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416" r:id="rId3"/>
    <p:sldId id="429" r:id="rId4"/>
    <p:sldId id="440" r:id="rId5"/>
    <p:sldId id="441" r:id="rId6"/>
    <p:sldId id="442" r:id="rId7"/>
    <p:sldId id="443" r:id="rId8"/>
    <p:sldId id="433" r:id="rId9"/>
    <p:sldId id="44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6" d="100"/>
          <a:sy n="156" d="100"/>
        </p:scale>
        <p:origin x="12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B8BE6-1858-466D-851D-927CD719F873}" type="datetimeFigureOut">
              <a:rPr lang="en-GB" smtClean="0"/>
              <a:t>20/11/2021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16179-29C4-427E-828B-1C2F9C69FB34}" type="slidenum">
              <a:rPr lang="en-GB" smtClean="0"/>
              <a:t>‹#›</a:t>
            </a:fld>
            <a:endParaRPr lang="en-GB"/>
          </a:p>
        </p:txBody>
      </p:sp>
    </p:spTree>
    <p:extLst>
      <p:ext uri="{BB962C8B-B14F-4D97-AF65-F5344CB8AC3E}">
        <p14:creationId xmlns:p14="http://schemas.microsoft.com/office/powerpoint/2010/main" val="193317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6D88-469C-4D06-8DBF-5AC919D79F2F}"/>
              </a:ext>
            </a:extLst>
          </p:cNvPr>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0C71B597-84BF-4180-9E40-7CEFBCE620EC}"/>
              </a:ext>
            </a:extLst>
          </p:cNvPr>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636F4DD8-AD12-4D33-8EA3-D8C8FAF7F7F1}"/>
              </a:ext>
            </a:extLst>
          </p:cNvPr>
          <p:cNvSpPr txBox="1">
            <a:spLocks noGrp="1"/>
          </p:cNvSpPr>
          <p:nvPr>
            <p:ph type="dt" sz="half" idx="7"/>
          </p:nvPr>
        </p:nvSpPr>
        <p:spPr/>
        <p:txBody>
          <a:bodyPr/>
          <a:lstStyle>
            <a:lvl1pPr>
              <a:defRPr/>
            </a:lvl1pPr>
          </a:lstStyle>
          <a:p>
            <a:pPr lvl="0"/>
            <a:fld id="{ECCB8B2F-D47E-4392-A374-24F4EA62D6D0}" type="datetime1">
              <a:rPr lang="en-GB"/>
              <a:pPr lvl="0"/>
              <a:t>20/11/2021</a:t>
            </a:fld>
            <a:endParaRPr lang="en-GB"/>
          </a:p>
        </p:txBody>
      </p:sp>
      <p:sp>
        <p:nvSpPr>
          <p:cNvPr id="5" name="Footer Placeholder 4">
            <a:extLst>
              <a:ext uri="{FF2B5EF4-FFF2-40B4-BE49-F238E27FC236}">
                <a16:creationId xmlns:a16="http://schemas.microsoft.com/office/drawing/2014/main" id="{84EF3214-934A-4C82-B597-0D29E122369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FBDAC24-8A33-4B28-BD2A-6FA30477E044}"/>
              </a:ext>
            </a:extLst>
          </p:cNvPr>
          <p:cNvSpPr txBox="1">
            <a:spLocks noGrp="1"/>
          </p:cNvSpPr>
          <p:nvPr>
            <p:ph type="sldNum" sz="quarter" idx="8"/>
          </p:nvPr>
        </p:nvSpPr>
        <p:spPr/>
        <p:txBody>
          <a:bodyPr/>
          <a:lstStyle>
            <a:lvl1pPr>
              <a:defRPr/>
            </a:lvl1pPr>
          </a:lstStyle>
          <a:p>
            <a:pPr lvl="0"/>
            <a:fld id="{6CF3DD5D-1D3C-48CC-8027-66AB6D199467}" type="slidenum">
              <a:t>‹#›</a:t>
            </a:fld>
            <a:endParaRPr lang="en-GB"/>
          </a:p>
        </p:txBody>
      </p:sp>
    </p:spTree>
    <p:extLst>
      <p:ext uri="{BB962C8B-B14F-4D97-AF65-F5344CB8AC3E}">
        <p14:creationId xmlns:p14="http://schemas.microsoft.com/office/powerpoint/2010/main" val="372661816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7C02-2665-4504-B1BE-379BFC883FFB}"/>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93F2B1E6-6448-47CF-B22B-35159113C18C}"/>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C206B0-6110-40FD-8E03-1BC9448E8867}"/>
              </a:ext>
            </a:extLst>
          </p:cNvPr>
          <p:cNvSpPr txBox="1">
            <a:spLocks noGrp="1"/>
          </p:cNvSpPr>
          <p:nvPr>
            <p:ph type="dt" sz="half" idx="7"/>
          </p:nvPr>
        </p:nvSpPr>
        <p:spPr/>
        <p:txBody>
          <a:bodyPr/>
          <a:lstStyle>
            <a:lvl1pPr>
              <a:defRPr/>
            </a:lvl1pPr>
          </a:lstStyle>
          <a:p>
            <a:pPr lvl="0"/>
            <a:fld id="{3F80B0A6-5627-4B5D-9130-0F1B5DF952E1}" type="datetime1">
              <a:rPr lang="en-GB"/>
              <a:pPr lvl="0"/>
              <a:t>20/11/2021</a:t>
            </a:fld>
            <a:endParaRPr lang="en-GB"/>
          </a:p>
        </p:txBody>
      </p:sp>
      <p:sp>
        <p:nvSpPr>
          <p:cNvPr id="5" name="Footer Placeholder 4">
            <a:extLst>
              <a:ext uri="{FF2B5EF4-FFF2-40B4-BE49-F238E27FC236}">
                <a16:creationId xmlns:a16="http://schemas.microsoft.com/office/drawing/2014/main" id="{8D00FCD8-E97D-48C5-A14B-6B9C6758245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3FE439F-5BF0-4F66-AB01-F283C6D7C837}"/>
              </a:ext>
            </a:extLst>
          </p:cNvPr>
          <p:cNvSpPr txBox="1">
            <a:spLocks noGrp="1"/>
          </p:cNvSpPr>
          <p:nvPr>
            <p:ph type="sldNum" sz="quarter" idx="8"/>
          </p:nvPr>
        </p:nvSpPr>
        <p:spPr/>
        <p:txBody>
          <a:bodyPr/>
          <a:lstStyle>
            <a:lvl1pPr>
              <a:defRPr/>
            </a:lvl1pPr>
          </a:lstStyle>
          <a:p>
            <a:pPr lvl="0"/>
            <a:fld id="{B1E6E955-A22E-4E21-BA80-C1C059AFDCEB}" type="slidenum">
              <a:t>‹#›</a:t>
            </a:fld>
            <a:endParaRPr lang="en-GB"/>
          </a:p>
        </p:txBody>
      </p:sp>
    </p:spTree>
    <p:extLst>
      <p:ext uri="{BB962C8B-B14F-4D97-AF65-F5344CB8AC3E}">
        <p14:creationId xmlns:p14="http://schemas.microsoft.com/office/powerpoint/2010/main" val="114215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C7F655-D78F-4C4E-B905-FF87F578DD5D}"/>
              </a:ext>
            </a:extLst>
          </p:cNvPr>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B15B8DE1-87A0-47BD-95F9-07FE6CBE67B4}"/>
              </a:ext>
            </a:extLst>
          </p:cNvPr>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1C54A5-747F-41A0-9B92-B0F34DC1DA3D}"/>
              </a:ext>
            </a:extLst>
          </p:cNvPr>
          <p:cNvSpPr txBox="1">
            <a:spLocks noGrp="1"/>
          </p:cNvSpPr>
          <p:nvPr>
            <p:ph type="dt" sz="half" idx="7"/>
          </p:nvPr>
        </p:nvSpPr>
        <p:spPr/>
        <p:txBody>
          <a:bodyPr/>
          <a:lstStyle>
            <a:lvl1pPr>
              <a:defRPr/>
            </a:lvl1pPr>
          </a:lstStyle>
          <a:p>
            <a:pPr lvl="0"/>
            <a:fld id="{98F51AD5-0088-4CE7-988F-92650967AB88}" type="datetime1">
              <a:rPr lang="en-GB"/>
              <a:pPr lvl="0"/>
              <a:t>20/11/2021</a:t>
            </a:fld>
            <a:endParaRPr lang="en-GB"/>
          </a:p>
        </p:txBody>
      </p:sp>
      <p:sp>
        <p:nvSpPr>
          <p:cNvPr id="5" name="Footer Placeholder 4">
            <a:extLst>
              <a:ext uri="{FF2B5EF4-FFF2-40B4-BE49-F238E27FC236}">
                <a16:creationId xmlns:a16="http://schemas.microsoft.com/office/drawing/2014/main" id="{E038302D-AD18-4DEC-BE08-431690A0F84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E96BA3D-71BA-4F9E-8890-7F2C86B5DFB7}"/>
              </a:ext>
            </a:extLst>
          </p:cNvPr>
          <p:cNvSpPr txBox="1">
            <a:spLocks noGrp="1"/>
          </p:cNvSpPr>
          <p:nvPr>
            <p:ph type="sldNum" sz="quarter" idx="8"/>
          </p:nvPr>
        </p:nvSpPr>
        <p:spPr/>
        <p:txBody>
          <a:bodyPr/>
          <a:lstStyle>
            <a:lvl1pPr>
              <a:defRPr/>
            </a:lvl1pPr>
          </a:lstStyle>
          <a:p>
            <a:pPr lvl="0"/>
            <a:fld id="{AA556235-73F9-475F-93FB-BB4FE2D1144E}" type="slidenum">
              <a:t>‹#›</a:t>
            </a:fld>
            <a:endParaRPr lang="en-GB"/>
          </a:p>
        </p:txBody>
      </p:sp>
    </p:spTree>
    <p:extLst>
      <p:ext uri="{BB962C8B-B14F-4D97-AF65-F5344CB8AC3E}">
        <p14:creationId xmlns:p14="http://schemas.microsoft.com/office/powerpoint/2010/main" val="94698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C322-9626-46E7-90CF-566408C349E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8F22FA13-E3D8-46A4-B874-6B4D65B0B49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95FBD-DE1E-4D23-9981-43B2CF26142D}"/>
              </a:ext>
            </a:extLst>
          </p:cNvPr>
          <p:cNvSpPr txBox="1">
            <a:spLocks noGrp="1"/>
          </p:cNvSpPr>
          <p:nvPr>
            <p:ph type="dt" sz="half" idx="7"/>
          </p:nvPr>
        </p:nvSpPr>
        <p:spPr/>
        <p:txBody>
          <a:bodyPr/>
          <a:lstStyle>
            <a:lvl1pPr>
              <a:defRPr/>
            </a:lvl1pPr>
          </a:lstStyle>
          <a:p>
            <a:pPr lvl="0"/>
            <a:fld id="{3B38D67D-085D-4582-B488-6EBFC0D7F932}" type="datetime1">
              <a:rPr lang="en-GB"/>
              <a:pPr lvl="0"/>
              <a:t>20/11/2021</a:t>
            </a:fld>
            <a:endParaRPr lang="en-GB"/>
          </a:p>
        </p:txBody>
      </p:sp>
      <p:sp>
        <p:nvSpPr>
          <p:cNvPr id="5" name="Footer Placeholder 4">
            <a:extLst>
              <a:ext uri="{FF2B5EF4-FFF2-40B4-BE49-F238E27FC236}">
                <a16:creationId xmlns:a16="http://schemas.microsoft.com/office/drawing/2014/main" id="{1339D78D-2CD4-4A9E-91FD-0AC7F996966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84728DA-4F56-465B-94CB-2CCE3A768EAE}"/>
              </a:ext>
            </a:extLst>
          </p:cNvPr>
          <p:cNvSpPr txBox="1">
            <a:spLocks noGrp="1"/>
          </p:cNvSpPr>
          <p:nvPr>
            <p:ph type="sldNum" sz="quarter" idx="8"/>
          </p:nvPr>
        </p:nvSpPr>
        <p:spPr/>
        <p:txBody>
          <a:bodyPr/>
          <a:lstStyle>
            <a:lvl1pPr>
              <a:defRPr/>
            </a:lvl1pPr>
          </a:lstStyle>
          <a:p>
            <a:pPr lvl="0"/>
            <a:fld id="{21C9364F-C0DB-4408-AEE1-811DC6EE4665}" type="slidenum">
              <a:t>‹#›</a:t>
            </a:fld>
            <a:endParaRPr lang="en-GB"/>
          </a:p>
        </p:txBody>
      </p:sp>
    </p:spTree>
    <p:extLst>
      <p:ext uri="{BB962C8B-B14F-4D97-AF65-F5344CB8AC3E}">
        <p14:creationId xmlns:p14="http://schemas.microsoft.com/office/powerpoint/2010/main" val="354082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983F-C4DB-4ADD-B91A-98C62613B1D5}"/>
              </a:ext>
            </a:extLst>
          </p:cNvPr>
          <p:cNvSpPr txBox="1">
            <a:spLocks noGrp="1"/>
          </p:cNvSpPr>
          <p:nvPr>
            <p:ph type="title"/>
          </p:nvPr>
        </p:nvSpPr>
        <p:spPr>
          <a:xfrm>
            <a:off x="722311" y="440690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37102B20-6B9F-4B10-A2F0-D3D746A32A3B}"/>
              </a:ext>
            </a:extLst>
          </p:cNvPr>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E182ABCF-1314-4E04-9D92-9BDB4144958D}"/>
              </a:ext>
            </a:extLst>
          </p:cNvPr>
          <p:cNvSpPr txBox="1">
            <a:spLocks noGrp="1"/>
          </p:cNvSpPr>
          <p:nvPr>
            <p:ph type="dt" sz="half" idx="7"/>
          </p:nvPr>
        </p:nvSpPr>
        <p:spPr/>
        <p:txBody>
          <a:bodyPr/>
          <a:lstStyle>
            <a:lvl1pPr>
              <a:defRPr/>
            </a:lvl1pPr>
          </a:lstStyle>
          <a:p>
            <a:pPr lvl="0"/>
            <a:fld id="{3DFF9FAA-9BEE-48CA-9EF4-D82C301E5C2F}" type="datetime1">
              <a:rPr lang="en-GB"/>
              <a:pPr lvl="0"/>
              <a:t>20/11/2021</a:t>
            </a:fld>
            <a:endParaRPr lang="en-GB"/>
          </a:p>
        </p:txBody>
      </p:sp>
      <p:sp>
        <p:nvSpPr>
          <p:cNvPr id="5" name="Footer Placeholder 4">
            <a:extLst>
              <a:ext uri="{FF2B5EF4-FFF2-40B4-BE49-F238E27FC236}">
                <a16:creationId xmlns:a16="http://schemas.microsoft.com/office/drawing/2014/main" id="{C4D128F3-CC70-45EB-A6DD-D81A0AD2ABD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B801334-A619-4DFE-B4DB-4BC343884681}"/>
              </a:ext>
            </a:extLst>
          </p:cNvPr>
          <p:cNvSpPr txBox="1">
            <a:spLocks noGrp="1"/>
          </p:cNvSpPr>
          <p:nvPr>
            <p:ph type="sldNum" sz="quarter" idx="8"/>
          </p:nvPr>
        </p:nvSpPr>
        <p:spPr/>
        <p:txBody>
          <a:bodyPr/>
          <a:lstStyle>
            <a:lvl1pPr>
              <a:defRPr/>
            </a:lvl1pPr>
          </a:lstStyle>
          <a:p>
            <a:pPr lvl="0"/>
            <a:fld id="{C1F700E7-C9B0-440D-B40C-C36B36A5E005}" type="slidenum">
              <a:t>‹#›</a:t>
            </a:fld>
            <a:endParaRPr lang="en-GB"/>
          </a:p>
        </p:txBody>
      </p:sp>
    </p:spTree>
    <p:extLst>
      <p:ext uri="{BB962C8B-B14F-4D97-AF65-F5344CB8AC3E}">
        <p14:creationId xmlns:p14="http://schemas.microsoft.com/office/powerpoint/2010/main" val="336985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650F-7311-4163-BB46-E0DB1023C59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4172801C-FDD0-4BBC-BC73-0C7AC1643D68}"/>
              </a:ext>
            </a:extLst>
          </p:cNvPr>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946770-FD75-4340-82D0-C204B4609C4B}"/>
              </a:ext>
            </a:extLst>
          </p:cNvPr>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A174DD-6F5D-467F-853F-A5ACD0A417D9}"/>
              </a:ext>
            </a:extLst>
          </p:cNvPr>
          <p:cNvSpPr txBox="1">
            <a:spLocks noGrp="1"/>
          </p:cNvSpPr>
          <p:nvPr>
            <p:ph type="dt" sz="half" idx="7"/>
          </p:nvPr>
        </p:nvSpPr>
        <p:spPr/>
        <p:txBody>
          <a:bodyPr/>
          <a:lstStyle>
            <a:lvl1pPr>
              <a:defRPr/>
            </a:lvl1pPr>
          </a:lstStyle>
          <a:p>
            <a:pPr lvl="0"/>
            <a:fld id="{0CB0DC1A-2E46-40CF-B8CE-96428FF3FD1A}" type="datetime1">
              <a:rPr lang="en-GB"/>
              <a:pPr lvl="0"/>
              <a:t>20/11/2021</a:t>
            </a:fld>
            <a:endParaRPr lang="en-GB"/>
          </a:p>
        </p:txBody>
      </p:sp>
      <p:sp>
        <p:nvSpPr>
          <p:cNvPr id="6" name="Footer Placeholder 5">
            <a:extLst>
              <a:ext uri="{FF2B5EF4-FFF2-40B4-BE49-F238E27FC236}">
                <a16:creationId xmlns:a16="http://schemas.microsoft.com/office/drawing/2014/main" id="{0EF50C7C-364D-4627-A258-6868B547DA7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50ADCCE7-4099-48E7-AF18-1A2939BAA950}"/>
              </a:ext>
            </a:extLst>
          </p:cNvPr>
          <p:cNvSpPr txBox="1">
            <a:spLocks noGrp="1"/>
          </p:cNvSpPr>
          <p:nvPr>
            <p:ph type="sldNum" sz="quarter" idx="8"/>
          </p:nvPr>
        </p:nvSpPr>
        <p:spPr/>
        <p:txBody>
          <a:bodyPr/>
          <a:lstStyle>
            <a:lvl1pPr>
              <a:defRPr/>
            </a:lvl1pPr>
          </a:lstStyle>
          <a:p>
            <a:pPr lvl="0"/>
            <a:fld id="{45C3B0D6-4C82-413D-8FB0-E4BE8A853D20}" type="slidenum">
              <a:t>‹#›</a:t>
            </a:fld>
            <a:endParaRPr lang="en-GB"/>
          </a:p>
        </p:txBody>
      </p:sp>
    </p:spTree>
    <p:extLst>
      <p:ext uri="{BB962C8B-B14F-4D97-AF65-F5344CB8AC3E}">
        <p14:creationId xmlns:p14="http://schemas.microsoft.com/office/powerpoint/2010/main" val="137330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78BA-8315-4123-8BC7-B68E7733D9F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6429BD4-3058-488E-AF73-9429298BC86B}"/>
              </a:ext>
            </a:extLst>
          </p:cNvPr>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CF8B2D58-4107-47A0-AA15-EA8651ABBF1D}"/>
              </a:ext>
            </a:extLst>
          </p:cNvPr>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60CA7D-0E0A-43AC-9113-471DA99F599F}"/>
              </a:ext>
            </a:extLst>
          </p:cNvPr>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9C3AB3BD-53C4-436A-8AE2-75884BB20E44}"/>
              </a:ext>
            </a:extLst>
          </p:cNvPr>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708A4B-46FA-4ADF-B515-35756BBCA315}"/>
              </a:ext>
            </a:extLst>
          </p:cNvPr>
          <p:cNvSpPr txBox="1">
            <a:spLocks noGrp="1"/>
          </p:cNvSpPr>
          <p:nvPr>
            <p:ph type="dt" sz="half" idx="7"/>
          </p:nvPr>
        </p:nvSpPr>
        <p:spPr/>
        <p:txBody>
          <a:bodyPr/>
          <a:lstStyle>
            <a:lvl1pPr>
              <a:defRPr/>
            </a:lvl1pPr>
          </a:lstStyle>
          <a:p>
            <a:pPr lvl="0"/>
            <a:fld id="{16BE8E23-07DC-4D8C-B4C3-333EC6376A16}" type="datetime1">
              <a:rPr lang="en-GB"/>
              <a:pPr lvl="0"/>
              <a:t>20/11/2021</a:t>
            </a:fld>
            <a:endParaRPr lang="en-GB"/>
          </a:p>
        </p:txBody>
      </p:sp>
      <p:sp>
        <p:nvSpPr>
          <p:cNvPr id="8" name="Footer Placeholder 7">
            <a:extLst>
              <a:ext uri="{FF2B5EF4-FFF2-40B4-BE49-F238E27FC236}">
                <a16:creationId xmlns:a16="http://schemas.microsoft.com/office/drawing/2014/main" id="{E157191C-8C94-4E5B-93AE-531F01DC1E7A}"/>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AC0E7B14-DDDF-4CEF-A0E3-0D9C0C801AE1}"/>
              </a:ext>
            </a:extLst>
          </p:cNvPr>
          <p:cNvSpPr txBox="1">
            <a:spLocks noGrp="1"/>
          </p:cNvSpPr>
          <p:nvPr>
            <p:ph type="sldNum" sz="quarter" idx="8"/>
          </p:nvPr>
        </p:nvSpPr>
        <p:spPr/>
        <p:txBody>
          <a:bodyPr/>
          <a:lstStyle>
            <a:lvl1pPr>
              <a:defRPr/>
            </a:lvl1pPr>
          </a:lstStyle>
          <a:p>
            <a:pPr lvl="0"/>
            <a:fld id="{A79A5433-A9B2-4A98-84D8-3B4765E6DD64}" type="slidenum">
              <a:t>‹#›</a:t>
            </a:fld>
            <a:endParaRPr lang="en-GB"/>
          </a:p>
        </p:txBody>
      </p:sp>
    </p:spTree>
    <p:extLst>
      <p:ext uri="{BB962C8B-B14F-4D97-AF65-F5344CB8AC3E}">
        <p14:creationId xmlns:p14="http://schemas.microsoft.com/office/powerpoint/2010/main" val="344771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482B6-5CEC-4681-BA6F-ECA11C812623}"/>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AD8AD814-22F8-4577-818C-46A6A5324191}"/>
              </a:ext>
            </a:extLst>
          </p:cNvPr>
          <p:cNvSpPr txBox="1">
            <a:spLocks noGrp="1"/>
          </p:cNvSpPr>
          <p:nvPr>
            <p:ph type="dt" sz="half" idx="7"/>
          </p:nvPr>
        </p:nvSpPr>
        <p:spPr/>
        <p:txBody>
          <a:bodyPr/>
          <a:lstStyle>
            <a:lvl1pPr>
              <a:defRPr/>
            </a:lvl1pPr>
          </a:lstStyle>
          <a:p>
            <a:pPr lvl="0"/>
            <a:fld id="{F6E44A41-1517-4417-892D-74FC6BB1EF13}" type="datetime1">
              <a:rPr lang="en-GB"/>
              <a:pPr lvl="0"/>
              <a:t>20/11/2021</a:t>
            </a:fld>
            <a:endParaRPr lang="en-GB"/>
          </a:p>
        </p:txBody>
      </p:sp>
      <p:sp>
        <p:nvSpPr>
          <p:cNvPr id="4" name="Footer Placeholder 3">
            <a:extLst>
              <a:ext uri="{FF2B5EF4-FFF2-40B4-BE49-F238E27FC236}">
                <a16:creationId xmlns:a16="http://schemas.microsoft.com/office/drawing/2014/main" id="{DD835C21-0B5A-4AE1-A0AB-A6FD56200110}"/>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017DD5B0-AB00-4E01-A24C-08A9D94E7E09}"/>
              </a:ext>
            </a:extLst>
          </p:cNvPr>
          <p:cNvSpPr txBox="1">
            <a:spLocks noGrp="1"/>
          </p:cNvSpPr>
          <p:nvPr>
            <p:ph type="sldNum" sz="quarter" idx="8"/>
          </p:nvPr>
        </p:nvSpPr>
        <p:spPr/>
        <p:txBody>
          <a:bodyPr/>
          <a:lstStyle>
            <a:lvl1pPr>
              <a:defRPr/>
            </a:lvl1pPr>
          </a:lstStyle>
          <a:p>
            <a:pPr lvl="0"/>
            <a:fld id="{E7DB227D-2990-4D13-9CA4-B97FC8C69A0D}" type="slidenum">
              <a:t>‹#›</a:t>
            </a:fld>
            <a:endParaRPr lang="en-GB"/>
          </a:p>
        </p:txBody>
      </p:sp>
    </p:spTree>
    <p:extLst>
      <p:ext uri="{BB962C8B-B14F-4D97-AF65-F5344CB8AC3E}">
        <p14:creationId xmlns:p14="http://schemas.microsoft.com/office/powerpoint/2010/main" val="278769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7E5627-C436-47C5-8453-91C84359473A}"/>
              </a:ext>
            </a:extLst>
          </p:cNvPr>
          <p:cNvSpPr txBox="1">
            <a:spLocks noGrp="1"/>
          </p:cNvSpPr>
          <p:nvPr>
            <p:ph type="dt" sz="half" idx="7"/>
          </p:nvPr>
        </p:nvSpPr>
        <p:spPr/>
        <p:txBody>
          <a:bodyPr/>
          <a:lstStyle>
            <a:lvl1pPr>
              <a:defRPr/>
            </a:lvl1pPr>
          </a:lstStyle>
          <a:p>
            <a:pPr lvl="0"/>
            <a:fld id="{7849F2B0-212C-4016-981D-4BF9465ECE8B}" type="datetime1">
              <a:rPr lang="en-GB"/>
              <a:pPr lvl="0"/>
              <a:t>20/11/2021</a:t>
            </a:fld>
            <a:endParaRPr lang="en-GB"/>
          </a:p>
        </p:txBody>
      </p:sp>
      <p:sp>
        <p:nvSpPr>
          <p:cNvPr id="3" name="Footer Placeholder 2">
            <a:extLst>
              <a:ext uri="{FF2B5EF4-FFF2-40B4-BE49-F238E27FC236}">
                <a16:creationId xmlns:a16="http://schemas.microsoft.com/office/drawing/2014/main" id="{5113FBBB-905D-4592-8BD9-2AD0B49C0A26}"/>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BEECE665-9947-4224-AB2D-1B3FD88B43D6}"/>
              </a:ext>
            </a:extLst>
          </p:cNvPr>
          <p:cNvSpPr txBox="1">
            <a:spLocks noGrp="1"/>
          </p:cNvSpPr>
          <p:nvPr>
            <p:ph type="sldNum" sz="quarter" idx="8"/>
          </p:nvPr>
        </p:nvSpPr>
        <p:spPr/>
        <p:txBody>
          <a:bodyPr/>
          <a:lstStyle>
            <a:lvl1pPr>
              <a:defRPr/>
            </a:lvl1pPr>
          </a:lstStyle>
          <a:p>
            <a:pPr lvl="0"/>
            <a:fld id="{89B1EA9C-1881-4461-B02A-409B6ADB23AC}" type="slidenum">
              <a:t>‹#›</a:t>
            </a:fld>
            <a:endParaRPr lang="en-GB"/>
          </a:p>
        </p:txBody>
      </p:sp>
    </p:spTree>
    <p:extLst>
      <p:ext uri="{BB962C8B-B14F-4D97-AF65-F5344CB8AC3E}">
        <p14:creationId xmlns:p14="http://schemas.microsoft.com/office/powerpoint/2010/main" val="413209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EFEE-BF2A-49BE-9C09-680AC4758EBF}"/>
              </a:ext>
            </a:extLst>
          </p:cNvPr>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BB923D4-1258-4A55-B2D5-281836CDA4F4}"/>
              </a:ext>
            </a:extLst>
          </p:cNvPr>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C364D-E021-449A-9ED1-C778BE05DCD6}"/>
              </a:ext>
            </a:extLst>
          </p:cNvPr>
          <p:cNvSpPr txBox="1">
            <a:spLocks noGrp="1"/>
          </p:cNvSpPr>
          <p:nvPr>
            <p:ph type="body" idx="2"/>
          </p:nvPr>
        </p:nvSpPr>
        <p:spPr>
          <a:xfrm>
            <a:off x="457200" y="143510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069F6A22-F0EF-46FD-9C59-1ACF3E3ABBAB}"/>
              </a:ext>
            </a:extLst>
          </p:cNvPr>
          <p:cNvSpPr txBox="1">
            <a:spLocks noGrp="1"/>
          </p:cNvSpPr>
          <p:nvPr>
            <p:ph type="dt" sz="half" idx="7"/>
          </p:nvPr>
        </p:nvSpPr>
        <p:spPr/>
        <p:txBody>
          <a:bodyPr/>
          <a:lstStyle>
            <a:lvl1pPr>
              <a:defRPr/>
            </a:lvl1pPr>
          </a:lstStyle>
          <a:p>
            <a:pPr lvl="0"/>
            <a:fld id="{DECFE09B-58C6-4AED-A3EB-0505C072B90B}" type="datetime1">
              <a:rPr lang="en-GB"/>
              <a:pPr lvl="0"/>
              <a:t>20/11/2021</a:t>
            </a:fld>
            <a:endParaRPr lang="en-GB"/>
          </a:p>
        </p:txBody>
      </p:sp>
      <p:sp>
        <p:nvSpPr>
          <p:cNvPr id="6" name="Footer Placeholder 5">
            <a:extLst>
              <a:ext uri="{FF2B5EF4-FFF2-40B4-BE49-F238E27FC236}">
                <a16:creationId xmlns:a16="http://schemas.microsoft.com/office/drawing/2014/main" id="{902F32B3-2922-466F-91F1-DC92BC3E9B36}"/>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C676DC29-89D3-4AED-B675-8065822A328D}"/>
              </a:ext>
            </a:extLst>
          </p:cNvPr>
          <p:cNvSpPr txBox="1">
            <a:spLocks noGrp="1"/>
          </p:cNvSpPr>
          <p:nvPr>
            <p:ph type="sldNum" sz="quarter" idx="8"/>
          </p:nvPr>
        </p:nvSpPr>
        <p:spPr/>
        <p:txBody>
          <a:bodyPr/>
          <a:lstStyle>
            <a:lvl1pPr>
              <a:defRPr/>
            </a:lvl1pPr>
          </a:lstStyle>
          <a:p>
            <a:pPr lvl="0"/>
            <a:fld id="{A9905156-42FF-4E8E-8EAA-66A672416530}" type="slidenum">
              <a:t>‹#›</a:t>
            </a:fld>
            <a:endParaRPr lang="en-GB"/>
          </a:p>
        </p:txBody>
      </p:sp>
    </p:spTree>
    <p:extLst>
      <p:ext uri="{BB962C8B-B14F-4D97-AF65-F5344CB8AC3E}">
        <p14:creationId xmlns:p14="http://schemas.microsoft.com/office/powerpoint/2010/main" val="68602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C8DE-80AF-4869-8A1D-01239F93897F}"/>
              </a:ext>
            </a:extLst>
          </p:cNvPr>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2CBC18C8-CDF8-466D-9E06-02570E4438B3}"/>
              </a:ext>
            </a:extLst>
          </p:cNvPr>
          <p:cNvSpPr txBox="1">
            <a:spLocks noGrp="1"/>
          </p:cNvSpPr>
          <p:nvPr>
            <p:ph type="pic" idx="1"/>
          </p:nvPr>
        </p:nvSpPr>
        <p:spPr>
          <a:xfrm>
            <a:off x="1792288" y="612776"/>
            <a:ext cx="5486400" cy="4114800"/>
          </a:xfrm>
        </p:spPr>
        <p:txBody>
          <a:bodyPr/>
          <a:lstStyle>
            <a:lvl1pPr marL="0" indent="0">
              <a:buNone/>
              <a:defRPr lang="en-GB"/>
            </a:lvl1pPr>
          </a:lstStyle>
          <a:p>
            <a:pPr lvl="0"/>
            <a:endParaRPr lang="en-GB"/>
          </a:p>
        </p:txBody>
      </p:sp>
      <p:sp>
        <p:nvSpPr>
          <p:cNvPr id="4" name="Text Placeholder 3">
            <a:extLst>
              <a:ext uri="{FF2B5EF4-FFF2-40B4-BE49-F238E27FC236}">
                <a16:creationId xmlns:a16="http://schemas.microsoft.com/office/drawing/2014/main" id="{1B409DB1-1CE3-4342-9803-A0444C660416}"/>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AFBEAE77-A833-4902-8E5F-AE8FBD32A6FE}"/>
              </a:ext>
            </a:extLst>
          </p:cNvPr>
          <p:cNvSpPr txBox="1">
            <a:spLocks noGrp="1"/>
          </p:cNvSpPr>
          <p:nvPr>
            <p:ph type="dt" sz="half" idx="7"/>
          </p:nvPr>
        </p:nvSpPr>
        <p:spPr/>
        <p:txBody>
          <a:bodyPr/>
          <a:lstStyle>
            <a:lvl1pPr>
              <a:defRPr/>
            </a:lvl1pPr>
          </a:lstStyle>
          <a:p>
            <a:pPr lvl="0"/>
            <a:fld id="{2BCF5B8C-EA43-4B73-BDBA-FFC666FE1D39}" type="datetime1">
              <a:rPr lang="en-GB"/>
              <a:pPr lvl="0"/>
              <a:t>20/11/2021</a:t>
            </a:fld>
            <a:endParaRPr lang="en-GB"/>
          </a:p>
        </p:txBody>
      </p:sp>
      <p:sp>
        <p:nvSpPr>
          <p:cNvPr id="6" name="Footer Placeholder 5">
            <a:extLst>
              <a:ext uri="{FF2B5EF4-FFF2-40B4-BE49-F238E27FC236}">
                <a16:creationId xmlns:a16="http://schemas.microsoft.com/office/drawing/2014/main" id="{95DC5B22-9600-4BE7-8D35-2FEF29B2BBCB}"/>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077B5AE7-132A-4BCA-A4D1-FB44115D6F19}"/>
              </a:ext>
            </a:extLst>
          </p:cNvPr>
          <p:cNvSpPr txBox="1">
            <a:spLocks noGrp="1"/>
          </p:cNvSpPr>
          <p:nvPr>
            <p:ph type="sldNum" sz="quarter" idx="8"/>
          </p:nvPr>
        </p:nvSpPr>
        <p:spPr/>
        <p:txBody>
          <a:bodyPr/>
          <a:lstStyle>
            <a:lvl1pPr>
              <a:defRPr/>
            </a:lvl1pPr>
          </a:lstStyle>
          <a:p>
            <a:pPr lvl="0"/>
            <a:fld id="{0B1A4E39-C203-4316-93EC-14D4FB493033}" type="slidenum">
              <a:t>‹#›</a:t>
            </a:fld>
            <a:endParaRPr lang="en-GB"/>
          </a:p>
        </p:txBody>
      </p:sp>
    </p:spTree>
    <p:extLst>
      <p:ext uri="{BB962C8B-B14F-4D97-AF65-F5344CB8AC3E}">
        <p14:creationId xmlns:p14="http://schemas.microsoft.com/office/powerpoint/2010/main" val="204014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03F0DF-9110-45A5-811E-C78237287F62}"/>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7C12794-C73B-454E-A5FB-6A78F649B805}"/>
              </a:ext>
            </a:extLst>
          </p:cNvPr>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502ED-45EA-43FD-BA62-623DAB4687D1}"/>
              </a:ext>
            </a:extLst>
          </p:cNvPr>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B1E32BE6-F187-4F22-926C-2D7ED28A41AE}" type="datetime1">
              <a:rPr lang="en-GB"/>
              <a:pPr lvl="0"/>
              <a:t>20/11/2021</a:t>
            </a:fld>
            <a:endParaRPr lang="en-GB"/>
          </a:p>
        </p:txBody>
      </p:sp>
      <p:sp>
        <p:nvSpPr>
          <p:cNvPr id="5" name="Footer Placeholder 4">
            <a:extLst>
              <a:ext uri="{FF2B5EF4-FFF2-40B4-BE49-F238E27FC236}">
                <a16:creationId xmlns:a16="http://schemas.microsoft.com/office/drawing/2014/main" id="{606182F2-D320-4F89-8712-2CA839865E2D}"/>
              </a:ext>
            </a:extLst>
          </p:cNvPr>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A5546BB8-7FAA-4412-BF3C-10B045D2CB7A}"/>
              </a:ext>
            </a:extLst>
          </p:cNvPr>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764EA128-3832-4C53-88D6-E412AF02832B}"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F26F8-A46B-45BD-9119-953D21FCD812}"/>
              </a:ext>
            </a:extLst>
          </p:cNvPr>
          <p:cNvSpPr txBox="1">
            <a:spLocks noGrp="1"/>
          </p:cNvSpPr>
          <p:nvPr>
            <p:ph type="ctrTitle"/>
          </p:nvPr>
        </p:nvSpPr>
        <p:spPr>
          <a:xfrm>
            <a:off x="417412" y="1645104"/>
            <a:ext cx="8568952" cy="1783896"/>
          </a:xfrm>
        </p:spPr>
        <p:txBody>
          <a:bodyPr anchorCtr="0"/>
          <a:lstStyle/>
          <a:p>
            <a:pPr algn="l"/>
            <a:r>
              <a:rPr lang="en-GB" sz="2400" dirty="0">
                <a:latin typeface="XCCW Joined 1a" pitchFamily="66"/>
              </a:rPr>
              <a:t>PSHE – LI: Can I understand some of the reasons why people use bullying behaviours? </a:t>
            </a:r>
            <a:endParaRPr lang="en-GB" sz="3200" dirty="0">
              <a:latin typeface="XCCW Joined 1a" pitchFamily="66"/>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Jupiter">
            <a:extLst>
              <a:ext uri="{FF2B5EF4-FFF2-40B4-BE49-F238E27FC236}">
                <a16:creationId xmlns:a16="http://schemas.microsoft.com/office/drawing/2014/main" id="{0FA5E4DA-55DE-43E2-88BD-09D404FA3395}"/>
              </a:ext>
            </a:extLst>
          </p:cNvPr>
          <p:cNvSpPr/>
          <p:nvPr/>
        </p:nvSpPr>
        <p:spPr>
          <a:xfrm>
            <a:off x="155576" y="-182029"/>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AutoShape 6" descr="Image result for Jupiter">
            <a:extLst>
              <a:ext uri="{FF2B5EF4-FFF2-40B4-BE49-F238E27FC236}">
                <a16:creationId xmlns:a16="http://schemas.microsoft.com/office/drawing/2014/main" id="{40577367-8701-4234-A86C-6F5D3B034C74}"/>
              </a:ext>
            </a:extLst>
          </p:cNvPr>
          <p:cNvSpPr/>
          <p:nvPr/>
        </p:nvSpPr>
        <p:spPr>
          <a:xfrm>
            <a:off x="307979" y="21168"/>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29">
            <a:extLst>
              <a:ext uri="{FF2B5EF4-FFF2-40B4-BE49-F238E27FC236}">
                <a16:creationId xmlns:a16="http://schemas.microsoft.com/office/drawing/2014/main" id="{A49CA4DF-C82D-4270-90BF-CA9635338583}"/>
              </a:ext>
            </a:extLst>
          </p:cNvPr>
          <p:cNvSpPr txBox="1">
            <a:spLocks/>
          </p:cNvSpPr>
          <p:nvPr/>
        </p:nvSpPr>
        <p:spPr>
          <a:xfrm>
            <a:off x="531588" y="83301"/>
            <a:ext cx="8456836" cy="666039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GB" sz="1400" dirty="0">
                <a:latin typeface="XCCW Joined 1a" panose="03050602040000000000" pitchFamily="66" charset="0"/>
                <a:ea typeface="Times New Roman" panose="02020603050405020304" pitchFamily="18" charset="0"/>
                <a:cs typeface="Times New Roman" panose="02020603050405020304" pitchFamily="18" charset="0"/>
              </a:rPr>
              <a:t>BACK IN THE PLAYGROUND BLUES</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I dreamed I was back in the playground, I was about four feet high</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Yes I dreamed I was back in the playground, standing about four feet high</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Well the playground was three miles long and the playground was five miles wide</a:t>
            </a:r>
          </a:p>
          <a:p>
            <a:endParaRPr lang="en-GB" sz="1400" dirty="0">
              <a:latin typeface="XCCW Joined 1a" panose="03050602040000000000" pitchFamily="66" charset="0"/>
              <a:ea typeface="Times New Roman" panose="02020603050405020304" pitchFamily="18" charset="0"/>
              <a:cs typeface="Times New Roman" panose="02020603050405020304" pitchFamily="18" charset="0"/>
            </a:endParaRP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It was broken black tarmac with a high wire fence all around</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Broken black dusty tarmac with a high fence running all around</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And it had a special name to it, they called it The Killing Ground</a:t>
            </a:r>
          </a:p>
          <a:p>
            <a:endParaRPr lang="en-GB" sz="1400" dirty="0">
              <a:latin typeface="XCCW Joined 1a" panose="03050602040000000000" pitchFamily="66" charset="0"/>
              <a:ea typeface="Times New Roman" panose="02020603050405020304" pitchFamily="18" charset="0"/>
              <a:cs typeface="Times New Roman" panose="02020603050405020304" pitchFamily="18" charset="0"/>
            </a:endParaRP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Got a mother and a father they're one thousand years away</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The rulers of the Killing Ground are coming out to play</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Everybody thinking: ‘Who they going to play with today?’</a:t>
            </a:r>
          </a:p>
          <a:p>
            <a:endParaRPr lang="en-GB" sz="1400" dirty="0">
              <a:latin typeface="XCCW Joined 1a" panose="03050602040000000000" pitchFamily="66" charset="0"/>
              <a:ea typeface="Times New Roman" panose="02020603050405020304" pitchFamily="18" charset="0"/>
              <a:cs typeface="Times New Roman" panose="02020603050405020304" pitchFamily="18" charset="0"/>
            </a:endParaRP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      Well you get it for being Jewish</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      And you get it for being black</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      You get it for being chicken</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      And you get it for fighting back</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      You get it for being big and fat</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      Get it for being small</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      Oh those who get it get it and get it</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      For any damn thing at all</a:t>
            </a:r>
          </a:p>
          <a:p>
            <a:endParaRPr lang="en-GB" sz="1400" dirty="0">
              <a:latin typeface="XCCW Joined 1a" panose="03050602040000000000" pitchFamily="66" charset="0"/>
              <a:ea typeface="Times New Roman" panose="02020603050405020304" pitchFamily="18" charset="0"/>
              <a:cs typeface="Times New Roman" panose="02020603050405020304" pitchFamily="18" charset="0"/>
            </a:endParaRP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Sometimes they take a beetle, tear off its six legs one by one</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Beetle on its black back, rocking in the lunchtime sun</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But a beetle can’t beg for mercy, a beetle’s not half the fun</a:t>
            </a:r>
          </a:p>
          <a:p>
            <a:endParaRPr lang="en-GB" sz="1400" dirty="0">
              <a:latin typeface="XCCW Joined 1a" panose="03050602040000000000" pitchFamily="66" charset="0"/>
              <a:ea typeface="Times New Roman" panose="02020603050405020304" pitchFamily="18" charset="0"/>
              <a:cs typeface="Times New Roman" panose="02020603050405020304" pitchFamily="18" charset="0"/>
            </a:endParaRP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I heard a deep voice talking, it had that iceberg sound</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‘It prepares them for Life’ - but I have never found</a:t>
            </a:r>
          </a:p>
          <a:p>
            <a:r>
              <a:rPr lang="en-GB" sz="1400" dirty="0">
                <a:latin typeface="XCCW Joined 1a" panose="03050602040000000000" pitchFamily="66" charset="0"/>
                <a:ea typeface="Times New Roman" panose="02020603050405020304" pitchFamily="18" charset="0"/>
                <a:cs typeface="Times New Roman" panose="02020603050405020304" pitchFamily="18" charset="0"/>
              </a:rPr>
              <a:t>Any place in my life worse than The Killing Ground.</a:t>
            </a:r>
          </a:p>
        </p:txBody>
      </p:sp>
      <p:pic>
        <p:nvPicPr>
          <p:cNvPr id="5" name="The Killing Ground">
            <a:hlinkClick r:id="" action="ppaction://media"/>
            <a:extLst>
              <a:ext uri="{FF2B5EF4-FFF2-40B4-BE49-F238E27FC236}">
                <a16:creationId xmlns:a16="http://schemas.microsoft.com/office/drawing/2014/main" id="{E4137647-49EF-4CBB-A094-43F2DD1922A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0443" y="6038396"/>
            <a:ext cx="406400" cy="406400"/>
          </a:xfrm>
          <a:prstGeom prst="rect">
            <a:avLst/>
          </a:prstGeom>
        </p:spPr>
      </p:pic>
    </p:spTree>
    <p:extLst>
      <p:ext uri="{BB962C8B-B14F-4D97-AF65-F5344CB8AC3E}">
        <p14:creationId xmlns:p14="http://schemas.microsoft.com/office/powerpoint/2010/main" val="208415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91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Jupiter">
            <a:extLst>
              <a:ext uri="{FF2B5EF4-FFF2-40B4-BE49-F238E27FC236}">
                <a16:creationId xmlns:a16="http://schemas.microsoft.com/office/drawing/2014/main" id="{0FA5E4DA-55DE-43E2-88BD-09D404FA3395}"/>
              </a:ext>
            </a:extLst>
          </p:cNvPr>
          <p:cNvSpPr/>
          <p:nvPr/>
        </p:nvSpPr>
        <p:spPr>
          <a:xfrm>
            <a:off x="155576" y="-182029"/>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AutoShape 6" descr="Image result for Jupiter">
            <a:extLst>
              <a:ext uri="{FF2B5EF4-FFF2-40B4-BE49-F238E27FC236}">
                <a16:creationId xmlns:a16="http://schemas.microsoft.com/office/drawing/2014/main" id="{40577367-8701-4234-A86C-6F5D3B034C74}"/>
              </a:ext>
            </a:extLst>
          </p:cNvPr>
          <p:cNvSpPr/>
          <p:nvPr/>
        </p:nvSpPr>
        <p:spPr>
          <a:xfrm>
            <a:off x="307979" y="21168"/>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29">
            <a:extLst>
              <a:ext uri="{FF2B5EF4-FFF2-40B4-BE49-F238E27FC236}">
                <a16:creationId xmlns:a16="http://schemas.microsoft.com/office/drawing/2014/main" id="{A49CA4DF-C82D-4270-90BF-CA9635338583}"/>
              </a:ext>
            </a:extLst>
          </p:cNvPr>
          <p:cNvSpPr txBox="1">
            <a:spLocks/>
          </p:cNvSpPr>
          <p:nvPr/>
        </p:nvSpPr>
        <p:spPr>
          <a:xfrm>
            <a:off x="551998" y="95549"/>
            <a:ext cx="8151131" cy="1929194"/>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GB" sz="2800" dirty="0">
                <a:latin typeface="XCCW Joined 1a" panose="03050602040000000000" pitchFamily="66" charset="0"/>
                <a:ea typeface="Times New Roman" panose="02020603050405020304" pitchFamily="18" charset="0"/>
                <a:cs typeface="Times New Roman" panose="02020603050405020304" pitchFamily="18" charset="0"/>
              </a:rPr>
              <a:t>How did this poem make you feel?</a:t>
            </a:r>
          </a:p>
          <a:p>
            <a:endParaRPr lang="en-GB" sz="2800" dirty="0">
              <a:latin typeface="XCCW Joined 1a" panose="03050602040000000000" pitchFamily="66" charset="0"/>
              <a:ea typeface="Times New Roman" panose="02020603050405020304" pitchFamily="18" charset="0"/>
              <a:cs typeface="Times New Roman" panose="02020603050405020304" pitchFamily="18" charset="0"/>
            </a:endParaRPr>
          </a:p>
          <a:p>
            <a:r>
              <a:rPr lang="en-GB" sz="2800" dirty="0">
                <a:latin typeface="XCCW Joined 1a" panose="03050602040000000000" pitchFamily="66" charset="0"/>
                <a:ea typeface="Times New Roman" panose="02020603050405020304" pitchFamily="18" charset="0"/>
                <a:cs typeface="Times New Roman" panose="02020603050405020304" pitchFamily="18" charset="0"/>
              </a:rPr>
              <a:t>What words or phrase struck you the most in this poem? </a:t>
            </a:r>
          </a:p>
        </p:txBody>
      </p:sp>
      <p:pic>
        <p:nvPicPr>
          <p:cNvPr id="7" name="Picture 6">
            <a:extLst>
              <a:ext uri="{FF2B5EF4-FFF2-40B4-BE49-F238E27FC236}">
                <a16:creationId xmlns:a16="http://schemas.microsoft.com/office/drawing/2014/main" id="{32FCE266-2C6D-44C9-887C-DDE91081484B}"/>
              </a:ext>
            </a:extLst>
          </p:cNvPr>
          <p:cNvPicPr>
            <a:picLocks noChangeAspect="1"/>
          </p:cNvPicPr>
          <p:nvPr/>
        </p:nvPicPr>
        <p:blipFill rotWithShape="1">
          <a:blip r:embed="rId2"/>
          <a:srcRect t="19821" b="11667"/>
          <a:stretch/>
        </p:blipFill>
        <p:spPr>
          <a:xfrm>
            <a:off x="2147697" y="2063905"/>
            <a:ext cx="4848606" cy="4698546"/>
          </a:xfrm>
          <a:prstGeom prst="rect">
            <a:avLst/>
          </a:prstGeom>
        </p:spPr>
      </p:pic>
    </p:spTree>
    <p:extLst>
      <p:ext uri="{BB962C8B-B14F-4D97-AF65-F5344CB8AC3E}">
        <p14:creationId xmlns:p14="http://schemas.microsoft.com/office/powerpoint/2010/main" val="10878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Jupiter">
            <a:extLst>
              <a:ext uri="{FF2B5EF4-FFF2-40B4-BE49-F238E27FC236}">
                <a16:creationId xmlns:a16="http://schemas.microsoft.com/office/drawing/2014/main" id="{0FA5E4DA-55DE-43E2-88BD-09D404FA3395}"/>
              </a:ext>
            </a:extLst>
          </p:cNvPr>
          <p:cNvSpPr/>
          <p:nvPr/>
        </p:nvSpPr>
        <p:spPr>
          <a:xfrm>
            <a:off x="155576" y="-182029"/>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AutoShape 6" descr="Image result for Jupiter">
            <a:extLst>
              <a:ext uri="{FF2B5EF4-FFF2-40B4-BE49-F238E27FC236}">
                <a16:creationId xmlns:a16="http://schemas.microsoft.com/office/drawing/2014/main" id="{40577367-8701-4234-A86C-6F5D3B034C74}"/>
              </a:ext>
            </a:extLst>
          </p:cNvPr>
          <p:cNvSpPr/>
          <p:nvPr/>
        </p:nvSpPr>
        <p:spPr>
          <a:xfrm>
            <a:off x="307979" y="21168"/>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29">
            <a:extLst>
              <a:ext uri="{FF2B5EF4-FFF2-40B4-BE49-F238E27FC236}">
                <a16:creationId xmlns:a16="http://schemas.microsoft.com/office/drawing/2014/main" id="{A49CA4DF-C82D-4270-90BF-CA9635338583}"/>
              </a:ext>
            </a:extLst>
          </p:cNvPr>
          <p:cNvSpPr txBox="1">
            <a:spLocks/>
          </p:cNvSpPr>
          <p:nvPr/>
        </p:nvSpPr>
        <p:spPr>
          <a:xfrm>
            <a:off x="155576" y="95549"/>
            <a:ext cx="8680445" cy="5517397"/>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GB" sz="2800" dirty="0">
                <a:latin typeface="XCCW Joined 1a" panose="03050602040000000000" pitchFamily="66" charset="0"/>
                <a:ea typeface="Times New Roman" panose="02020603050405020304" pitchFamily="18" charset="0"/>
                <a:cs typeface="Times New Roman" panose="02020603050405020304" pitchFamily="18" charset="0"/>
              </a:rPr>
              <a:t>At one end of the classroom is a sign that says ‘Bullying’. At the other end, there is a sign that says ‘Not bullying’. Listen to your teacher as they read out the scenarios to you. </a:t>
            </a:r>
          </a:p>
          <a:p>
            <a:endParaRPr lang="en-GB" sz="2800" dirty="0">
              <a:latin typeface="XCCW Joined 1a" panose="03050602040000000000" pitchFamily="66" charset="0"/>
              <a:ea typeface="Times New Roman" panose="02020603050405020304" pitchFamily="18" charset="0"/>
              <a:cs typeface="Times New Roman" panose="02020603050405020304" pitchFamily="18" charset="0"/>
            </a:endParaRPr>
          </a:p>
          <a:p>
            <a:r>
              <a:rPr lang="en-GB" sz="2800" dirty="0">
                <a:latin typeface="XCCW Joined 1a" panose="03050602040000000000" pitchFamily="66" charset="0"/>
                <a:ea typeface="Times New Roman" panose="02020603050405020304" pitchFamily="18" charset="0"/>
                <a:cs typeface="Times New Roman" panose="02020603050405020304" pitchFamily="18" charset="0"/>
              </a:rPr>
              <a:t>You will then need to decide which end of the room to stand. Make up your own mind, don’t follow your friend’s opinion. </a:t>
            </a:r>
          </a:p>
        </p:txBody>
      </p:sp>
    </p:spTree>
    <p:extLst>
      <p:ext uri="{BB962C8B-B14F-4D97-AF65-F5344CB8AC3E}">
        <p14:creationId xmlns:p14="http://schemas.microsoft.com/office/powerpoint/2010/main" val="95660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Jupiter">
            <a:extLst>
              <a:ext uri="{FF2B5EF4-FFF2-40B4-BE49-F238E27FC236}">
                <a16:creationId xmlns:a16="http://schemas.microsoft.com/office/drawing/2014/main" id="{0FA5E4DA-55DE-43E2-88BD-09D404FA3395}"/>
              </a:ext>
            </a:extLst>
          </p:cNvPr>
          <p:cNvSpPr/>
          <p:nvPr/>
        </p:nvSpPr>
        <p:spPr>
          <a:xfrm>
            <a:off x="155576" y="-182029"/>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AutoShape 6" descr="Image result for Jupiter">
            <a:extLst>
              <a:ext uri="{FF2B5EF4-FFF2-40B4-BE49-F238E27FC236}">
                <a16:creationId xmlns:a16="http://schemas.microsoft.com/office/drawing/2014/main" id="{40577367-8701-4234-A86C-6F5D3B034C74}"/>
              </a:ext>
            </a:extLst>
          </p:cNvPr>
          <p:cNvSpPr/>
          <p:nvPr/>
        </p:nvSpPr>
        <p:spPr>
          <a:xfrm>
            <a:off x="307979" y="21168"/>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29">
            <a:extLst>
              <a:ext uri="{FF2B5EF4-FFF2-40B4-BE49-F238E27FC236}">
                <a16:creationId xmlns:a16="http://schemas.microsoft.com/office/drawing/2014/main" id="{A49CA4DF-C82D-4270-90BF-CA9635338583}"/>
              </a:ext>
            </a:extLst>
          </p:cNvPr>
          <p:cNvSpPr txBox="1">
            <a:spLocks/>
          </p:cNvSpPr>
          <p:nvPr/>
        </p:nvSpPr>
        <p:spPr>
          <a:xfrm>
            <a:off x="155576" y="360506"/>
            <a:ext cx="8680445" cy="1145421"/>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GB" sz="2400" dirty="0">
                <a:latin typeface="XCCW Joined 1a" panose="03050602040000000000" pitchFamily="66" charset="0"/>
                <a:ea typeface="Times New Roman" panose="02020603050405020304" pitchFamily="18" charset="0"/>
                <a:cs typeface="Times New Roman" panose="02020603050405020304" pitchFamily="18" charset="0"/>
              </a:rPr>
              <a:t>Ismail spits into a glass of water and says he will make Ahmed drink it. </a:t>
            </a:r>
          </a:p>
        </p:txBody>
      </p:sp>
      <p:sp>
        <p:nvSpPr>
          <p:cNvPr id="7" name="Title 29">
            <a:extLst>
              <a:ext uri="{FF2B5EF4-FFF2-40B4-BE49-F238E27FC236}">
                <a16:creationId xmlns:a16="http://schemas.microsoft.com/office/drawing/2014/main" id="{68B9FCB3-4896-4481-8F39-A1FB3D8530B3}"/>
              </a:ext>
            </a:extLst>
          </p:cNvPr>
          <p:cNvSpPr txBox="1">
            <a:spLocks/>
          </p:cNvSpPr>
          <p:nvPr/>
        </p:nvSpPr>
        <p:spPr>
          <a:xfrm>
            <a:off x="155576" y="2078145"/>
            <a:ext cx="8680445" cy="1145421"/>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GB" sz="2400" dirty="0">
                <a:latin typeface="XCCW Joined 1a" panose="03050602040000000000" pitchFamily="66" charset="0"/>
                <a:ea typeface="Times New Roman" panose="02020603050405020304" pitchFamily="18" charset="0"/>
                <a:cs typeface="Times New Roman" panose="02020603050405020304" pitchFamily="18" charset="0"/>
              </a:rPr>
              <a:t>Anna accuses Marie of taking her skipping rope. The two girls have a fight in the corridor on the way out to play. </a:t>
            </a:r>
          </a:p>
        </p:txBody>
      </p:sp>
      <p:sp>
        <p:nvSpPr>
          <p:cNvPr id="8" name="Title 29">
            <a:extLst>
              <a:ext uri="{FF2B5EF4-FFF2-40B4-BE49-F238E27FC236}">
                <a16:creationId xmlns:a16="http://schemas.microsoft.com/office/drawing/2014/main" id="{7BFC6AEC-57A6-4837-9DF7-DA499E307FDB}"/>
              </a:ext>
            </a:extLst>
          </p:cNvPr>
          <p:cNvSpPr txBox="1">
            <a:spLocks/>
          </p:cNvSpPr>
          <p:nvPr/>
        </p:nvSpPr>
        <p:spPr>
          <a:xfrm>
            <a:off x="184151" y="3795784"/>
            <a:ext cx="8680445" cy="2090665"/>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GB" sz="2400" dirty="0">
                <a:latin typeface="XCCW Joined 1a" panose="03050602040000000000" pitchFamily="66" charset="0"/>
                <a:ea typeface="Times New Roman" panose="02020603050405020304" pitchFamily="18" charset="0"/>
                <a:cs typeface="Times New Roman" panose="02020603050405020304" pitchFamily="18" charset="0"/>
              </a:rPr>
              <a:t>Jemma has a disability which means she can’t control her movements and causes her to jerk her hands up. A group of girls laugh at her when this happens and mimic her actions. </a:t>
            </a:r>
          </a:p>
        </p:txBody>
      </p:sp>
    </p:spTree>
    <p:extLst>
      <p:ext uri="{BB962C8B-B14F-4D97-AF65-F5344CB8AC3E}">
        <p14:creationId xmlns:p14="http://schemas.microsoft.com/office/powerpoint/2010/main" val="199246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Jupiter">
            <a:extLst>
              <a:ext uri="{FF2B5EF4-FFF2-40B4-BE49-F238E27FC236}">
                <a16:creationId xmlns:a16="http://schemas.microsoft.com/office/drawing/2014/main" id="{0FA5E4DA-55DE-43E2-88BD-09D404FA3395}"/>
              </a:ext>
            </a:extLst>
          </p:cNvPr>
          <p:cNvSpPr/>
          <p:nvPr/>
        </p:nvSpPr>
        <p:spPr>
          <a:xfrm>
            <a:off x="155576" y="-182029"/>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AutoShape 6" descr="Image result for Jupiter">
            <a:extLst>
              <a:ext uri="{FF2B5EF4-FFF2-40B4-BE49-F238E27FC236}">
                <a16:creationId xmlns:a16="http://schemas.microsoft.com/office/drawing/2014/main" id="{40577367-8701-4234-A86C-6F5D3B034C74}"/>
              </a:ext>
            </a:extLst>
          </p:cNvPr>
          <p:cNvSpPr/>
          <p:nvPr/>
        </p:nvSpPr>
        <p:spPr>
          <a:xfrm>
            <a:off x="307979" y="21168"/>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29">
            <a:extLst>
              <a:ext uri="{FF2B5EF4-FFF2-40B4-BE49-F238E27FC236}">
                <a16:creationId xmlns:a16="http://schemas.microsoft.com/office/drawing/2014/main" id="{A49CA4DF-C82D-4270-90BF-CA9635338583}"/>
              </a:ext>
            </a:extLst>
          </p:cNvPr>
          <p:cNvSpPr txBox="1">
            <a:spLocks/>
          </p:cNvSpPr>
          <p:nvPr/>
        </p:nvSpPr>
        <p:spPr>
          <a:xfrm>
            <a:off x="155576" y="668368"/>
            <a:ext cx="8680445" cy="1145421"/>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GB" sz="2400" dirty="0">
                <a:latin typeface="XCCW Joined 1a" panose="03050602040000000000" pitchFamily="66" charset="0"/>
                <a:ea typeface="Times New Roman" panose="02020603050405020304" pitchFamily="18" charset="0"/>
                <a:cs typeface="Times New Roman" panose="02020603050405020304" pitchFamily="18" charset="0"/>
              </a:rPr>
              <a:t>Maddie and Amy won’t let Jasmin play with them. </a:t>
            </a:r>
          </a:p>
        </p:txBody>
      </p:sp>
      <p:sp>
        <p:nvSpPr>
          <p:cNvPr id="7" name="Title 29">
            <a:extLst>
              <a:ext uri="{FF2B5EF4-FFF2-40B4-BE49-F238E27FC236}">
                <a16:creationId xmlns:a16="http://schemas.microsoft.com/office/drawing/2014/main" id="{68B9FCB3-4896-4481-8F39-A1FB3D8530B3}"/>
              </a:ext>
            </a:extLst>
          </p:cNvPr>
          <p:cNvSpPr txBox="1">
            <a:spLocks/>
          </p:cNvSpPr>
          <p:nvPr/>
        </p:nvSpPr>
        <p:spPr>
          <a:xfrm>
            <a:off x="155576" y="2115076"/>
            <a:ext cx="8680445" cy="1145421"/>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GB" sz="2400" dirty="0">
                <a:latin typeface="XCCW Joined 1a" panose="03050602040000000000" pitchFamily="66" charset="0"/>
                <a:ea typeface="Times New Roman" panose="02020603050405020304" pitchFamily="18" charset="0"/>
                <a:cs typeface="Times New Roman" panose="02020603050405020304" pitchFamily="18" charset="0"/>
              </a:rPr>
              <a:t>Jake and Ryan have had an argument. Jake kicks Ryan’s coat across the corridor.</a:t>
            </a:r>
          </a:p>
        </p:txBody>
      </p:sp>
      <p:sp>
        <p:nvSpPr>
          <p:cNvPr id="9" name="Title 29">
            <a:extLst>
              <a:ext uri="{FF2B5EF4-FFF2-40B4-BE49-F238E27FC236}">
                <a16:creationId xmlns:a16="http://schemas.microsoft.com/office/drawing/2014/main" id="{405BC1EB-D7BE-432A-968C-8EE6CF0CBBE2}"/>
              </a:ext>
            </a:extLst>
          </p:cNvPr>
          <p:cNvSpPr txBox="1">
            <a:spLocks/>
          </p:cNvSpPr>
          <p:nvPr/>
        </p:nvSpPr>
        <p:spPr>
          <a:xfrm>
            <a:off x="155576" y="3972451"/>
            <a:ext cx="8680445" cy="1145421"/>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GB" sz="2400" dirty="0">
                <a:latin typeface="XCCW Joined 1a" panose="03050602040000000000" pitchFamily="66" charset="0"/>
                <a:ea typeface="Times New Roman" panose="02020603050405020304" pitchFamily="18" charset="0"/>
                <a:cs typeface="Times New Roman" panose="02020603050405020304" pitchFamily="18" charset="0"/>
              </a:rPr>
              <a:t>Jodie tells Marcus each day that if he doesn’t give her his dinner money, she will beat him up. </a:t>
            </a:r>
          </a:p>
        </p:txBody>
      </p:sp>
    </p:spTree>
    <p:extLst>
      <p:ext uri="{BB962C8B-B14F-4D97-AF65-F5344CB8AC3E}">
        <p14:creationId xmlns:p14="http://schemas.microsoft.com/office/powerpoint/2010/main" val="208432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Jupiter">
            <a:extLst>
              <a:ext uri="{FF2B5EF4-FFF2-40B4-BE49-F238E27FC236}">
                <a16:creationId xmlns:a16="http://schemas.microsoft.com/office/drawing/2014/main" id="{0FA5E4DA-55DE-43E2-88BD-09D404FA3395}"/>
              </a:ext>
            </a:extLst>
          </p:cNvPr>
          <p:cNvSpPr/>
          <p:nvPr/>
        </p:nvSpPr>
        <p:spPr>
          <a:xfrm>
            <a:off x="155576" y="-182029"/>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AutoShape 6" descr="Image result for Jupiter">
            <a:extLst>
              <a:ext uri="{FF2B5EF4-FFF2-40B4-BE49-F238E27FC236}">
                <a16:creationId xmlns:a16="http://schemas.microsoft.com/office/drawing/2014/main" id="{40577367-8701-4234-A86C-6F5D3B034C74}"/>
              </a:ext>
            </a:extLst>
          </p:cNvPr>
          <p:cNvSpPr/>
          <p:nvPr/>
        </p:nvSpPr>
        <p:spPr>
          <a:xfrm>
            <a:off x="307979" y="21168"/>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29">
            <a:extLst>
              <a:ext uri="{FF2B5EF4-FFF2-40B4-BE49-F238E27FC236}">
                <a16:creationId xmlns:a16="http://schemas.microsoft.com/office/drawing/2014/main" id="{A49CA4DF-C82D-4270-90BF-CA9635338583}"/>
              </a:ext>
            </a:extLst>
          </p:cNvPr>
          <p:cNvSpPr txBox="1">
            <a:spLocks/>
          </p:cNvSpPr>
          <p:nvPr/>
        </p:nvSpPr>
        <p:spPr>
          <a:xfrm>
            <a:off x="155576" y="105032"/>
            <a:ext cx="8680445" cy="6169222"/>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GB" sz="2000" dirty="0">
                <a:latin typeface="XCCW Joined 1a" panose="03050602040000000000" pitchFamily="66" charset="0"/>
                <a:ea typeface="Times New Roman" panose="02020603050405020304" pitchFamily="18" charset="0"/>
                <a:cs typeface="Times New Roman" panose="02020603050405020304" pitchFamily="18" charset="0"/>
              </a:rPr>
              <a:t>Before we do the activity with the scenarios that we have just listened to, we need to be clear on the following:</a:t>
            </a:r>
          </a:p>
          <a:p>
            <a:endParaRPr lang="en-GB" sz="2000" dirty="0">
              <a:latin typeface="XCCW Joined 1a" panose="03050602040000000000" pitchFamily="66" charset="0"/>
              <a:ea typeface="Times New Roman" panose="02020603050405020304" pitchFamily="18" charset="0"/>
              <a:cs typeface="Times New Roman" panose="02020603050405020304" pitchFamily="18" charset="0"/>
            </a:endParaRPr>
          </a:p>
          <a:p>
            <a:r>
              <a:rPr lang="en-GB" sz="2000" dirty="0">
                <a:latin typeface="XCCW Joined 1a" panose="03050602040000000000" pitchFamily="66" charset="0"/>
                <a:ea typeface="Times New Roman" panose="02020603050405020304" pitchFamily="18" charset="0"/>
                <a:cs typeface="Times New Roman" panose="02020603050405020304" pitchFamily="18" charset="0"/>
              </a:rPr>
              <a:t>Bullying is:</a:t>
            </a:r>
          </a:p>
          <a:p>
            <a:endParaRPr lang="en-GB" sz="2000" dirty="0">
              <a:latin typeface="XCCW Joined 1a" panose="03050602040000000000" pitchFamily="66" charset="0"/>
              <a:ea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GB" sz="2000" dirty="0">
                <a:latin typeface="XCCW Joined 1a" panose="03050602040000000000" pitchFamily="66" charset="0"/>
                <a:ea typeface="Times New Roman" panose="02020603050405020304" pitchFamily="18" charset="0"/>
                <a:cs typeface="Times New Roman" panose="02020603050405020304" pitchFamily="18" charset="0"/>
              </a:rPr>
              <a:t>A deliberate act of hurting someone, it is done on purpose and it’s not accidental. </a:t>
            </a:r>
          </a:p>
          <a:p>
            <a:pPr marL="342900" indent="-342900" algn="l">
              <a:buFont typeface="Arial" panose="020B0604020202020204" pitchFamily="34" charset="0"/>
              <a:buChar char="•"/>
            </a:pPr>
            <a:endParaRPr lang="en-GB" sz="2000" dirty="0">
              <a:latin typeface="XCCW Joined 1a" panose="03050602040000000000" pitchFamily="66" charset="0"/>
              <a:ea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GB" sz="2000" dirty="0">
                <a:latin typeface="XCCW Joined 1a" panose="03050602040000000000" pitchFamily="66" charset="0"/>
                <a:ea typeface="Times New Roman" panose="02020603050405020304" pitchFamily="18" charset="0"/>
                <a:cs typeface="Times New Roman" panose="02020603050405020304" pitchFamily="18" charset="0"/>
              </a:rPr>
              <a:t>It doesn’t just happen once; it goes on over time and happens again and again. </a:t>
            </a:r>
          </a:p>
          <a:p>
            <a:pPr marL="342900" indent="-342900" algn="l">
              <a:buFont typeface="Arial" panose="020B0604020202020204" pitchFamily="34" charset="0"/>
              <a:buChar char="•"/>
            </a:pPr>
            <a:endParaRPr lang="en-GB" sz="2000" dirty="0">
              <a:latin typeface="XCCW Joined 1a" panose="03050602040000000000" pitchFamily="66" charset="0"/>
              <a:ea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GB" sz="2000" dirty="0">
                <a:latin typeface="XCCW Joined 1a" panose="03050602040000000000" pitchFamily="66" charset="0"/>
                <a:ea typeface="Times New Roman" panose="02020603050405020304" pitchFamily="18" charset="0"/>
                <a:cs typeface="Times New Roman" panose="02020603050405020304" pitchFamily="18" charset="0"/>
              </a:rPr>
              <a:t>It is unfair: the person doing the bullying is older, stronger and more powerful (or there are more of them) and even if the bully is enjoying it, the person being bullied is not. </a:t>
            </a:r>
          </a:p>
        </p:txBody>
      </p:sp>
    </p:spTree>
    <p:extLst>
      <p:ext uri="{BB962C8B-B14F-4D97-AF65-F5344CB8AC3E}">
        <p14:creationId xmlns:p14="http://schemas.microsoft.com/office/powerpoint/2010/main" val="3866374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Jupiter">
            <a:extLst>
              <a:ext uri="{FF2B5EF4-FFF2-40B4-BE49-F238E27FC236}">
                <a16:creationId xmlns:a16="http://schemas.microsoft.com/office/drawing/2014/main" id="{0FA5E4DA-55DE-43E2-88BD-09D404FA3395}"/>
              </a:ext>
            </a:extLst>
          </p:cNvPr>
          <p:cNvSpPr/>
          <p:nvPr/>
        </p:nvSpPr>
        <p:spPr>
          <a:xfrm>
            <a:off x="155576" y="-182029"/>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AutoShape 6" descr="Image result for Jupiter">
            <a:extLst>
              <a:ext uri="{FF2B5EF4-FFF2-40B4-BE49-F238E27FC236}">
                <a16:creationId xmlns:a16="http://schemas.microsoft.com/office/drawing/2014/main" id="{40577367-8701-4234-A86C-6F5D3B034C74}"/>
              </a:ext>
            </a:extLst>
          </p:cNvPr>
          <p:cNvSpPr/>
          <p:nvPr/>
        </p:nvSpPr>
        <p:spPr>
          <a:xfrm>
            <a:off x="307979" y="21168"/>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29">
            <a:extLst>
              <a:ext uri="{FF2B5EF4-FFF2-40B4-BE49-F238E27FC236}">
                <a16:creationId xmlns:a16="http://schemas.microsoft.com/office/drawing/2014/main" id="{A49CA4DF-C82D-4270-90BF-CA9635338583}"/>
              </a:ext>
            </a:extLst>
          </p:cNvPr>
          <p:cNvSpPr txBox="1">
            <a:spLocks/>
          </p:cNvSpPr>
          <p:nvPr/>
        </p:nvSpPr>
        <p:spPr>
          <a:xfrm>
            <a:off x="273504" y="406850"/>
            <a:ext cx="8562517" cy="5875568"/>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GB" sz="2000" dirty="0">
                <a:latin typeface="XCCW Joined 1a" panose="03050602040000000000" pitchFamily="66" charset="0"/>
                <a:ea typeface="Times New Roman" panose="02020603050405020304" pitchFamily="18" charset="0"/>
                <a:cs typeface="Times New Roman" panose="02020603050405020304" pitchFamily="18" charset="0"/>
              </a:rPr>
              <a:t>You will now be given the scenarios we have just discussed to arrange and stick in your book. </a:t>
            </a:r>
          </a:p>
          <a:p>
            <a:endParaRPr lang="en-GB" sz="2000" dirty="0">
              <a:latin typeface="XCCW Joined 1a" panose="03050602040000000000" pitchFamily="66" charset="0"/>
              <a:ea typeface="Times New Roman" panose="02020603050405020304" pitchFamily="18" charset="0"/>
              <a:cs typeface="Times New Roman" panose="02020603050405020304" pitchFamily="18" charset="0"/>
            </a:endParaRPr>
          </a:p>
          <a:p>
            <a:r>
              <a:rPr lang="en-GB" sz="2000" dirty="0">
                <a:latin typeface="XCCW Joined 1a" panose="03050602040000000000" pitchFamily="66" charset="0"/>
                <a:ea typeface="Times New Roman" panose="02020603050405020304" pitchFamily="18" charset="0"/>
                <a:cs typeface="Times New Roman" panose="02020603050405020304" pitchFamily="18" charset="0"/>
              </a:rPr>
              <a:t>Make two piles using the scenarios, one pile will be where bullying is taking place and the other pile will be where bullying is </a:t>
            </a:r>
            <a:r>
              <a:rPr lang="en-GB" sz="2000" b="1" dirty="0">
                <a:latin typeface="XCCW Joined 1a" panose="03050602040000000000" pitchFamily="66" charset="0"/>
                <a:ea typeface="Times New Roman" panose="02020603050405020304" pitchFamily="18" charset="0"/>
                <a:cs typeface="Times New Roman" panose="02020603050405020304" pitchFamily="18" charset="0"/>
              </a:rPr>
              <a:t>not </a:t>
            </a:r>
            <a:r>
              <a:rPr lang="en-GB" sz="2000" dirty="0">
                <a:latin typeface="XCCW Joined 1a" panose="03050602040000000000" pitchFamily="66" charset="0"/>
                <a:ea typeface="Times New Roman" panose="02020603050405020304" pitchFamily="18" charset="0"/>
                <a:cs typeface="Times New Roman" panose="02020603050405020304" pitchFamily="18" charset="0"/>
              </a:rPr>
              <a:t>taking place. </a:t>
            </a:r>
          </a:p>
          <a:p>
            <a:endParaRPr lang="en-GB" sz="2000" dirty="0">
              <a:latin typeface="XCCW Joined 1a" panose="03050602040000000000" pitchFamily="66" charset="0"/>
              <a:ea typeface="Times New Roman" panose="02020603050405020304" pitchFamily="18" charset="0"/>
              <a:cs typeface="Times New Roman" panose="02020603050405020304" pitchFamily="18" charset="0"/>
            </a:endParaRPr>
          </a:p>
          <a:p>
            <a:r>
              <a:rPr lang="en-GB" sz="2000" dirty="0">
                <a:latin typeface="XCCW Joined 1a" panose="03050602040000000000" pitchFamily="66" charset="0"/>
                <a:ea typeface="Times New Roman" panose="02020603050405020304" pitchFamily="18" charset="0"/>
                <a:cs typeface="Times New Roman" panose="02020603050405020304" pitchFamily="18" charset="0"/>
              </a:rPr>
              <a:t>DO NOT STICK IN YET!</a:t>
            </a:r>
          </a:p>
        </p:txBody>
      </p:sp>
    </p:spTree>
    <p:extLst>
      <p:ext uri="{BB962C8B-B14F-4D97-AF65-F5344CB8AC3E}">
        <p14:creationId xmlns:p14="http://schemas.microsoft.com/office/powerpoint/2010/main" val="162814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Jupiter">
            <a:extLst>
              <a:ext uri="{FF2B5EF4-FFF2-40B4-BE49-F238E27FC236}">
                <a16:creationId xmlns:a16="http://schemas.microsoft.com/office/drawing/2014/main" id="{0FA5E4DA-55DE-43E2-88BD-09D404FA3395}"/>
              </a:ext>
            </a:extLst>
          </p:cNvPr>
          <p:cNvSpPr/>
          <p:nvPr/>
        </p:nvSpPr>
        <p:spPr>
          <a:xfrm>
            <a:off x="155576" y="-182029"/>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AutoShape 6" descr="Image result for Jupiter">
            <a:extLst>
              <a:ext uri="{FF2B5EF4-FFF2-40B4-BE49-F238E27FC236}">
                <a16:creationId xmlns:a16="http://schemas.microsoft.com/office/drawing/2014/main" id="{40577367-8701-4234-A86C-6F5D3B034C74}"/>
              </a:ext>
            </a:extLst>
          </p:cNvPr>
          <p:cNvSpPr/>
          <p:nvPr/>
        </p:nvSpPr>
        <p:spPr>
          <a:xfrm>
            <a:off x="307979" y="21168"/>
            <a:ext cx="298451" cy="39792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29">
            <a:extLst>
              <a:ext uri="{FF2B5EF4-FFF2-40B4-BE49-F238E27FC236}">
                <a16:creationId xmlns:a16="http://schemas.microsoft.com/office/drawing/2014/main" id="{A49CA4DF-C82D-4270-90BF-CA9635338583}"/>
              </a:ext>
            </a:extLst>
          </p:cNvPr>
          <p:cNvSpPr txBox="1">
            <a:spLocks/>
          </p:cNvSpPr>
          <p:nvPr/>
        </p:nvSpPr>
        <p:spPr>
          <a:xfrm>
            <a:off x="273504" y="406850"/>
            <a:ext cx="8562517" cy="5875568"/>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GB" sz="2000" u="sng" dirty="0">
                <a:latin typeface="XCCW Joined 1a" panose="03050602040000000000" pitchFamily="66" charset="0"/>
                <a:ea typeface="Times New Roman" panose="02020603050405020304" pitchFamily="18" charset="0"/>
                <a:cs typeface="Times New Roman" panose="02020603050405020304" pitchFamily="18" charset="0"/>
              </a:rPr>
              <a:t>Activity</a:t>
            </a:r>
          </a:p>
          <a:p>
            <a:endParaRPr lang="en-GB" sz="2000" u="sng" dirty="0">
              <a:latin typeface="XCCW Joined 1a" panose="03050602040000000000" pitchFamily="66" charset="0"/>
              <a:ea typeface="Times New Roman" panose="02020603050405020304" pitchFamily="18" charset="0"/>
              <a:cs typeface="Times New Roman" panose="02020603050405020304" pitchFamily="18" charset="0"/>
            </a:endParaRPr>
          </a:p>
          <a:p>
            <a:r>
              <a:rPr lang="en-GB" sz="2000" dirty="0">
                <a:latin typeface="XCCW Joined 1a" panose="03050602040000000000" pitchFamily="66" charset="0"/>
                <a:ea typeface="Times New Roman" panose="02020603050405020304" pitchFamily="18" charset="0"/>
                <a:cs typeface="Times New Roman" panose="02020603050405020304" pitchFamily="18" charset="0"/>
              </a:rPr>
              <a:t>Choose one of the scenarios from the list that show bullying and answer the following questions. Make sure that you answer in full sentences and with lots of detail. </a:t>
            </a:r>
          </a:p>
          <a:p>
            <a:endParaRPr lang="en-GB" sz="2000" dirty="0">
              <a:latin typeface="XCCW Joined 1a" panose="03050602040000000000" pitchFamily="66" charset="0"/>
              <a:cs typeface="Times New Roman" panose="02020603050405020304" pitchFamily="18" charset="0"/>
            </a:endParaRPr>
          </a:p>
          <a:p>
            <a:r>
              <a:rPr lang="en-GB" sz="2000" dirty="0">
                <a:latin typeface="XCCW Joined 1a" panose="03050602040000000000" pitchFamily="66" charset="0"/>
                <a:cs typeface="Times New Roman" panose="02020603050405020304" pitchFamily="18" charset="0"/>
              </a:rPr>
              <a:t>1. What might be the reasons for the person/people using bullying behaviours?</a:t>
            </a:r>
          </a:p>
          <a:p>
            <a:endParaRPr lang="en-GB" sz="2000" dirty="0">
              <a:latin typeface="XCCW Joined 1a" panose="03050602040000000000" pitchFamily="66" charset="0"/>
              <a:cs typeface="Times New Roman" panose="02020603050405020304" pitchFamily="18" charset="0"/>
            </a:endParaRPr>
          </a:p>
          <a:p>
            <a:r>
              <a:rPr lang="en-GB" sz="2000" dirty="0">
                <a:latin typeface="XCCW Joined 1a" panose="03050602040000000000" pitchFamily="66" charset="0"/>
                <a:cs typeface="Times New Roman" panose="02020603050405020304" pitchFamily="18" charset="0"/>
              </a:rPr>
              <a:t>2. How did these behaviours make the recipient of them feel and what could they do to manage these feelings e.g. calming techniques, talking to someone.</a:t>
            </a:r>
          </a:p>
          <a:p>
            <a:endParaRPr lang="en-GB" sz="2000" dirty="0">
              <a:latin typeface="XCCW Joined 1a" panose="03050602040000000000" pitchFamily="66" charset="0"/>
              <a:cs typeface="Times New Roman" panose="02020603050405020304" pitchFamily="18" charset="0"/>
            </a:endParaRPr>
          </a:p>
          <a:p>
            <a:r>
              <a:rPr lang="en-GB" sz="2000" dirty="0">
                <a:latin typeface="XCCW Joined 1a" panose="03050602040000000000" pitchFamily="66" charset="0"/>
                <a:cs typeface="Times New Roman" panose="02020603050405020304" pitchFamily="18" charset="0"/>
              </a:rPr>
              <a:t>3. How could the recipient deal with/manage the situation?</a:t>
            </a:r>
          </a:p>
        </p:txBody>
      </p:sp>
    </p:spTree>
    <p:extLst>
      <p:ext uri="{BB962C8B-B14F-4D97-AF65-F5344CB8AC3E}">
        <p14:creationId xmlns:p14="http://schemas.microsoft.com/office/powerpoint/2010/main" val="1527855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736</Words>
  <Application>Microsoft Office PowerPoint</Application>
  <PresentationFormat>On-screen Show (4:3)</PresentationFormat>
  <Paragraphs>65</Paragraphs>
  <Slides>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XCCW Joined 1a</vt:lpstr>
      <vt:lpstr>Office Theme</vt:lpstr>
      <vt:lpstr>PSHE – LI: Can I understand some of the reasons why people use bullying behaviours?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 – Can I name and describe the features of the planets in our solar system?</dc:title>
  <dc:creator>User</dc:creator>
  <cp:lastModifiedBy>Simon Thomas</cp:lastModifiedBy>
  <cp:revision>41</cp:revision>
  <dcterms:created xsi:type="dcterms:W3CDTF">2019-11-03T16:59:07Z</dcterms:created>
  <dcterms:modified xsi:type="dcterms:W3CDTF">2021-11-20T21:37:26Z</dcterms:modified>
</cp:coreProperties>
</file>