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303" r:id="rId6"/>
    <p:sldId id="311" r:id="rId7"/>
    <p:sldId id="312" r:id="rId8"/>
    <p:sldId id="313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62" d="100"/>
          <a:sy n="62" d="100"/>
        </p:scale>
        <p:origin x="14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1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38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1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0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6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21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meo.com/49826213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2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352928" cy="1752600"/>
          </a:xfrm>
        </p:spPr>
        <p:txBody>
          <a:bodyPr>
            <a:normAutofit/>
          </a:bodyPr>
          <a:lstStyle/>
          <a:p>
            <a:r>
              <a:rPr lang="en-GB" dirty="0"/>
              <a:t>Term 4 Week </a:t>
            </a:r>
            <a:r>
              <a:rPr lang="en-GB"/>
              <a:t>1 Thursday</a:t>
            </a:r>
            <a:endParaRPr lang="en-GB" dirty="0"/>
          </a:p>
          <a:p>
            <a:r>
              <a:rPr lang="en-GB" dirty="0"/>
              <a:t>Multiplication and Division – Divide by 5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AAD5-F2E7-4985-BE89-D6F7D9A2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D16F3-7F8D-4686-96B6-0F2BA8CDA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857DB-626C-413F-AC1C-1C2B78B5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4" y="302898"/>
            <a:ext cx="8664112" cy="59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A279-00D9-41C1-AD17-BB8C0389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F5A40-1381-4F7D-8E3A-59C4D438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4660E-57D4-41E4-845C-563BCD39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0" y="330263"/>
            <a:ext cx="8929599" cy="61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7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708660" y="617220"/>
            <a:ext cx="7600950" cy="5692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/>
              <a:t>Number Cruncher Poems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77640" y="4994621"/>
            <a:ext cx="5086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1600" dirty="0"/>
              <a:t>I’m a number cruncher and my name is Steven,</a:t>
            </a:r>
          </a:p>
          <a:p>
            <a:r>
              <a:rPr lang="en-GB" altLang="en-US" sz="1600" dirty="0"/>
              <a:t>I like numbers that are even,</a:t>
            </a:r>
          </a:p>
          <a:p>
            <a:r>
              <a:rPr lang="en-GB" altLang="en-US" sz="1600" dirty="0"/>
              <a:t>All these numbers taste just great,</a:t>
            </a:r>
          </a:p>
          <a:p>
            <a:r>
              <a:rPr lang="en-GB" altLang="en-US" sz="1600" dirty="0"/>
              <a:t>If they end in 0, 2, 4, 6, or 8!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46220" y="3962786"/>
            <a:ext cx="4046220" cy="871537"/>
            <a:chOff x="3657600" y="2795588"/>
            <a:chExt cx="4217670" cy="871537"/>
          </a:xfrm>
        </p:grpSpPr>
        <p:sp>
          <p:nvSpPr>
            <p:cNvPr id="9" name="Rounded Rectangle 8"/>
            <p:cNvSpPr/>
            <p:nvPr/>
          </p:nvSpPr>
          <p:spPr>
            <a:xfrm>
              <a:off x="3657600" y="2795588"/>
              <a:ext cx="4217670" cy="871537"/>
            </a:xfrm>
            <a:prstGeom prst="roundRect">
              <a:avLst/>
            </a:prstGeom>
            <a:solidFill>
              <a:srgbClr val="80C1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67811" y="2969418"/>
              <a:ext cx="2641600" cy="523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0   2   4   6   8  </a:t>
              </a:r>
            </a:p>
          </p:txBody>
        </p:sp>
      </p:grp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55686" y="2916673"/>
            <a:ext cx="5086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1600" dirty="0"/>
              <a:t>I’m a number cruncher and my name is Todd,</a:t>
            </a:r>
          </a:p>
          <a:p>
            <a:r>
              <a:rPr lang="en-GB" altLang="en-US" sz="1600" dirty="0"/>
              <a:t>I like numbers that are odd,</a:t>
            </a:r>
          </a:p>
          <a:p>
            <a:r>
              <a:rPr lang="en-GB" altLang="en-US" sz="1600" dirty="0"/>
              <a:t>All these numbers taste just fine,</a:t>
            </a:r>
          </a:p>
          <a:p>
            <a:r>
              <a:rPr lang="en-GB" altLang="en-US" sz="1600" dirty="0"/>
              <a:t>If they end in 1, 3, 5, 7, or 9!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55532" y="1440919"/>
            <a:ext cx="3459029" cy="871537"/>
            <a:chOff x="3177093" y="5252244"/>
            <a:chExt cx="3459029" cy="871537"/>
          </a:xfrm>
        </p:grpSpPr>
        <p:sp>
          <p:nvSpPr>
            <p:cNvPr id="10" name="Rounded Rectangle 9"/>
            <p:cNvSpPr/>
            <p:nvPr/>
          </p:nvSpPr>
          <p:spPr>
            <a:xfrm>
              <a:off x="3177093" y="5252244"/>
              <a:ext cx="3459029" cy="871537"/>
            </a:xfrm>
            <a:prstGeom prst="roundRect">
              <a:avLst/>
            </a:prstGeom>
            <a:solidFill>
              <a:srgbClr val="DE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25437" y="5404008"/>
              <a:ext cx="2384956" cy="522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1   3   5   7   9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6" y="1076202"/>
            <a:ext cx="1986964" cy="1728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2" y="3092857"/>
            <a:ext cx="1433109" cy="18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>
                <a:latin typeface="Twinkl" pitchFamily="2" charset="0"/>
              </a:rPr>
              <a:t>Can You Sort These Numbers?</a:t>
            </a:r>
            <a:endParaRPr lang="en-GB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117411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When your teacher says a number, put it in either the </a:t>
            </a:r>
            <a:r>
              <a:rPr lang="en-GB" altLang="en-US" b="1" dirty="0">
                <a:solidFill>
                  <a:schemeClr val="tx1"/>
                </a:solidFill>
              </a:rPr>
              <a:t>odd</a:t>
            </a:r>
            <a:r>
              <a:rPr lang="en-GB" altLang="en-US" dirty="0">
                <a:solidFill>
                  <a:schemeClr val="tx1"/>
                </a:solidFill>
              </a:rPr>
              <a:t> or </a:t>
            </a:r>
            <a:r>
              <a:rPr lang="en-GB" altLang="en-US" b="1" dirty="0">
                <a:solidFill>
                  <a:schemeClr val="tx1"/>
                </a:solidFill>
              </a:rPr>
              <a:t>even </a:t>
            </a:r>
            <a:r>
              <a:rPr lang="en-GB" altLang="en-US" dirty="0">
                <a:solidFill>
                  <a:schemeClr val="tx1"/>
                </a:solidFill>
              </a:rPr>
              <a:t>column. Click on the numbers to reveal the answers!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3429000"/>
            <a:ext cx="3692525" cy="2663825"/>
          </a:xfrm>
          <a:prstGeom prst="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/>
                </a:solidFill>
              </a:rPr>
              <a:t>Odd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5825" y="3429000"/>
            <a:ext cx="3692525" cy="2663825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/>
                </a:solidFill>
              </a:rPr>
              <a:t>Even</a:t>
            </a:r>
          </a:p>
        </p:txBody>
      </p:sp>
      <p:sp>
        <p:nvSpPr>
          <p:cNvPr id="6" name="1"/>
          <p:cNvSpPr txBox="1"/>
          <p:nvPr/>
        </p:nvSpPr>
        <p:spPr>
          <a:xfrm>
            <a:off x="1436052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</a:t>
            </a:r>
          </a:p>
        </p:txBody>
      </p:sp>
      <p:sp>
        <p:nvSpPr>
          <p:cNvPr id="7" name="2"/>
          <p:cNvSpPr txBox="1"/>
          <p:nvPr/>
        </p:nvSpPr>
        <p:spPr>
          <a:xfrm>
            <a:off x="5294826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2</a:t>
            </a:r>
          </a:p>
        </p:txBody>
      </p:sp>
      <p:sp>
        <p:nvSpPr>
          <p:cNvPr id="8" name="3"/>
          <p:cNvSpPr txBox="1"/>
          <p:nvPr/>
        </p:nvSpPr>
        <p:spPr>
          <a:xfrm>
            <a:off x="2796856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3</a:t>
            </a:r>
          </a:p>
        </p:txBody>
      </p:sp>
      <p:sp>
        <p:nvSpPr>
          <p:cNvPr id="9" name="4"/>
          <p:cNvSpPr txBox="1"/>
          <p:nvPr/>
        </p:nvSpPr>
        <p:spPr>
          <a:xfrm>
            <a:off x="3477258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4</a:t>
            </a:r>
          </a:p>
        </p:txBody>
      </p:sp>
      <p:sp>
        <p:nvSpPr>
          <p:cNvPr id="10" name="5"/>
          <p:cNvSpPr txBox="1"/>
          <p:nvPr/>
        </p:nvSpPr>
        <p:spPr>
          <a:xfrm>
            <a:off x="765138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5</a:t>
            </a:r>
          </a:p>
        </p:txBody>
      </p:sp>
      <p:sp>
        <p:nvSpPr>
          <p:cNvPr id="11" name="6"/>
          <p:cNvSpPr txBox="1"/>
          <p:nvPr/>
        </p:nvSpPr>
        <p:spPr>
          <a:xfrm>
            <a:off x="4838062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6</a:t>
            </a:r>
          </a:p>
        </p:txBody>
      </p:sp>
      <p:sp>
        <p:nvSpPr>
          <p:cNvPr id="12" name="7"/>
          <p:cNvSpPr txBox="1"/>
          <p:nvPr/>
        </p:nvSpPr>
        <p:spPr>
          <a:xfrm>
            <a:off x="755650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7</a:t>
            </a:r>
          </a:p>
        </p:txBody>
      </p:sp>
      <p:sp>
        <p:nvSpPr>
          <p:cNvPr id="13" name="8"/>
          <p:cNvSpPr txBox="1"/>
          <p:nvPr/>
        </p:nvSpPr>
        <p:spPr>
          <a:xfrm>
            <a:off x="6804722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8</a:t>
            </a:r>
          </a:p>
        </p:txBody>
      </p:sp>
      <p:sp>
        <p:nvSpPr>
          <p:cNvPr id="14" name="9"/>
          <p:cNvSpPr txBox="1"/>
          <p:nvPr/>
        </p:nvSpPr>
        <p:spPr>
          <a:xfrm>
            <a:off x="7027541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9</a:t>
            </a:r>
          </a:p>
        </p:txBody>
      </p:sp>
      <p:sp>
        <p:nvSpPr>
          <p:cNvPr id="15" name="10"/>
          <p:cNvSpPr txBox="1"/>
          <p:nvPr/>
        </p:nvSpPr>
        <p:spPr>
          <a:xfrm>
            <a:off x="3029982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10</a:t>
            </a:r>
          </a:p>
        </p:txBody>
      </p:sp>
      <p:sp>
        <p:nvSpPr>
          <p:cNvPr id="16" name="11"/>
          <p:cNvSpPr txBox="1"/>
          <p:nvPr/>
        </p:nvSpPr>
        <p:spPr>
          <a:xfrm>
            <a:off x="6198866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11</a:t>
            </a:r>
          </a:p>
        </p:txBody>
      </p:sp>
      <p:sp>
        <p:nvSpPr>
          <p:cNvPr id="17" name="12"/>
          <p:cNvSpPr txBox="1"/>
          <p:nvPr/>
        </p:nvSpPr>
        <p:spPr>
          <a:xfrm>
            <a:off x="3784930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12</a:t>
            </a:r>
          </a:p>
        </p:txBody>
      </p:sp>
      <p:sp>
        <p:nvSpPr>
          <p:cNvPr id="18" name="13"/>
          <p:cNvSpPr txBox="1"/>
          <p:nvPr/>
        </p:nvSpPr>
        <p:spPr>
          <a:xfrm>
            <a:off x="5518464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13</a:t>
            </a:r>
          </a:p>
        </p:txBody>
      </p:sp>
      <p:sp>
        <p:nvSpPr>
          <p:cNvPr id="19" name="14"/>
          <p:cNvSpPr txBox="1"/>
          <p:nvPr/>
        </p:nvSpPr>
        <p:spPr>
          <a:xfrm>
            <a:off x="7559674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14</a:t>
            </a:r>
          </a:p>
        </p:txBody>
      </p:sp>
      <p:sp>
        <p:nvSpPr>
          <p:cNvPr id="20" name="15"/>
          <p:cNvSpPr txBox="1"/>
          <p:nvPr/>
        </p:nvSpPr>
        <p:spPr>
          <a:xfrm>
            <a:off x="2116454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15</a:t>
            </a:r>
          </a:p>
        </p:txBody>
      </p:sp>
      <p:sp>
        <p:nvSpPr>
          <p:cNvPr id="21" name="16"/>
          <p:cNvSpPr txBox="1"/>
          <p:nvPr/>
        </p:nvSpPr>
        <p:spPr>
          <a:xfrm>
            <a:off x="1520086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16</a:t>
            </a:r>
          </a:p>
        </p:txBody>
      </p:sp>
      <p:sp>
        <p:nvSpPr>
          <p:cNvPr id="22" name="17"/>
          <p:cNvSpPr txBox="1"/>
          <p:nvPr/>
        </p:nvSpPr>
        <p:spPr>
          <a:xfrm>
            <a:off x="6049774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17</a:t>
            </a:r>
          </a:p>
        </p:txBody>
      </p:sp>
      <p:sp>
        <p:nvSpPr>
          <p:cNvPr id="23" name="18"/>
          <p:cNvSpPr txBox="1"/>
          <p:nvPr/>
        </p:nvSpPr>
        <p:spPr>
          <a:xfrm>
            <a:off x="4539878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18</a:t>
            </a:r>
          </a:p>
        </p:txBody>
      </p:sp>
      <p:sp>
        <p:nvSpPr>
          <p:cNvPr id="24" name="19"/>
          <p:cNvSpPr txBox="1"/>
          <p:nvPr/>
        </p:nvSpPr>
        <p:spPr>
          <a:xfrm>
            <a:off x="2275034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19</a:t>
            </a:r>
          </a:p>
        </p:txBody>
      </p:sp>
      <p:sp>
        <p:nvSpPr>
          <p:cNvPr id="25" name="20"/>
          <p:cNvSpPr txBox="1"/>
          <p:nvPr/>
        </p:nvSpPr>
        <p:spPr>
          <a:xfrm>
            <a:off x="4157660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Twinkl ExtraBold" pitchFamily="2" charset="0"/>
              </a:rPr>
              <a:t>20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25" y="5326146"/>
            <a:ext cx="1251000" cy="10883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66" y="5243770"/>
            <a:ext cx="902290" cy="11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0.00208 0.5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02 0.37917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0787 L -0.07674 0.49629 " pathEditMode="relative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0185 L -0.0783 0.49768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1 L 0.12344 0.49352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46 L 0.125 0.49074 " pathEditMode="relative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371 L -0.01615 0.3824 " pathEditMode="relative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46 L -0.3019 0.49074 " pathEditMode="relative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787 L -0.52118 0.38379 " pathEditMode="relative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3 L -0.50451 0.36574 " pathEditMode="relative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398 L 0.28907 0.14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02 0.38889 " pathEditMode="relative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11146 0.279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231 L 0.40659 0.39074 " pathEditMode="relative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13 -0.23865 L 0.13316 0.151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805 L 0.11354 0.2791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231 L 0.10277 0.28519 " pathEditMode="relative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2 L -0.54756 0.18102 " pathEditMode="relative" ptsTypes="AA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463 L 0.01892 0.27963 " pathEditMode="relative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88 L -0.03247 0.16991 " pathEditMode="relative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25.02.2021</a:t>
            </a:r>
            <a:br>
              <a:rPr lang="en-US" dirty="0"/>
            </a:br>
            <a:r>
              <a:rPr lang="en-US" u="sng" dirty="0"/>
              <a:t>LI: divide by 5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24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</a:p>
          <a:p>
            <a:r>
              <a:rPr lang="en-GB" dirty="0"/>
              <a:t>I check each group is equal (the same).</a:t>
            </a:r>
          </a:p>
          <a:p>
            <a:r>
              <a:rPr lang="en-GB" dirty="0"/>
              <a:t>I use what I know about counting in 5’s to help me. </a:t>
            </a:r>
          </a:p>
          <a:p>
            <a:r>
              <a:rPr lang="en-GB" dirty="0"/>
              <a:t>I understand that by sharing into groups I am dividing ÷</a:t>
            </a:r>
          </a:p>
          <a:p>
            <a:r>
              <a:rPr lang="en-GB" dirty="0"/>
              <a:t>I understand that ÷ is the inverse of X.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21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8E36-4AFE-455E-BB04-EC04DDB9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6D0E-4364-41A7-965B-918CCD3F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7FB4-DAC4-452C-B306-E32E2820957F}"/>
              </a:ext>
            </a:extLst>
          </p:cNvPr>
          <p:cNvSpPr txBox="1"/>
          <p:nvPr/>
        </p:nvSpPr>
        <p:spPr>
          <a:xfrm>
            <a:off x="1475656" y="6126169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on the Picture for the Video Link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2BBBEA9-72CA-4AE1-BBC2-5348CBBA8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2" y="274638"/>
            <a:ext cx="7956376" cy="556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25.02.2021</a:t>
            </a:r>
            <a:br>
              <a:rPr lang="en-US" dirty="0"/>
            </a:br>
            <a:r>
              <a:rPr lang="en-US" u="sng" dirty="0"/>
              <a:t>LI: divide by 5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24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</a:p>
          <a:p>
            <a:r>
              <a:rPr lang="en-GB" dirty="0"/>
              <a:t>I check each group is equal (the same).</a:t>
            </a:r>
          </a:p>
          <a:p>
            <a:r>
              <a:rPr lang="en-GB" dirty="0"/>
              <a:t>I use what I know about counting in 5’s to help me. </a:t>
            </a:r>
          </a:p>
          <a:p>
            <a:r>
              <a:rPr lang="en-GB" dirty="0"/>
              <a:t>I understand that by sharing into groups I am dividing ÷</a:t>
            </a:r>
          </a:p>
          <a:p>
            <a:r>
              <a:rPr lang="en-GB" dirty="0"/>
              <a:t>I understand that ÷ is the inverse of X.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2E812-0BF6-47CC-9942-BA5B377A75A3}"/>
              </a:ext>
            </a:extLst>
          </p:cNvPr>
          <p:cNvSpPr txBox="1"/>
          <p:nvPr/>
        </p:nvSpPr>
        <p:spPr>
          <a:xfrm>
            <a:off x="1907704" y="5445224"/>
            <a:ext cx="5054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>
                <a:solidFill>
                  <a:srgbClr val="FFFF00"/>
                </a:solidFill>
              </a:rPr>
              <a:t>Activity Time</a:t>
            </a:r>
          </a:p>
        </p:txBody>
      </p:sp>
    </p:spTree>
    <p:extLst>
      <p:ext uri="{BB962C8B-B14F-4D97-AF65-F5344CB8AC3E}">
        <p14:creationId xmlns:p14="http://schemas.microsoft.com/office/powerpoint/2010/main" val="36076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281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Twinkl</vt:lpstr>
      <vt:lpstr>Twinkl ExtraBold</vt:lpstr>
      <vt:lpstr>Office Theme</vt:lpstr>
      <vt:lpstr>Year 2 Maths</vt:lpstr>
      <vt:lpstr>PowerPoint Presentation</vt:lpstr>
      <vt:lpstr>PowerPoint Presentation</vt:lpstr>
      <vt:lpstr>25.02.2021 LI: divide by 5</vt:lpstr>
      <vt:lpstr>PowerPoint Presentation</vt:lpstr>
      <vt:lpstr>25.02.2021 LI: divide by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</dc:title>
  <dc:creator>JLeigh</dc:creator>
  <cp:lastModifiedBy>Anna Birkby</cp:lastModifiedBy>
  <cp:revision>68</cp:revision>
  <dcterms:created xsi:type="dcterms:W3CDTF">2021-01-04T17:03:03Z</dcterms:created>
  <dcterms:modified xsi:type="dcterms:W3CDTF">2021-02-21T16:02:47Z</dcterms:modified>
</cp:coreProperties>
</file>