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257" r:id="rId4"/>
    <p:sldId id="303" r:id="rId5"/>
    <p:sldId id="315" r:id="rId6"/>
    <p:sldId id="311" r:id="rId7"/>
    <p:sldId id="31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313" r:id="rId16"/>
    <p:sldId id="31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62" d="100"/>
          <a:sy n="62" d="100"/>
        </p:scale>
        <p:origin x="14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91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16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78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5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2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01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98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0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6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18A89-ED3E-46E9-9BA8-889B2EF227A0}" type="datetimeFigureOut">
              <a:rPr lang="en-GB" smtClean="0"/>
              <a:t>21/02/2021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E496D-BF11-4036-B6E2-08D4F2A76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21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meo.com/4982605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Year 2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00800" cy="1752600"/>
          </a:xfrm>
        </p:spPr>
        <p:txBody>
          <a:bodyPr>
            <a:normAutofit fontScale="92500"/>
          </a:bodyPr>
          <a:lstStyle/>
          <a:p>
            <a:r>
              <a:rPr lang="en-GB" dirty="0"/>
              <a:t>Term 4 Week 1 Tuesday</a:t>
            </a:r>
          </a:p>
          <a:p>
            <a:r>
              <a:rPr lang="en-GB" dirty="0"/>
              <a:t>Multiplication and Division – Divide by 2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6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384CE-3584-4014-AFBF-281E695D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4788F-5E20-4BC1-98E6-4BF49635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6082F-08DD-4219-8D97-AD18082B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87" y="404664"/>
            <a:ext cx="8553026" cy="587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00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6D96-F48E-4267-BD53-F914DBA0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204E-AC56-4685-A101-F0311017A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8EB970-56CE-4377-82C7-5BC67D04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5" y="429214"/>
            <a:ext cx="8793789" cy="59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9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25E60-6BA4-47A6-9BA5-F7FAECCD7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Warm Up – Do you know your 5 x Table?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9ED079-E059-4C72-9C67-F71FB6C17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39B25E-1C6F-48F5-AD44-38731528E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340768"/>
            <a:ext cx="3778149" cy="53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23.02.2021</a:t>
            </a:r>
            <a:br>
              <a:rPr lang="en-US" dirty="0"/>
            </a:br>
            <a:r>
              <a:rPr lang="en-US" u="sng" dirty="0"/>
              <a:t>LI: divide by 2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24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</a:p>
          <a:p>
            <a:r>
              <a:rPr lang="en-GB" dirty="0"/>
              <a:t>I check each group is equal (the same).</a:t>
            </a:r>
          </a:p>
          <a:p>
            <a:r>
              <a:rPr lang="en-GB" dirty="0"/>
              <a:t>I use what I know about counting in 2’s to help me. </a:t>
            </a:r>
          </a:p>
          <a:p>
            <a:r>
              <a:rPr lang="en-GB" dirty="0"/>
              <a:t>I understand that by sharing into groups I am dividing ÷</a:t>
            </a:r>
          </a:p>
          <a:p>
            <a:r>
              <a:rPr lang="en-GB" dirty="0"/>
              <a:t>I understand that ÷ is the inverse of X.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21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8E36-4AFE-455E-BB04-EC04DDB95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F6D0E-4364-41A7-965B-918CCD3F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97FB4-DAC4-452C-B306-E32E2820957F}"/>
              </a:ext>
            </a:extLst>
          </p:cNvPr>
          <p:cNvSpPr txBox="1"/>
          <p:nvPr/>
        </p:nvSpPr>
        <p:spPr>
          <a:xfrm>
            <a:off x="1475656" y="6126169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on the Picture for the Video Link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D27C4F7-477A-4D0F-90F9-51C26766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4" y="395454"/>
            <a:ext cx="7677608" cy="56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5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/>
              <a:t>23.02.2021</a:t>
            </a:r>
            <a:br>
              <a:rPr lang="en-US" dirty="0"/>
            </a:br>
            <a:r>
              <a:rPr lang="en-US" u="sng" dirty="0"/>
              <a:t>LI: divide by 2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24"/>
            <a:ext cx="8229600" cy="453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>
                <a:solidFill>
                  <a:srgbClr val="FFFF00"/>
                </a:solidFill>
              </a:rPr>
              <a:t>Steps to Success:</a:t>
            </a:r>
          </a:p>
          <a:p>
            <a:r>
              <a:rPr lang="en-GB" dirty="0"/>
              <a:t>I check each group is equal (the same).</a:t>
            </a:r>
          </a:p>
          <a:p>
            <a:r>
              <a:rPr lang="en-GB" dirty="0"/>
              <a:t>I use what I know about counting in 2’s to help me. </a:t>
            </a:r>
          </a:p>
          <a:p>
            <a:r>
              <a:rPr lang="en-GB" dirty="0"/>
              <a:t>I understand that by sharing into groups I am dividing ÷</a:t>
            </a:r>
          </a:p>
          <a:p>
            <a:r>
              <a:rPr lang="en-GB" dirty="0"/>
              <a:t>I understand that ÷ is the inverse of X. 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39FC0C-58BE-4853-A99B-73F24E315784}"/>
              </a:ext>
            </a:extLst>
          </p:cNvPr>
          <p:cNvSpPr txBox="1"/>
          <p:nvPr/>
        </p:nvSpPr>
        <p:spPr>
          <a:xfrm>
            <a:off x="2267744" y="5593653"/>
            <a:ext cx="50545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200" dirty="0">
                <a:solidFill>
                  <a:srgbClr val="FFFF00"/>
                </a:solidFill>
              </a:rPr>
              <a:t>Activity Time</a:t>
            </a:r>
          </a:p>
        </p:txBody>
      </p:sp>
    </p:spTree>
    <p:extLst>
      <p:ext uri="{BB962C8B-B14F-4D97-AF65-F5344CB8AC3E}">
        <p14:creationId xmlns:p14="http://schemas.microsoft.com/office/powerpoint/2010/main" val="9735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 SP B1 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147</Words>
  <Application>Microsoft Office PowerPoint</Application>
  <PresentationFormat>On-screen Show (4:3)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Year 2 Maths</vt:lpstr>
      <vt:lpstr>Warm Up – Do you know your 5 x Table?</vt:lpstr>
      <vt:lpstr>23.02.2021 LI: divide by 2</vt:lpstr>
      <vt:lpstr>PowerPoint Presentation</vt:lpstr>
      <vt:lpstr>23.02.2021 LI: divide by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East Sussex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Maths</dc:title>
  <dc:creator>JLeigh</dc:creator>
  <cp:lastModifiedBy>Anna Birkby</cp:lastModifiedBy>
  <cp:revision>66</cp:revision>
  <dcterms:created xsi:type="dcterms:W3CDTF">2021-01-04T17:03:03Z</dcterms:created>
  <dcterms:modified xsi:type="dcterms:W3CDTF">2021-02-21T15:08:21Z</dcterms:modified>
</cp:coreProperties>
</file>