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80" r:id="rId5"/>
    <p:sldId id="281" r:id="rId6"/>
    <p:sldId id="282" r:id="rId7"/>
    <p:sldId id="270" r:id="rId8"/>
    <p:sldId id="271" r:id="rId9"/>
    <p:sldId id="272" r:id="rId10"/>
    <p:sldId id="274" r:id="rId11"/>
    <p:sldId id="276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44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4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9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0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0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5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7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8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075AB-0A75-438F-A45C-644B8769DB2A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4B52D-A1A1-4A5E-A05C-A21A1FF98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88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Book Week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Wednesday 10th </a:t>
            </a:r>
            <a:r>
              <a:rPr lang="en-GB" dirty="0" smtClean="0"/>
              <a:t>March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8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7414" cy="4077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9" y="2708920"/>
            <a:ext cx="5553801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0" y="1720184"/>
            <a:ext cx="9144000" cy="3417632"/>
            <a:chOff x="0" y="1340768"/>
            <a:chExt cx="11441509" cy="42763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0768"/>
              <a:ext cx="5724128" cy="427632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345808"/>
              <a:ext cx="5717381" cy="427128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589" y1="8032" x2="10373" y2="26104"/>
                        <a14:foregroundMark x1="11203" y1="32129" x2="5809" y2="4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" y="6021288"/>
            <a:ext cx="809829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0" y="1714326"/>
            <a:ext cx="9144000" cy="3429348"/>
            <a:chOff x="0" y="1859474"/>
            <a:chExt cx="8820472" cy="33080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59475"/>
              <a:ext cx="4427984" cy="33080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802" y="1859474"/>
              <a:ext cx="4390670" cy="3280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00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48"/>
            <a:ext cx="9144000" cy="6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 Infant Std" pitchFamily="34" charset="0"/>
              </a:rPr>
              <a:t>The Fantastic Flying Books of</a:t>
            </a:r>
            <a:br>
              <a:rPr lang="en-GB" dirty="0" smtClean="0">
                <a:latin typeface="Sassoon Infant Std" pitchFamily="34" charset="0"/>
              </a:rPr>
            </a:br>
            <a:r>
              <a:rPr lang="en-GB" dirty="0" smtClean="0">
                <a:latin typeface="Sassoon Infant Std" pitchFamily="34" charset="0"/>
              </a:rPr>
              <a:t>Mr Morris </a:t>
            </a:r>
            <a:r>
              <a:rPr lang="en-GB" dirty="0" err="1" smtClean="0">
                <a:latin typeface="Sassoon Infant Std" pitchFamily="34" charset="0"/>
              </a:rPr>
              <a:t>Lessmore</a:t>
            </a:r>
            <a:endParaRPr lang="en-GB" dirty="0">
              <a:latin typeface="Sassoon Infant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Sassoon Infant Std" pitchFamily="34" charset="0"/>
              </a:rPr>
              <a:t>LI: To make predictions</a:t>
            </a:r>
          </a:p>
          <a:p>
            <a:pPr marL="0" indent="0">
              <a:buNone/>
            </a:pPr>
            <a:r>
              <a:rPr lang="en-GB" dirty="0" smtClean="0">
                <a:latin typeface="Sassoon Infant Std" pitchFamily="34" charset="0"/>
              </a:rPr>
              <a:t>Steps to Success</a:t>
            </a:r>
            <a:r>
              <a:rPr lang="en-GB" dirty="0" smtClean="0">
                <a:latin typeface="Sassoon Infant Std" pitchFamily="34" charset="0"/>
              </a:rPr>
              <a:t>:</a:t>
            </a:r>
          </a:p>
          <a:p>
            <a:pPr marL="0" indent="0">
              <a:buNone/>
            </a:pPr>
            <a:endParaRPr lang="en-GB" sz="1400" dirty="0" smtClean="0">
              <a:latin typeface="Sassoon Infant Std" pitchFamily="34" charset="0"/>
            </a:endParaRPr>
          </a:p>
          <a:p>
            <a:r>
              <a:rPr lang="en-US" sz="2000" dirty="0" smtClean="0">
                <a:latin typeface="Sassoon Infant Std" pitchFamily="34" charset="0"/>
              </a:rPr>
              <a:t>I can enjoy and understand a story, that I can’t yet read myself by hearing them read and talking about them with others (Band 1 </a:t>
            </a:r>
            <a:r>
              <a:rPr lang="en-US" sz="2000" dirty="0" err="1" smtClean="0">
                <a:latin typeface="Sassoon Infant Std" pitchFamily="34" charset="0"/>
              </a:rPr>
              <a:t>Sp&amp;L</a:t>
            </a:r>
            <a:r>
              <a:rPr lang="en-US" sz="2000" dirty="0" smtClean="0">
                <a:latin typeface="Sassoon Infant Std" pitchFamily="34" charset="0"/>
              </a:rPr>
              <a:t>)</a:t>
            </a:r>
          </a:p>
          <a:p>
            <a:endParaRPr lang="en-US" sz="2000" dirty="0" smtClean="0">
              <a:latin typeface="Sassoon Infant Std" pitchFamily="34" charset="0"/>
            </a:endParaRPr>
          </a:p>
          <a:p>
            <a:r>
              <a:rPr lang="en-US" sz="2000" dirty="0" smtClean="0">
                <a:latin typeface="Sassoon Infant Std" pitchFamily="34" charset="0"/>
              </a:rPr>
              <a:t>I can </a:t>
            </a:r>
            <a:r>
              <a:rPr lang="en-US" sz="2000" dirty="0" smtClean="0">
                <a:latin typeface="Sassoon Infant Std" pitchFamily="34" charset="0"/>
              </a:rPr>
              <a:t>name the letters of the alphabet in order. (Band 1)</a:t>
            </a:r>
            <a:endParaRPr lang="en-US" sz="2000" dirty="0" smtClean="0">
              <a:latin typeface="Sassoon Infant Std" pitchFamily="34" charset="0"/>
            </a:endParaRPr>
          </a:p>
          <a:p>
            <a:r>
              <a:rPr lang="en-US" sz="2000" dirty="0" smtClean="0">
                <a:latin typeface="Sassoon Infant Std" pitchFamily="34" charset="0"/>
              </a:rPr>
              <a:t>I </a:t>
            </a:r>
            <a:r>
              <a:rPr lang="en-US" sz="2000" dirty="0" smtClean="0">
                <a:latin typeface="Sassoon Infant Std" pitchFamily="34" charset="0"/>
              </a:rPr>
              <a:t>can name the letters of the alphabet using the letter names to tell the difference between different graphemes with the same sound. (Band 1)</a:t>
            </a:r>
            <a:br>
              <a:rPr lang="en-US" sz="2000" dirty="0" smtClean="0">
                <a:latin typeface="Sassoon Infant Std" pitchFamily="34" charset="0"/>
              </a:rPr>
            </a:br>
            <a:endParaRPr lang="en-US" sz="2000" dirty="0" smtClean="0">
              <a:latin typeface="Sassoon Infant Std" pitchFamily="34" charset="0"/>
            </a:endParaRPr>
          </a:p>
          <a:p>
            <a:r>
              <a:rPr lang="en-US" sz="2000" dirty="0" smtClean="0">
                <a:latin typeface="Sassoon Infant Std" pitchFamily="34" charset="0"/>
              </a:rPr>
              <a:t>I </a:t>
            </a:r>
            <a:r>
              <a:rPr lang="en-US" sz="2000" dirty="0" smtClean="0">
                <a:latin typeface="Sassoon Infant Std" pitchFamily="34" charset="0"/>
              </a:rPr>
              <a:t>can use what I have already read or heard, or the information a teacher has given me, to help me understand what I am reading. (Band 2 Comp</a:t>
            </a:r>
            <a:r>
              <a:rPr lang="en-US" sz="2000" dirty="0" smtClean="0">
                <a:latin typeface="Sassoon Infant Std" pitchFamily="34" charset="0"/>
              </a:rPr>
              <a:t>)</a:t>
            </a:r>
          </a:p>
          <a:p>
            <a:endParaRPr lang="en-US" sz="2000" dirty="0" smtClean="0">
              <a:latin typeface="Sassoon Infant St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143" y1="44940" x2="29143" y2="44940"/>
                        <a14:foregroundMark x1="28000" y1="47619" x2="28571" y2="54464"/>
                        <a14:foregroundMark x1="38857" y1="45536" x2="41714" y2="41667"/>
                        <a14:foregroundMark x1="41429" y1="44940" x2="43143" y2="55060"/>
                        <a14:foregroundMark x1="57714" y1="36905" x2="68571" y2="31250"/>
                        <a14:foregroundMark x1="62286" y1="41369" x2="64286" y2="49405"/>
                        <a14:foregroundMark x1="70857" y1="36905" x2="73429" y2="43155"/>
                        <a14:foregroundMark x1="26571" y1="41667" x2="26000" y2="53274"/>
                        <a14:foregroundMark x1="28000" y1="76786" x2="36286" y2="80655"/>
                        <a14:foregroundMark x1="20286" y1="12798" x2="3143" y2="38393"/>
                        <a14:foregroundMark x1="4857" y1="44643" x2="2857" y2="60714"/>
                        <a14:foregroundMark x1="5143" y1="65774" x2="15714" y2="83036"/>
                        <a14:foregroundMark x1="16286" y1="81548" x2="36571" y2="95833"/>
                        <a14:foregroundMark x1="42000" y1="94643" x2="63714" y2="96726"/>
                        <a14:foregroundMark x1="70286" y1="94643" x2="88286" y2="75893"/>
                        <a14:foregroundMark x1="93714" y1="73214" x2="94000" y2="60417"/>
                        <a14:foregroundMark x1="86571" y1="22917" x2="97429" y2="43155"/>
                        <a14:foregroundMark x1="75714" y1="12798" x2="83429" y2="16964"/>
                        <a14:foregroundMark x1="72000" y1="8036" x2="45429" y2="1488"/>
                        <a14:foregroundMark x1="46286" y1="4762" x2="30857" y2="4762"/>
                        <a14:foregroundMark x1="95714" y1="47024" x2="95714" y2="47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98"/>
            <a:ext cx="1440160" cy="1382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97" l="0" r="100000">
                        <a14:foregroundMark x1="23171" y1="44355" x2="78455" y2="41129"/>
                        <a14:foregroundMark x1="34959" y1="36290" x2="34959" y2="36290"/>
                        <a14:foregroundMark x1="51220" y1="27823" x2="51220" y2="27823"/>
                        <a14:foregroundMark x1="42276" y1="37097" x2="42276" y2="37097"/>
                        <a14:foregroundMark x1="29268" y1="36290" x2="29268" y2="36290"/>
                        <a14:foregroundMark x1="33740" y1="40323" x2="33740" y2="40323"/>
                        <a14:foregroundMark x1="72358" y1="37097" x2="72358" y2="37097"/>
                        <a14:foregroundMark x1="52439" y1="49194" x2="52439" y2="49194"/>
                        <a14:foregroundMark x1="48780" y1="49194" x2="48780" y2="49194"/>
                        <a14:foregroundMark x1="54472" y1="54839" x2="54472" y2="54839"/>
                        <a14:foregroundMark x1="38211" y1="35887" x2="38211" y2="35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556792"/>
            <a:ext cx="1224136" cy="12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689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Sassoon Infant Std" pitchFamily="34" charset="0"/>
              </a:rPr>
              <a:t>Think about the story so far.</a:t>
            </a:r>
            <a:br>
              <a:rPr lang="en-GB" sz="3600" dirty="0" smtClean="0">
                <a:latin typeface="Sassoon Infant Std" pitchFamily="34" charset="0"/>
              </a:rPr>
            </a:br>
            <a:r>
              <a:rPr lang="en-GB" sz="3600" dirty="0" smtClean="0">
                <a:latin typeface="Sassoon Infant Std" pitchFamily="34" charset="0"/>
              </a:rPr>
              <a:t>What happened to Morris </a:t>
            </a:r>
            <a:r>
              <a:rPr lang="en-GB" sz="3600" dirty="0" err="1" smtClean="0">
                <a:latin typeface="Sassoon Infant Std" pitchFamily="34" charset="0"/>
              </a:rPr>
              <a:t>Lessmore</a:t>
            </a:r>
            <a:r>
              <a:rPr lang="en-GB" sz="3600" dirty="0" smtClean="0">
                <a:latin typeface="Sassoon Infant Std" pitchFamily="34" charset="0"/>
              </a:rPr>
              <a:t>? </a:t>
            </a:r>
            <a:r>
              <a:rPr lang="en-GB" sz="1100" dirty="0" smtClean="0">
                <a:latin typeface="Sassoon Infant Std" pitchFamily="34" charset="0"/>
              </a:rPr>
              <a:t>[Next slide]</a:t>
            </a:r>
            <a:endParaRPr lang="en-GB" sz="1100" dirty="0">
              <a:latin typeface="Sassoon Infant St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3" y="1450973"/>
            <a:ext cx="4519455" cy="32359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 Infant Std" pitchFamily="34" charset="0"/>
              </a:rPr>
              <a:t>The Fantastic Flying Books of</a:t>
            </a:r>
            <a:br>
              <a:rPr lang="en-GB" dirty="0" smtClean="0">
                <a:latin typeface="Sassoon Infant Std" pitchFamily="34" charset="0"/>
              </a:rPr>
            </a:br>
            <a:r>
              <a:rPr lang="en-GB" dirty="0" smtClean="0">
                <a:latin typeface="Sassoon Infant Std" pitchFamily="34" charset="0"/>
              </a:rPr>
              <a:t>Morris </a:t>
            </a:r>
            <a:r>
              <a:rPr lang="en-GB" dirty="0" err="1" smtClean="0">
                <a:latin typeface="Sassoon Infant Std" pitchFamily="34" charset="0"/>
              </a:rPr>
              <a:t>Lessmore</a:t>
            </a:r>
            <a:r>
              <a:rPr lang="en-GB" dirty="0" smtClean="0">
                <a:latin typeface="Sassoon Infant Std" pitchFamily="34" charset="0"/>
              </a:rPr>
              <a:t>.</a:t>
            </a:r>
            <a:endParaRPr lang="en-GB" dirty="0">
              <a:latin typeface="Sassoon Infan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 Infant Std" pitchFamily="34" charset="0"/>
              </a:rPr>
              <a:t>The Fantastic Flying Books of</a:t>
            </a:r>
            <a:br>
              <a:rPr lang="en-GB" dirty="0" smtClean="0">
                <a:latin typeface="Sassoon Infant Std" pitchFamily="34" charset="0"/>
              </a:rPr>
            </a:br>
            <a:r>
              <a:rPr lang="en-GB" dirty="0" smtClean="0">
                <a:latin typeface="Sassoon Infant Std" pitchFamily="34" charset="0"/>
              </a:rPr>
              <a:t>Morris </a:t>
            </a:r>
            <a:r>
              <a:rPr lang="en-GB" dirty="0" err="1" smtClean="0">
                <a:latin typeface="Sassoon Infant Std" pitchFamily="34" charset="0"/>
              </a:rPr>
              <a:t>Lessmore</a:t>
            </a:r>
            <a:r>
              <a:rPr lang="en-GB" dirty="0" smtClean="0">
                <a:latin typeface="Sassoon Infant Std" pitchFamily="34" charset="0"/>
              </a:rPr>
              <a:t>.</a:t>
            </a:r>
            <a:endParaRPr lang="en-GB" dirty="0">
              <a:latin typeface="Sassoon Infant St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2193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55" y1="13934" x2="7955" y2="13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38" y="1981937"/>
            <a:ext cx="20199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1865" y1="80556" x2="91710" y2="8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92" y="1976621"/>
            <a:ext cx="2511664" cy="140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7714" y1="13115" x2="46286" y2="22131"/>
                        <a14:foregroundMark x1="93143" y1="36066" x2="94286" y2="2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6" y="4149077"/>
            <a:ext cx="2221230" cy="154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14" y="4149079"/>
            <a:ext cx="2203172" cy="154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37098" y="3723007"/>
            <a:ext cx="7736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0" dirty="0">
                <a:latin typeface="Bodoni MT" pitchFamily="18" charset="0"/>
              </a:rPr>
              <a:t>?</a:t>
            </a:r>
            <a:endParaRPr lang="en-GB" sz="15000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979" y="1720520"/>
            <a:ext cx="9108000" cy="3416960"/>
            <a:chOff x="30979" y="1340767"/>
            <a:chExt cx="10517685" cy="39458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9" y="1340768"/>
              <a:ext cx="5261101" cy="394582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196" y="1340767"/>
              <a:ext cx="5255468" cy="3941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8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5"/>
            <a:ext cx="9144000" cy="68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5"/>
            <a:ext cx="9144000" cy="68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0" y="1721194"/>
            <a:ext cx="9144000" cy="3415612"/>
            <a:chOff x="0" y="3375206"/>
            <a:chExt cx="9288015" cy="3469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5206"/>
              <a:ext cx="4644008" cy="3469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375206"/>
              <a:ext cx="4644007" cy="346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32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110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Book Week</vt:lpstr>
      <vt:lpstr>PowerPoint Presentation</vt:lpstr>
      <vt:lpstr>The Fantastic Flying Books of Mr Morris Lessmore</vt:lpstr>
      <vt:lpstr>The Fantastic Flying Books of Morris Lessmore.</vt:lpstr>
      <vt:lpstr>The Fantastic Flying Books of Morris Lessmore.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Week</dc:title>
  <dc:creator>JLeigh</dc:creator>
  <cp:lastModifiedBy>local_admin</cp:lastModifiedBy>
  <cp:revision>12</cp:revision>
  <dcterms:created xsi:type="dcterms:W3CDTF">2021-03-08T05:01:40Z</dcterms:created>
  <dcterms:modified xsi:type="dcterms:W3CDTF">2021-03-10T07:06:57Z</dcterms:modified>
</cp:coreProperties>
</file>