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4" r:id="rId9"/>
    <p:sldId id="273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10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4B6C0-70F3-460E-A09E-B7595A4CCC43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3EC73-6815-414B-9287-35575AC26A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B50B-5E14-49AE-8154-6BBF34768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2E660-E96E-4A37-842B-747B97FF8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4B575-4312-4CEE-963B-AAC95788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C311C-8D06-4D75-8BCE-3E7D8EF4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72C5-364D-40D1-8481-79BB979F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32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622E-4E94-40D6-B933-6FE83753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E044A-9EA3-4B08-9EF0-0D5E5C8D2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B282C-4AFF-451E-9DFB-BD975150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F169C-5D56-4913-9D87-D203FB82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ED2F6-98F3-4B00-8997-BFFAF729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0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A2189-57E9-4F7F-99AF-BD121B4C7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C736C-BA42-42C7-9441-6E559756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58D7C-AE7A-428C-B2AC-7E31955C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6256-6D0D-4FEF-A97E-99037ADA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5B97C-64BB-4DD4-801D-8BE50AF5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B34A-6934-4170-B36D-ACAF15A8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A8ED3-2392-42E3-BE28-47121E4D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3C3A9-152D-4DC2-A491-9332B50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98082-6792-4E15-8923-2CB2DF96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856F-5B8F-495D-91C1-DE92C4F0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0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9E6B-528F-45A6-90EF-D6FA78E4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E21F8-C9D7-425C-B412-D56FB68EF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D15D-4873-4D97-B8D1-78685AD2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D0D6-33A2-4B26-B220-1E716B40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52607-DCA1-4A72-AA5B-06E8F0DA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9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B106-2829-40AE-9B5D-1B15C79A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B8E7-003B-46F2-B25D-CE2052927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17004-5D60-445B-BA07-5DB3BA7C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484A1-2D52-4BCA-BD3E-6E950906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F0BDB-6FA3-4FAC-8B81-6679466B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10112-F880-463F-828C-BC580D93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A147-9630-477C-AF46-D3775C28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CE99-E7FE-4125-BF5E-6F060871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1D6B4-3609-492E-91FE-7E483175B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E72A0-BF86-4CF2-947F-E81A34D2B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EE77F-C323-43BB-9E49-6276C2866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AFD56-2BD1-4751-A024-61888362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45B0B-C27F-43DB-9FBF-3E65934A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2D08D-7B01-498A-8B24-A9AF1C4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A517-E816-4B88-8B8A-41E40A74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58AC0-2253-459E-9BF5-0887343E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1193D-2560-4642-A334-A9AA9845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433FB-BE0D-414E-BDF5-F3AD7384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55EC3-A5E0-42C3-82CE-3FE69A96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524CD-6724-431E-9CE1-D1A692E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B5A34-568F-4DB9-9338-A19F21A2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B222-A0E0-43F6-A034-908403AC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C5A7-E2AA-4099-8D11-DBC18416C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CFD2C-938E-422E-BD3F-D6F287FC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86CB3-221B-4BA2-9357-6A6C712C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070BA-FD9A-4549-B5D5-1648C1CE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0683-FE83-47C0-8211-52BB5C23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7493-CCE4-444C-AD31-E73552CD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52D11-195C-45B8-BB71-EA9287224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E33C9-A693-4473-8C46-E55DBC6C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5DB2E-7A14-42FC-8B83-FC658068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12E03-6425-4A46-89B4-A72D247A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9894F-79B2-43D1-8065-751F75D9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8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9B0FC2-6E75-4531-8918-50A22009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97BDD-778C-46B8-99CB-7EF710DF7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274D8-FDFC-453B-9F11-BD1E9E1F9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D26CB-FFA2-4677-8EBF-AB18F5E5A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E7018-099C-4734-BF38-572B808E1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0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74B4FF-DC19-479D-AA9E-B75F6800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/>
              <a:t>Wednesday Term 5 Week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2A9720-1C9F-494F-8005-D8F39DD1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/>
              <a:t>Fractions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E223E6-0FCB-4811-8BDA-4C09F12BD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2852202"/>
            <a:ext cx="45339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6571-EBD2-4A62-B59B-ECBDC3EF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E60715-9E16-4C77-A2B6-9FE3C3303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544" y="111932"/>
            <a:ext cx="9764933" cy="674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5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34A49-96DB-46BB-9666-6842E660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F76CF-6F37-4507-91AE-22E9BEE10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075" y="45442"/>
            <a:ext cx="9853575" cy="681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6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C47F-B0C3-4B82-BA7A-ED448E3C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L.I. to understand and use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6604-4FBD-464F-A136-CF889B2C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PKS – Begin to recognise a half as one of two equal parts.</a:t>
            </a:r>
          </a:p>
          <a:p>
            <a:r>
              <a:rPr lang="en-GB" sz="3200" i="1" dirty="0"/>
              <a:t>Band 1 – Recognise, find and name a half as one of two equal parts of an object, shape or quantity.</a:t>
            </a:r>
          </a:p>
          <a:p>
            <a:r>
              <a:rPr lang="en-GB" sz="3200" i="1" dirty="0"/>
              <a:t>Band 2 – Recognise, find, name and write fractions 1/2, 1/3, 1/4, 2/4 and 3/4 of a length, shape, set of objects or quantity and demonstrate understanding that all parts must be equal parts of the whole.</a:t>
            </a:r>
          </a:p>
        </p:txBody>
      </p:sp>
    </p:spTree>
    <p:extLst>
      <p:ext uri="{BB962C8B-B14F-4D97-AF65-F5344CB8AC3E}">
        <p14:creationId xmlns:p14="http://schemas.microsoft.com/office/powerpoint/2010/main" val="7183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1226-3722-4A44-9924-52D73238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Can you remember what a fraction 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1BA66-C623-423A-AFD1-C7150258A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fraction represents a part of a whole or, more generally, any number of equal parts. They are useful whenever we need to split things up.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fraction has three parts. They are: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numerator – the number above the bar.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denominator – the number below the bar.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vinculum – the bar separating the two numbers.</a:t>
            </a:r>
          </a:p>
        </p:txBody>
      </p:sp>
    </p:spTree>
    <p:extLst>
      <p:ext uri="{BB962C8B-B14F-4D97-AF65-F5344CB8AC3E}">
        <p14:creationId xmlns:p14="http://schemas.microsoft.com/office/powerpoint/2010/main" val="379969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5C765-CEFC-480F-8CEC-0C7018D4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1" y="60005"/>
            <a:ext cx="10515600" cy="1325563"/>
          </a:xfrm>
        </p:spPr>
        <p:txBody>
          <a:bodyPr/>
          <a:lstStyle/>
          <a:p>
            <a:r>
              <a:rPr lang="en-GB" b="1" u="sng" dirty="0"/>
              <a:t>Yesterday we looked at half 1/2 – What can you remember?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91B5A-5D0E-4626-987A-F5B641BEB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0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50BB7E-DF49-4416-B00D-6DF9246DF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15" y="1322480"/>
            <a:ext cx="8346575" cy="24633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8C7EA3-40CE-48B8-B4E3-F66EEF74F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882" y="4733925"/>
            <a:ext cx="8801100" cy="2124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A5A026-62DE-4425-AA12-C0783973FE12}"/>
              </a:ext>
            </a:extLst>
          </p:cNvPr>
          <p:cNvSpPr txBox="1"/>
          <p:nvPr/>
        </p:nvSpPr>
        <p:spPr>
          <a:xfrm>
            <a:off x="967214" y="4087594"/>
            <a:ext cx="8567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shapes have been cut in half?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47557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E400-C49A-4574-BB8A-2C17118A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shapes the only things that can be split in half?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860B9-AF22-41FF-AB4F-CD4A5313B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i="1" dirty="0"/>
              <a:t>What else can you think of?</a:t>
            </a:r>
          </a:p>
          <a:p>
            <a:endParaRPr lang="en-GB" dirty="0"/>
          </a:p>
          <a:p>
            <a:r>
              <a:rPr lang="en-GB" sz="3200" dirty="0"/>
              <a:t>Today we are going to find half of a set of objects. T to demo with a set of 8 pencils finding half. </a:t>
            </a:r>
          </a:p>
          <a:p>
            <a:r>
              <a:rPr lang="en-GB" sz="3200" dirty="0"/>
              <a:t>What will we do first? </a:t>
            </a:r>
            <a:r>
              <a:rPr lang="en-GB" sz="3200" i="1" dirty="0">
                <a:solidFill>
                  <a:srgbClr val="FF0000"/>
                </a:solidFill>
              </a:rPr>
              <a:t>Count </a:t>
            </a:r>
            <a:r>
              <a:rPr lang="en-GB" sz="3200" dirty="0"/>
              <a:t>Why?</a:t>
            </a:r>
          </a:p>
          <a:p>
            <a:r>
              <a:rPr lang="en-GB" sz="3200" dirty="0"/>
              <a:t>How will we find half? </a:t>
            </a:r>
            <a:r>
              <a:rPr lang="en-GB" sz="3200" i="1" dirty="0">
                <a:solidFill>
                  <a:srgbClr val="FF0000"/>
                </a:solidFill>
              </a:rPr>
              <a:t>Share into two equal groups</a:t>
            </a:r>
          </a:p>
          <a:p>
            <a:r>
              <a:rPr lang="en-GB" sz="3200" dirty="0"/>
              <a:t>How will we know that we have found half?</a:t>
            </a:r>
          </a:p>
        </p:txBody>
      </p:sp>
    </p:spTree>
    <p:extLst>
      <p:ext uri="{BB962C8B-B14F-4D97-AF65-F5344CB8AC3E}">
        <p14:creationId xmlns:p14="http://schemas.microsoft.com/office/powerpoint/2010/main" val="3725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FAF1-9D9C-45ED-8BB7-376C159E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C7A51-B6E7-45C1-ADB4-BA8500F7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63DB57-6512-4216-83E9-3044007A66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2" b="2846"/>
          <a:stretch/>
        </p:blipFill>
        <p:spPr>
          <a:xfrm>
            <a:off x="154112" y="1150706"/>
            <a:ext cx="12037888" cy="444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3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2BCA-0205-4537-9277-DA1D5705C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F65C-3BCC-491F-BB1E-6FF8D3A90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08AE89-49FE-462E-B3C1-13DF7CEE9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8787"/>
            <a:ext cx="11856377" cy="40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1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48AD-2825-4C3B-8AFB-8ECF3A66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7EA8E-6772-49B5-B269-CA196A085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Looking at different sets of objects and finding half. T to take photos.</a:t>
            </a:r>
          </a:p>
          <a:p>
            <a:r>
              <a:rPr lang="en-GB" sz="4000" dirty="0"/>
              <a:t>Find half of a set of objects worksheet.</a:t>
            </a:r>
          </a:p>
          <a:p>
            <a:r>
              <a:rPr lang="en-GB" sz="4000" dirty="0"/>
              <a:t>Extension – Finding half of a quantity challenge.</a:t>
            </a:r>
          </a:p>
        </p:txBody>
      </p:sp>
    </p:spTree>
    <p:extLst>
      <p:ext uri="{BB962C8B-B14F-4D97-AF65-F5344CB8AC3E}">
        <p14:creationId xmlns:p14="http://schemas.microsoft.com/office/powerpoint/2010/main" val="230486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7DE0-CA55-4E26-A793-1209BBA1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D3015-3AC7-408A-B5CA-8E93732D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What do you know about finding half?</a:t>
            </a:r>
          </a:p>
          <a:p>
            <a:r>
              <a:rPr lang="en-GB" sz="3600" dirty="0"/>
              <a:t>Was it easier for you to find half of a shape or half of a set of objects? Why?</a:t>
            </a:r>
          </a:p>
          <a:p>
            <a:r>
              <a:rPr lang="en-GB" sz="3600" dirty="0"/>
              <a:t>Why is it useful to know what half looks like?</a:t>
            </a:r>
          </a:p>
          <a:p>
            <a:r>
              <a:rPr lang="en-GB" sz="3600" dirty="0"/>
              <a:t>If halves are two equal parts, what do you think quarters are?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35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361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Wednesday Term 5 Week 1</vt:lpstr>
      <vt:lpstr>L.I. to understand and use fractions</vt:lpstr>
      <vt:lpstr>Can you remember what a fraction is?</vt:lpstr>
      <vt:lpstr>Yesterday we looked at half 1/2 – What can you remember?</vt:lpstr>
      <vt:lpstr>Are shapes the only things that can be split in half?</vt:lpstr>
      <vt:lpstr>PowerPoint Presentation</vt:lpstr>
      <vt:lpstr>PowerPoint Presentation</vt:lpstr>
      <vt:lpstr>Activity</vt:lpstr>
      <vt:lpstr>Plenary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Term 4 Week 4</dc:title>
  <dc:creator>Anna Birkby</dc:creator>
  <cp:lastModifiedBy>Anna Birkby</cp:lastModifiedBy>
  <cp:revision>40</cp:revision>
  <dcterms:created xsi:type="dcterms:W3CDTF">2021-03-14T18:38:19Z</dcterms:created>
  <dcterms:modified xsi:type="dcterms:W3CDTF">2021-04-18T17:32:09Z</dcterms:modified>
</cp:coreProperties>
</file>