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72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215C-2107-BC46-962F-D063D102F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078D5-4876-1C44-BDB0-BB3812E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66E3-61F7-FE42-86D9-39EF1994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EF220-A873-354C-9D23-7D4001A6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3E21-1FFE-2343-B1F3-683ABE8D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B707-D55E-FC45-BD36-C1F369D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E1A0B-C547-2A45-B365-879E5835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24F7-9CC3-4D46-AB2C-7BF5981A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D428-9D0F-E741-B987-816E269C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93EBD-F229-B34B-992C-E926148F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80AD5-71E2-4145-AE5E-24A362A06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F5B1F-787C-2B4E-98D3-DC9FD00A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DB89-4205-F44C-87B6-28D943F2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530B0-431C-DD4A-B608-67F174D9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4F5B-BDF2-394B-86B2-E8226736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4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0BE5-51B0-7E43-9991-C5038DB7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ACDA9-250D-AA47-8D39-92C624FD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B5B0-3AD8-064B-B20B-68CF1C0F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FE2C-E96B-5748-BE2C-1D8D5532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CA96-154C-5945-A294-72CC9EE2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FD39-9F0D-054A-B832-A85241D8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C2031-16C4-ED4A-8613-5FDBF665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DB4C-1199-8A4A-9E23-DC054A9D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2001-5866-3D40-AD1B-7BD8DED5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F857-1E71-1040-BBE4-2E7F1886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77ED-9361-504F-B7DF-999D0FD4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A468-3A9C-2049-9F70-C0D25FCC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4360E-0589-FD40-864D-23C2ECF1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C5FD6-1CCD-A34B-A9BD-9325388C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69FB-DF4F-AB48-A86D-C14FB2B5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9F7E1-70A7-B14F-9715-CB844712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677C-79DC-CA41-9B49-D51C5F22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4430B-17B6-654B-8795-F0A4FCE8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1A332-ECEE-9841-9CC5-030228CAA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2F972-5975-2A4B-918B-38EAC764B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232FE-9BC5-5D41-86C5-A2DF8EE66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D633A-2E1D-DA47-A5F9-BF436B8D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68664-BDBC-DD4A-801A-BA8F972B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AE91C-0441-994C-B195-65A839AB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2585-98E9-3E46-9D97-72F0AB1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958BF-B8D6-D642-BFE8-82D6A8C0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40A15-B04B-8D4B-881A-CB00CB39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CA8D1-5245-5D4B-8B07-52CDF5F2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3AB2-BCCE-B043-83A0-C4CBF5F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E264C-F0D1-254A-8E9A-302F26DE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A3562-7E68-9A4F-A66B-8061A2AF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273A-24F8-B84D-A641-B59EBA5C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27B4-C987-7C40-9ADF-94B355E7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A8E77-05B0-FB42-8712-18E76945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2C07-6412-6049-9326-22E07AE5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26F1-A0A9-6844-ABDC-506454EE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4E3D7-B337-B248-9A92-B94A17D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1F64-4391-8C4F-9EFB-D3E0532A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FB865-E5C2-F743-B2F8-B44CD215B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5B9D9-A04A-9743-ACC1-477210F5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A6999-0569-2A4E-A793-D3836057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B728A-987F-5347-A429-6A9B0384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FE16F-12FA-8249-B463-1C1C6A13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A251A-6064-9D4F-970C-6B97406D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F5C4-AB26-0441-A431-5245DD5E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32FF-E6DD-7F4D-A5FB-E16D32C3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7D3B-E824-7140-B138-068BD6F98AD3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E6D2-E6AB-D740-8263-A36535B44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24AD-E65E-A542-8888-6E2F6033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64BF-CCD4-A54B-9444-C33021347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youtu.be/HOFp8bHTN3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7B4D9-AAE4-B645-98E3-5676D2FC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Electricity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33A2A-164F-8142-822A-DAF216146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/>
              <a:t>LI: Can I investigate why a bulb won’t work and how to increase the strength?</a:t>
            </a:r>
          </a:p>
        </p:txBody>
      </p:sp>
    </p:spTree>
    <p:extLst>
      <p:ext uri="{BB962C8B-B14F-4D97-AF65-F5344CB8AC3E}">
        <p14:creationId xmlns:p14="http://schemas.microsoft.com/office/powerpoint/2010/main" val="36827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6EB5-2508-2843-9437-96007E12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-125139"/>
            <a:ext cx="10515600" cy="1325563"/>
          </a:xfrm>
        </p:spPr>
        <p:txBody>
          <a:bodyPr/>
          <a:lstStyle/>
          <a:p>
            <a:r>
              <a:rPr lang="en-US" dirty="0"/>
              <a:t>Let’s recap on our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D00-1FCD-F74D-BC00-459A8B57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1" y="1820317"/>
            <a:ext cx="5257800" cy="4833938"/>
          </a:xfrm>
        </p:spPr>
        <p:txBody>
          <a:bodyPr/>
          <a:lstStyle/>
          <a:p>
            <a:r>
              <a:rPr lang="en-US" dirty="0"/>
              <a:t>What do we know about the images show here? </a:t>
            </a:r>
          </a:p>
          <a:p>
            <a:endParaRPr lang="en-US" dirty="0"/>
          </a:p>
          <a:p>
            <a:r>
              <a:rPr lang="en-US" dirty="0"/>
              <a:t>What are they showing us?</a:t>
            </a:r>
          </a:p>
          <a:p>
            <a:endParaRPr lang="en-US" dirty="0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B2CC864-7B57-1349-B7FE-B0C895B4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094752" cy="2306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8CA3C-D80B-4F4B-A453-DF62E83A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04" y="3996780"/>
            <a:ext cx="422543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6EB5-2508-2843-9437-96007E12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r>
              <a:rPr lang="en-US" dirty="0"/>
              <a:t>How does a circuit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D00-1FCD-F74D-BC00-459A8B57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7" y="923044"/>
            <a:ext cx="5844822" cy="5663494"/>
          </a:xfrm>
        </p:spPr>
        <p:txBody>
          <a:bodyPr>
            <a:normAutofit/>
          </a:bodyPr>
          <a:lstStyle/>
          <a:p>
            <a:r>
              <a:rPr lang="en-US" dirty="0"/>
              <a:t>Let’s watch this video</a:t>
            </a:r>
            <a:r>
              <a:rPr lang="en-US" dirty="0">
                <a:sym typeface="Wingdings" pitchFamily="2" charset="2"/>
              </a:rPr>
              <a:t> (to 2:00):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https://youtu.be/HOFp8bHTN30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Task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about what we just learned, why do you think the bulb in this circuit won’t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The bulb isn’t working because…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9D058-6B4C-A04C-AA95-C3256918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96" y="685800"/>
            <a:ext cx="5245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6EB5-2508-2843-9437-96007E12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18255"/>
            <a:ext cx="10515600" cy="1325563"/>
          </a:xfrm>
        </p:spPr>
        <p:txBody>
          <a:bodyPr/>
          <a:lstStyle/>
          <a:p>
            <a:r>
              <a:rPr lang="en-US" dirty="0"/>
              <a:t>How can we increase a bulb’s brightness?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D00-1FCD-F74D-BC00-459A8B57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" y="1343818"/>
            <a:ext cx="5991578" cy="4351338"/>
          </a:xfrm>
        </p:spPr>
        <p:txBody>
          <a:bodyPr/>
          <a:lstStyle/>
          <a:p>
            <a:r>
              <a:rPr lang="en-US" dirty="0"/>
              <a:t>We use ‘volts’ to measure the power of a battery. The more volts a battery has the more powerful it will be.</a:t>
            </a:r>
          </a:p>
          <a:p>
            <a:endParaRPr lang="en-US" dirty="0"/>
          </a:p>
          <a:p>
            <a:r>
              <a:rPr lang="en-US" dirty="0"/>
              <a:t>When we want to increase the brightness of a light bulb, we need to increase the power it is receiving.</a:t>
            </a:r>
          </a:p>
        </p:txBody>
      </p:sp>
      <p:pic>
        <p:nvPicPr>
          <p:cNvPr id="3074" name="Picture 2" descr="Energizer E92 Regular alkaline AAA batteries, 1.5 V pack of 12 from  Cole-Parmer United Kingdom">
            <a:extLst>
              <a:ext uri="{FF2B5EF4-FFF2-40B4-BE49-F238E27FC236}">
                <a16:creationId xmlns:a16="http://schemas.microsoft.com/office/drawing/2014/main" id="{A8791213-594C-0640-91FB-7624DC26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34" y="1300956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6EB5-2508-2843-9437-96007E12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18255"/>
            <a:ext cx="10515600" cy="967583"/>
          </a:xfrm>
        </p:spPr>
        <p:txBody>
          <a:bodyPr/>
          <a:lstStyle/>
          <a:p>
            <a:r>
              <a:rPr lang="en-US" dirty="0"/>
              <a:t>How can we increase a bulb’s brightness?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D00-1FCD-F74D-BC00-459A8B57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" y="985837"/>
            <a:ext cx="5991578" cy="522922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Task 2</a:t>
            </a:r>
          </a:p>
          <a:p>
            <a:pPr marL="0" indent="0">
              <a:buNone/>
            </a:pPr>
            <a:r>
              <a:rPr lang="en-US" dirty="0"/>
              <a:t>Draw the diagram into your books.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light from our bulb is dull and we need to find a way to increase the brightness.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How do you think we could increase the power the bulb is receiving?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Draw a diagram showing this.</a:t>
            </a:r>
          </a:p>
        </p:txBody>
      </p:sp>
      <p:pic>
        <p:nvPicPr>
          <p:cNvPr id="9" name="Picture 8" descr="A picture containing wire, sitting, bird, hanging&#10;&#10;Description automatically generated">
            <a:extLst>
              <a:ext uri="{FF2B5EF4-FFF2-40B4-BE49-F238E27FC236}">
                <a16:creationId xmlns:a16="http://schemas.microsoft.com/office/drawing/2014/main" id="{5F34070F-BBE4-E34B-8F4D-312AAE8D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04" y="1185862"/>
            <a:ext cx="562169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6EB5-2508-2843-9437-96007E12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18255"/>
            <a:ext cx="10515600" cy="967583"/>
          </a:xfrm>
        </p:spPr>
        <p:txBody>
          <a:bodyPr/>
          <a:lstStyle/>
          <a:p>
            <a:r>
              <a:rPr lang="en-US" dirty="0"/>
              <a:t>How can we increase a bulb’s brightness?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D00-1FCD-F74D-BC00-459A8B57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" y="985837"/>
            <a:ext cx="5991578" cy="5229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Task 2</a:t>
            </a:r>
          </a:p>
          <a:p>
            <a:pPr marL="0" indent="0">
              <a:buNone/>
            </a:pPr>
            <a:r>
              <a:rPr lang="en-US" dirty="0"/>
              <a:t>Draw the diagram into your books.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light from our bulb is dull and we need to find a way to increase the brightness.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How do you think we could increase the power the bulb is receiving?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Draw a diagram showing this.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Can we write an explanation of what we did to increase the brightness of the bulb?</a:t>
            </a:r>
          </a:p>
        </p:txBody>
      </p:sp>
      <p:pic>
        <p:nvPicPr>
          <p:cNvPr id="7" name="Picture 6" descr="A picture containing wire, sitting, bird, hanging&#10;&#10;Description automatically generated">
            <a:extLst>
              <a:ext uri="{FF2B5EF4-FFF2-40B4-BE49-F238E27FC236}">
                <a16:creationId xmlns:a16="http://schemas.microsoft.com/office/drawing/2014/main" id="{7C4B59DA-6EC4-3446-8D95-6ADCC7A4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02" y="657225"/>
            <a:ext cx="3414583" cy="246459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2C0E0DC-85AB-1141-BE3A-EDDF9457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39" y="3121815"/>
            <a:ext cx="4562684" cy="3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273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Electricity</vt:lpstr>
      <vt:lpstr>Let’s recap on our learning…</vt:lpstr>
      <vt:lpstr>How does a circuit work?</vt:lpstr>
      <vt:lpstr>How can we increase a bulb’s brightness?</vt:lpstr>
      <vt:lpstr>How can we increase a bulb’s brightness?</vt:lpstr>
      <vt:lpstr>How can we increase a bulb’s brightness?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Kayleigh Malcomson</dc:creator>
  <cp:lastModifiedBy>Kayleigh Malcomson</cp:lastModifiedBy>
  <cp:revision>10</cp:revision>
  <dcterms:created xsi:type="dcterms:W3CDTF">2020-09-20T10:47:02Z</dcterms:created>
  <dcterms:modified xsi:type="dcterms:W3CDTF">2020-09-20T12:43:13Z</dcterms:modified>
</cp:coreProperties>
</file>