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63BF9E-93DA-4F9E-87C0-225D8A8E30E9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364" y="802299"/>
            <a:ext cx="8035636" cy="2541431"/>
          </a:xfrm>
        </p:spPr>
        <p:txBody>
          <a:bodyPr>
            <a:normAutofit/>
          </a:bodyPr>
          <a:lstStyle/>
          <a:p>
            <a:pPr algn="l"/>
            <a:r>
              <a:rPr lang="en-GB" sz="4800" dirty="0"/>
              <a:t>Can I compare numbers?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>
            <a:cxnSpLocks/>
          </p:cNvCxnSpPr>
          <p:nvPr/>
        </p:nvCxnSpPr>
        <p:spPr>
          <a:xfrm>
            <a:off x="1487055" y="360218"/>
            <a:ext cx="0" cy="6280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Wednesday 23.9.20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87E8E0-B94E-4A66-9922-1CAA2E281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707" y="1018956"/>
            <a:ext cx="7525293" cy="192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Focus task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A1B42E-794E-4CFB-97FB-5CE3C05D9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4154306"/>
            <a:ext cx="8210550" cy="27036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651C21-19A7-425A-953E-4332F5F37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" y="1027907"/>
            <a:ext cx="7633816" cy="298991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6B5B1E5-FD42-40B9-B231-D13243C314D9}"/>
              </a:ext>
            </a:extLst>
          </p:cNvPr>
          <p:cNvSpPr/>
          <p:nvPr/>
        </p:nvSpPr>
        <p:spPr>
          <a:xfrm>
            <a:off x="124728" y="1442765"/>
            <a:ext cx="1385456" cy="9864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Year 3</a:t>
            </a:r>
            <a:endParaRPr lang="en-GB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C4B2DC-8654-46AD-BF48-BBB8DD9C83D7}"/>
              </a:ext>
            </a:extLst>
          </p:cNvPr>
          <p:cNvSpPr/>
          <p:nvPr/>
        </p:nvSpPr>
        <p:spPr>
          <a:xfrm>
            <a:off x="0" y="4658205"/>
            <a:ext cx="1385456" cy="9864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Year 4</a:t>
            </a:r>
            <a:endParaRPr lang="en-GB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4D18-902A-42C5-871F-AE25B8BD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do and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43E3F-E0D8-41A2-9401-1A34F28C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Year 3:</a:t>
            </a:r>
            <a:r>
              <a:rPr lang="en-GB" dirty="0"/>
              <a:t> Find the greatest number in each pair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Year 4</a:t>
            </a:r>
            <a:r>
              <a:rPr lang="en-GB" dirty="0"/>
              <a:t>: Find the smallest amount in each pair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A0711-2267-4E23-A2AB-CBE7BAF2F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99" y="5163127"/>
            <a:ext cx="7158602" cy="15444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05CBB0-2465-4D89-AA16-CE0A7920E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509" y="2262909"/>
            <a:ext cx="6659418" cy="206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do and talk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F58BB4-EA56-415F-9D69-AA9DF905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strategy did you use to compare the numbers?</a:t>
            </a:r>
          </a:p>
          <a:p>
            <a:endParaRPr lang="en-GB" dirty="0"/>
          </a:p>
          <a:p>
            <a:r>
              <a:rPr lang="en-GB" dirty="0"/>
              <a:t>What materials would be useful to help you compare the numbers?</a:t>
            </a:r>
          </a:p>
          <a:p>
            <a:endParaRPr lang="en-GB" dirty="0"/>
          </a:p>
          <a:p>
            <a:r>
              <a:rPr lang="en-GB" dirty="0"/>
              <a:t>How did you know which one was the smallest / greatest?</a:t>
            </a:r>
          </a:p>
          <a:p>
            <a:endParaRPr lang="en-GB" dirty="0"/>
          </a:p>
          <a:p>
            <a:r>
              <a:rPr lang="en-GB" dirty="0"/>
              <a:t>Which column do you start comparing from? </a:t>
            </a:r>
            <a:br>
              <a:rPr lang="en-GB" dirty="0"/>
            </a:br>
            <a:r>
              <a:rPr lang="en-GB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963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- variation 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30E1C46-D473-4777-A0C0-FE1FEAC94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Year 3</a:t>
            </a:r>
          </a:p>
          <a:p>
            <a:pPr marL="0" indent="0">
              <a:lnSpc>
                <a:spcPct val="170000"/>
              </a:lnSpc>
              <a:buNone/>
            </a:pPr>
            <a:endParaRPr lang="en-GB" sz="2400" dirty="0"/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Using the digits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0, 2, 3, 3, 5, 8, 8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once each time. Make as many statements as you can for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_______ &lt; _______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(use 3-digit numbers)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FADBA53-2560-4B52-9A1D-9987AAEBF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256232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Year 4</a:t>
            </a:r>
          </a:p>
          <a:p>
            <a:pPr marL="0" indent="0">
              <a:lnSpc>
                <a:spcPct val="170000"/>
              </a:lnSpc>
              <a:buNone/>
            </a:pPr>
            <a:endParaRPr lang="en-GB" sz="2400" dirty="0"/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Using the digits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0, 1, 1, 4, 6, 8, 8, 9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once each time. Make as many statements as you can for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2400" dirty="0"/>
              <a:t>_______ &gt; ________ </a:t>
            </a:r>
            <a:br>
              <a:rPr lang="en-GB" sz="2400" dirty="0"/>
            </a:br>
            <a:r>
              <a:rPr lang="en-GB" sz="2400" dirty="0"/>
              <a:t>(use 4-digit numbers)</a:t>
            </a:r>
          </a:p>
        </p:txBody>
      </p:sp>
    </p:spTree>
    <p:extLst>
      <p:ext uri="{BB962C8B-B14F-4D97-AF65-F5344CB8AC3E}">
        <p14:creationId xmlns:p14="http://schemas.microsoft.com/office/powerpoint/2010/main" val="592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84B3-4868-47AD-8F9F-EAF80BC0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C4033-7306-491F-9813-C70C3E29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5F9C70-F591-48E5-A814-4AFD6D9BD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844" y="163633"/>
            <a:ext cx="3306041" cy="493020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495E6A5-D327-4985-B18A-4EF25A99B9AC}"/>
              </a:ext>
            </a:extLst>
          </p:cNvPr>
          <p:cNvSpPr/>
          <p:nvPr/>
        </p:nvSpPr>
        <p:spPr>
          <a:xfrm>
            <a:off x="4362132" y="982619"/>
            <a:ext cx="1385456" cy="9864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Year 3</a:t>
            </a:r>
            <a:endParaRPr lang="en-GB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C1BDC1-3C39-4ABD-B7E2-BF2EA7AF0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19" y="5335842"/>
            <a:ext cx="6825884" cy="144413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7153360-6A0A-4665-8E20-763D81B8C02E}"/>
              </a:ext>
            </a:extLst>
          </p:cNvPr>
          <p:cNvSpPr/>
          <p:nvPr/>
        </p:nvSpPr>
        <p:spPr>
          <a:xfrm>
            <a:off x="117919" y="3649048"/>
            <a:ext cx="1385456" cy="9864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Year 4</a:t>
            </a:r>
            <a:endParaRPr lang="en-GB" dirty="0">
              <a:solidFill>
                <a:schemeClr val="tx1"/>
              </a:solidFill>
              <a:latin typeface="XCCW Joined 1a" panose="030506020400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66743E-C84C-4316-9240-92B888E56ED6}"/>
              </a:ext>
            </a:extLst>
          </p:cNvPr>
          <p:cNvSpPr txBox="1"/>
          <p:nvPr/>
        </p:nvSpPr>
        <p:spPr>
          <a:xfrm>
            <a:off x="117919" y="4733447"/>
            <a:ext cx="5368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Find the mistakes and correct it. Explain what went wrong.</a:t>
            </a:r>
          </a:p>
        </p:txBody>
      </p:sp>
    </p:spTree>
    <p:extLst>
      <p:ext uri="{BB962C8B-B14F-4D97-AF65-F5344CB8AC3E}">
        <p14:creationId xmlns:p14="http://schemas.microsoft.com/office/powerpoint/2010/main" val="261572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Lightbulb challenge </a:t>
            </a:r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48" y="75406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9822A-95F7-4E83-B4BF-0B39AB20FE84}"/>
              </a:ext>
            </a:extLst>
          </p:cNvPr>
          <p:cNvSpPr txBox="1"/>
          <p:nvPr/>
        </p:nvSpPr>
        <p:spPr>
          <a:xfrm>
            <a:off x="3620654" y="6308208"/>
            <a:ext cx="544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There are two possibilities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1DEE948-5789-4D14-81BB-8ED56E01A5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6691" y="1690688"/>
            <a:ext cx="4178360" cy="430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123</TotalTime>
  <Words>193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XCCW Joined 1a</vt:lpstr>
      <vt:lpstr>school</vt:lpstr>
      <vt:lpstr>Can I compare numbers?</vt:lpstr>
      <vt:lpstr>PowerPoint Presentation</vt:lpstr>
      <vt:lpstr>Focus task</vt:lpstr>
      <vt:lpstr>Fluency – do and talk</vt:lpstr>
      <vt:lpstr>Fluency – do and talk </vt:lpstr>
      <vt:lpstr>Fluency - variation </vt:lpstr>
      <vt:lpstr>Reasoning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Sophie Teresa</cp:lastModifiedBy>
  <cp:revision>15</cp:revision>
  <dcterms:created xsi:type="dcterms:W3CDTF">2020-09-20T11:46:55Z</dcterms:created>
  <dcterms:modified xsi:type="dcterms:W3CDTF">2020-09-20T16:46:42Z</dcterms:modified>
</cp:coreProperties>
</file>