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7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C32B-A030-42E9-8108-A8466FE43462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0159-9256-4407-A34C-9FB5FFEF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21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C32B-A030-42E9-8108-A8466FE43462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0159-9256-4407-A34C-9FB5FFEF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808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C32B-A030-42E9-8108-A8466FE43462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0159-9256-4407-A34C-9FB5FFEF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12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C32B-A030-42E9-8108-A8466FE43462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0159-9256-4407-A34C-9FB5FFEF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08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C32B-A030-42E9-8108-A8466FE43462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0159-9256-4407-A34C-9FB5FFEF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29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C32B-A030-42E9-8108-A8466FE43462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0159-9256-4407-A34C-9FB5FFEF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24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C32B-A030-42E9-8108-A8466FE43462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0159-9256-4407-A34C-9FB5FFEF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39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C32B-A030-42E9-8108-A8466FE43462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0159-9256-4407-A34C-9FB5FFEF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414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C32B-A030-42E9-8108-A8466FE43462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0159-9256-4407-A34C-9FB5FFEF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9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C32B-A030-42E9-8108-A8466FE43462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0159-9256-4407-A34C-9FB5FFEF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926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AC32B-A030-42E9-8108-A8466FE43462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D0159-9256-4407-A34C-9FB5FFEF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072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AC32B-A030-42E9-8108-A8466FE43462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D0159-9256-4407-A34C-9FB5FFEF73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467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A62914-BE19-4EA9-B010-96C721F5D31D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840509" y="157161"/>
            <a:ext cx="6480000" cy="64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61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Teresa</dc:creator>
  <cp:lastModifiedBy>Sophie Teresa</cp:lastModifiedBy>
  <cp:revision>1</cp:revision>
  <dcterms:created xsi:type="dcterms:W3CDTF">2020-10-07T19:44:48Z</dcterms:created>
  <dcterms:modified xsi:type="dcterms:W3CDTF">2020-10-07T19:46:20Z</dcterms:modified>
</cp:coreProperties>
</file>