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3" r:id="rId2"/>
    <p:sldId id="300" r:id="rId3"/>
    <p:sldId id="301" r:id="rId4"/>
    <p:sldId id="290" r:id="rId5"/>
    <p:sldId id="302" r:id="rId6"/>
    <p:sldId id="306" r:id="rId7"/>
    <p:sldId id="304" r:id="rId8"/>
    <p:sldId id="291" r:id="rId9"/>
    <p:sldId id="292" r:id="rId10"/>
    <p:sldId id="305" r:id="rId11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5DE41-E1F0-418D-B334-64FECED0C86D}" v="5" dt="2020-10-04T18:33:17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3" autoAdjust="0"/>
    <p:restoredTop sz="94660"/>
  </p:normalViewPr>
  <p:slideViewPr>
    <p:cSldViewPr snapToGrid="0">
      <p:cViewPr>
        <p:scale>
          <a:sx n="70" d="100"/>
          <a:sy n="70" d="100"/>
        </p:scale>
        <p:origin x="-2514" y="-10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outube.com/watch?v=S8r3nHXcEM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Biographies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Friday 9</a:t>
            </a:r>
            <a:r>
              <a:rPr lang="en-GB" baseline="30000" dirty="0"/>
              <a:t>th</a:t>
            </a:r>
            <a:r>
              <a:rPr lang="en-GB" dirty="0"/>
              <a:t> October 2020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151" y="2995825"/>
            <a:ext cx="7720527" cy="231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604"/>
            <a:ext cx="8915400" cy="7803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latin typeface="XCCW Joined 1a" panose="03050602040000000000" pitchFamily="66" charset="0"/>
              </a:rPr>
              <a:t>Simile</a:t>
            </a:r>
            <a:endParaRPr lang="en-GB" sz="4800" dirty="0">
              <a:latin typeface="XCCW Joined 1a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1DBDD28-F026-684E-B228-8722C1E561CC}"/>
              </a:ext>
            </a:extLst>
          </p:cNvPr>
          <p:cNvSpPr txBox="1"/>
          <p:nvPr/>
        </p:nvSpPr>
        <p:spPr>
          <a:xfrm>
            <a:off x="0" y="1693527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XCCW Joined 1a" pitchFamily="66" charset="0"/>
                <a:cs typeface="Damascus" pitchFamily="2" charset="-78"/>
              </a:rPr>
              <a:t>Learning Chunk </a:t>
            </a:r>
            <a:r>
              <a:rPr lang="en-US" u="sng" dirty="0" smtClean="0">
                <a:latin typeface="XCCW Joined 1a" pitchFamily="66" charset="0"/>
                <a:cs typeface="Damascus" pitchFamily="2" charset="-78"/>
              </a:rPr>
              <a:t>3 </a:t>
            </a:r>
            <a:endParaRPr lang="en-US" u="sng" dirty="0">
              <a:latin typeface="XCCW Joined 1a" pitchFamily="66" charset="0"/>
              <a:cs typeface="Damascus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DFFE515-398E-9B42-A7E8-FCE14B892686}"/>
              </a:ext>
            </a:extLst>
          </p:cNvPr>
          <p:cNvSpPr/>
          <p:nvPr/>
        </p:nvSpPr>
        <p:spPr>
          <a:xfrm>
            <a:off x="3429144" y="169352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01427A5-EA8B-684F-B196-C45B0FF89DBA}"/>
              </a:ext>
            </a:extLst>
          </p:cNvPr>
          <p:cNvSpPr txBox="1"/>
          <p:nvPr/>
        </p:nvSpPr>
        <p:spPr>
          <a:xfrm>
            <a:off x="49924" y="2158539"/>
            <a:ext cx="92987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XCCW Joined 1a" pitchFamily="66" charset="0"/>
              </a:rPr>
              <a:t>When visiting her father in the desert, she caught a Jack rabbit as quickly as a lightning bolt flashing across the sky.</a:t>
            </a:r>
            <a:endParaRPr lang="en-US" sz="2800" dirty="0">
              <a:latin typeface="XCCW Joined 1a" pitchFamily="66" charset="0"/>
            </a:endParaRPr>
          </a:p>
          <a:p>
            <a:endParaRPr lang="en-US" sz="2800" dirty="0">
              <a:latin typeface="XCCW Joined 1a" pitchFamily="66" charset="0"/>
            </a:endParaRPr>
          </a:p>
          <a:p>
            <a:endParaRPr lang="en-US" sz="2800" dirty="0">
              <a:latin typeface="XCCW Joined 1a" pitchFamily="66" charset="0"/>
            </a:endParaRPr>
          </a:p>
          <a:p>
            <a:r>
              <a:rPr lang="en-US" sz="2800" dirty="0" smtClean="0">
                <a:latin typeface="XCCW Joined 1a" pitchFamily="66" charset="0"/>
              </a:rPr>
              <a:t>Write your own speed simile using a powerful ‘</a:t>
            </a:r>
            <a:r>
              <a:rPr lang="en-US" sz="2800" dirty="0" err="1" smtClean="0">
                <a:latin typeface="XCCW Joined 1a" pitchFamily="66" charset="0"/>
              </a:rPr>
              <a:t>ing</a:t>
            </a:r>
            <a:r>
              <a:rPr lang="en-US" sz="2800" dirty="0" smtClean="0">
                <a:latin typeface="XCCW Joined 1a" pitchFamily="66" charset="0"/>
              </a:rPr>
              <a:t>’ verb and adding extra detail to heighten the pace.</a:t>
            </a:r>
            <a:endParaRPr lang="en-US" sz="2800" dirty="0">
              <a:latin typeface="XCCW Joined 1a" pitchFamily="66" charset="0"/>
            </a:endParaRPr>
          </a:p>
          <a:p>
            <a:endParaRPr lang="en-US" sz="2800" dirty="0">
              <a:latin typeface="XCCW Joined 1a" pitchFamily="66" charset="0"/>
            </a:endParaRPr>
          </a:p>
          <a:p>
            <a:r>
              <a:rPr lang="en-US" sz="2800" dirty="0">
                <a:latin typeface="XCCW Joined 1a" pitchFamily="66" charset="0"/>
              </a:rPr>
              <a:t>Deepen the moment: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8941337-F670-F443-83A2-2FAC67E156D6}"/>
              </a:ext>
            </a:extLst>
          </p:cNvPr>
          <p:cNvSpPr/>
          <p:nvPr/>
        </p:nvSpPr>
        <p:spPr>
          <a:xfrm>
            <a:off x="3495144" y="3806940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Your turn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4757B7D3-B06E-2947-86C7-64B77844D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126" y="5811866"/>
            <a:ext cx="800100" cy="86360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328" y="297472"/>
            <a:ext cx="886862" cy="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190" y="297472"/>
            <a:ext cx="1104331" cy="894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03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2550" y="4131818"/>
            <a:ext cx="6935950" cy="1538785"/>
          </a:xfrm>
        </p:spPr>
        <p:txBody>
          <a:bodyPr/>
          <a:lstStyle/>
          <a:p>
            <a:r>
              <a:rPr lang="en-GB" dirty="0" smtClean="0"/>
              <a:t>Today we will be looking at facts, conjunctions and similes.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167" y="618059"/>
            <a:ext cx="15049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82" y="2084909"/>
            <a:ext cx="12477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229" y="2127771"/>
            <a:ext cx="1028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929" y="2049296"/>
            <a:ext cx="12192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7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05469"/>
            <a:ext cx="8915400" cy="1064525"/>
          </a:xfrm>
        </p:spPr>
        <p:txBody>
          <a:bodyPr/>
          <a:lstStyle/>
          <a:p>
            <a:r>
              <a:rPr lang="en-GB" dirty="0" smtClean="0"/>
              <a:t>Facts are statements that are true.</a:t>
            </a:r>
          </a:p>
          <a:p>
            <a:r>
              <a:rPr lang="en-GB" dirty="0" smtClean="0"/>
              <a:t>Sort these facts into real and fake.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70279" y="2300617"/>
            <a:ext cx="4953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 smtClean="0">
                <a:latin typeface="XCCW Joined 1a" pitchFamily="66" charset="0"/>
              </a:rPr>
              <a:t>Florence used to cover herself in ice-cream to make her run faster.</a:t>
            </a:r>
            <a:endParaRPr lang="en-GB" dirty="0">
              <a:latin typeface="XCCW Joined 1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8004" y="2946948"/>
            <a:ext cx="4953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 smtClean="0">
                <a:latin typeface="XCCW Joined 1a" pitchFamily="66" charset="0"/>
              </a:rPr>
              <a:t>She used 200 cans of hairspray to keep her hair in place whilst running.</a:t>
            </a:r>
            <a:endParaRPr lang="en-GB" dirty="0">
              <a:latin typeface="XCCW Joined 1a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676" y="3870278"/>
            <a:ext cx="49530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 smtClean="0">
                <a:latin typeface="XCCW Joined 1a" pitchFamily="66" charset="0"/>
              </a:rPr>
              <a:t>She loved to have her nails done.</a:t>
            </a:r>
            <a:endParaRPr lang="en-GB" dirty="0">
              <a:latin typeface="XCCW Joined 1a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8129" y="4161473"/>
            <a:ext cx="4953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 smtClean="0">
                <a:latin typeface="XCCW Joined 1a" pitchFamily="66" charset="0"/>
              </a:rPr>
              <a:t>Florence was a world record holder.</a:t>
            </a:r>
            <a:endParaRPr lang="en-GB" dirty="0">
              <a:latin typeface="XCCW Joined 1a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6691" y="4807804"/>
            <a:ext cx="4953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 smtClean="0">
                <a:latin typeface="XCCW Joined 1a" pitchFamily="66" charset="0"/>
              </a:rPr>
              <a:t>Florence held the season’s bests from 1982-1988.</a:t>
            </a:r>
            <a:endParaRPr lang="en-GB" dirty="0">
              <a:latin typeface="XCCW Joined 1a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01" y="5454135"/>
            <a:ext cx="49530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>
                <a:latin typeface="XCCW Joined 1a" pitchFamily="66" charset="0"/>
              </a:rPr>
              <a:t>Florence </a:t>
            </a:r>
            <a:r>
              <a:rPr lang="en-GB" dirty="0" smtClean="0">
                <a:latin typeface="XCCW Joined 1a" pitchFamily="66" charset="0"/>
              </a:rPr>
              <a:t>wore colourful </a:t>
            </a:r>
            <a:r>
              <a:rPr lang="en-GB" dirty="0" err="1" smtClean="0">
                <a:latin typeface="XCCW Joined 1a" pitchFamily="66" charset="0"/>
              </a:rPr>
              <a:t>lycra</a:t>
            </a:r>
            <a:r>
              <a:rPr lang="en-GB" dirty="0" smtClean="0">
                <a:latin typeface="XCCW Joined 1a" pitchFamily="66" charset="0"/>
              </a:rPr>
              <a:t> outfits.</a:t>
            </a:r>
            <a:endParaRPr lang="en-GB" dirty="0">
              <a:latin typeface="XCCW Joined 1a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6530" y="6211669"/>
            <a:ext cx="495300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 smtClean="0">
                <a:latin typeface="XCCW Joined 1a" pitchFamily="66" charset="0"/>
              </a:rPr>
              <a:t>Florence was an athlete.</a:t>
            </a:r>
            <a:endParaRPr lang="en-GB" dirty="0">
              <a:latin typeface="XCCW Joined 1a" pitchFamily="66" charset="0"/>
            </a:endParaRPr>
          </a:p>
        </p:txBody>
      </p:sp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F61D1028-9D16-1742-A582-B26841FB23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46" b="6199"/>
          <a:stretch/>
        </p:blipFill>
        <p:spPr>
          <a:xfrm>
            <a:off x="7865435" y="237534"/>
            <a:ext cx="640243" cy="62080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676" y="237534"/>
            <a:ext cx="827739" cy="620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092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477" y="681019"/>
            <a:ext cx="6886802" cy="539879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XCCW Joined 1a" panose="03050602040000000000" pitchFamily="66" charset="0"/>
              </a:rPr>
              <a:t>Facts</a:t>
            </a:r>
            <a:endParaRPr lang="en-GB" dirty="0">
              <a:latin typeface="XCCW Joined 1a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1DBDD28-F026-684E-B228-8722C1E561CC}"/>
              </a:ext>
            </a:extLst>
          </p:cNvPr>
          <p:cNvSpPr txBox="1"/>
          <p:nvPr/>
        </p:nvSpPr>
        <p:spPr>
          <a:xfrm>
            <a:off x="0" y="1693527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cs typeface="Damascus" pitchFamily="2" charset="-78"/>
              </a:rPr>
              <a:t>Learning Chunk </a:t>
            </a:r>
            <a:r>
              <a:rPr lang="en-US" u="sng" dirty="0" smtClean="0">
                <a:cs typeface="Damascus" pitchFamily="2" charset="-78"/>
              </a:rPr>
              <a:t>1</a:t>
            </a:r>
            <a:endParaRPr lang="en-US" u="sng" dirty="0">
              <a:cs typeface="Damascus" pitchFamily="2" charset="-78"/>
            </a:endParaRPr>
          </a:p>
        </p:txBody>
      </p:sp>
      <p:pic>
        <p:nvPicPr>
          <p:cNvPr id="18" name="Picture 17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F61D1028-9D16-1742-A582-B26841FB23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46" b="6199"/>
          <a:stretch/>
        </p:blipFill>
        <p:spPr>
          <a:xfrm>
            <a:off x="6405646" y="2380233"/>
            <a:ext cx="1280485" cy="124160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DFFE515-398E-9B42-A7E8-FCE14B892686}"/>
              </a:ext>
            </a:extLst>
          </p:cNvPr>
          <p:cNvSpPr/>
          <p:nvPr/>
        </p:nvSpPr>
        <p:spPr>
          <a:xfrm>
            <a:off x="3140603" y="1693527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 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01427A5-EA8B-684F-B196-C45B0FF89DBA}"/>
              </a:ext>
            </a:extLst>
          </p:cNvPr>
          <p:cNvSpPr txBox="1"/>
          <p:nvPr/>
        </p:nvSpPr>
        <p:spPr>
          <a:xfrm>
            <a:off x="0" y="2146659"/>
            <a:ext cx="65742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XCCW Joined 1a" pitchFamily="66" charset="0"/>
              </a:rPr>
              <a:t>Florence was one of the fastest women of all time.</a:t>
            </a:r>
            <a:endParaRPr lang="en-US" sz="2800" dirty="0">
              <a:latin typeface="XCCW Joined 1a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C19A872-18E8-D54A-84B0-6AE1EBF4ABC3}"/>
              </a:ext>
            </a:extLst>
          </p:cNvPr>
          <p:cNvSpPr/>
          <p:nvPr/>
        </p:nvSpPr>
        <p:spPr>
          <a:xfrm>
            <a:off x="3159839" y="3254498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Your turn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2FA4AFA-C65C-D047-8F74-B4D42D75EB42}"/>
              </a:ext>
            </a:extLst>
          </p:cNvPr>
          <p:cNvSpPr/>
          <p:nvPr/>
        </p:nvSpPr>
        <p:spPr>
          <a:xfrm>
            <a:off x="130878" y="3718751"/>
            <a:ext cx="68868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XCCW Joined 1a" pitchFamily="66" charset="0"/>
              </a:rPr>
              <a:t>Sort the facts into fake and real, choose your </a:t>
            </a:r>
            <a:r>
              <a:rPr lang="en-US" sz="2000" dirty="0" err="1" smtClean="0">
                <a:latin typeface="XCCW Joined 1a" pitchFamily="66" charset="0"/>
              </a:rPr>
              <a:t>favourite</a:t>
            </a:r>
            <a:r>
              <a:rPr lang="en-US" sz="2000" dirty="0" smtClean="0">
                <a:latin typeface="XCCW Joined 1a" pitchFamily="66" charset="0"/>
              </a:rPr>
              <a:t> to write as your overarching idea.</a:t>
            </a:r>
            <a:endParaRPr lang="en-US" sz="2000" dirty="0">
              <a:latin typeface="XCCW Joined 1a" pitchFamily="66" charset="0"/>
            </a:endParaRPr>
          </a:p>
          <a:p>
            <a:endParaRPr lang="en-US" sz="2000" dirty="0">
              <a:latin typeface="XCCW Joined 1a" pitchFamily="66" charset="0"/>
            </a:endParaRPr>
          </a:p>
          <a:p>
            <a:r>
              <a:rPr lang="en-US" sz="2000" dirty="0">
                <a:latin typeface="XCCW Joined 1a" pitchFamily="66" charset="0"/>
              </a:rPr>
              <a:t>Deepen the moment</a:t>
            </a:r>
            <a:r>
              <a:rPr lang="en-US" sz="2000" dirty="0" smtClean="0">
                <a:latin typeface="XCCW Joined 1a" pitchFamily="66" charset="0"/>
              </a:rPr>
              <a:t>: </a:t>
            </a:r>
            <a:endParaRPr lang="en-US" sz="2000" dirty="0">
              <a:latin typeface="XCCW Joined 1a" pitchFamily="66" charset="0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45CF47BB-816C-2F46-B4ED-E6E272795A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610" y="4962185"/>
            <a:ext cx="747864" cy="77556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130" y="2380233"/>
            <a:ext cx="1655477" cy="124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08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Conjunctions of cause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gather some causal conjunctions that we know.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748" y="1194425"/>
            <a:ext cx="566134" cy="55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882" y="1194425"/>
            <a:ext cx="679144" cy="55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98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Her early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www.youtube.com/watch?v=S8r3nHXcEMM</a:t>
            </a:r>
            <a:r>
              <a:rPr lang="en-GB" dirty="0" smtClean="0"/>
              <a:t> (from 2.52)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096" y="208250"/>
            <a:ext cx="1282616" cy="105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53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Conjunctions of cause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630" y="1284951"/>
            <a:ext cx="6575098" cy="45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748" y="1194425"/>
            <a:ext cx="566134" cy="55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882" y="1194425"/>
            <a:ext cx="679144" cy="55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07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656" y="99332"/>
            <a:ext cx="6886802" cy="539879"/>
          </a:xfrm>
        </p:spPr>
        <p:txBody>
          <a:bodyPr>
            <a:normAutofit/>
          </a:bodyPr>
          <a:lstStyle/>
          <a:p>
            <a:r>
              <a:rPr lang="en-GB" dirty="0" smtClean="0"/>
              <a:t>Conjunctions of cause</a:t>
            </a:r>
            <a:endParaRPr lang="en-GB" dirty="0">
              <a:latin typeface="XCCW Joined 1a" panose="03050602040000000000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908" y="208250"/>
            <a:ext cx="1069188" cy="105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096" y="208250"/>
            <a:ext cx="1282616" cy="105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1DBDD28-F026-684E-B228-8722C1E561CC}"/>
              </a:ext>
            </a:extLst>
          </p:cNvPr>
          <p:cNvSpPr txBox="1"/>
          <p:nvPr/>
        </p:nvSpPr>
        <p:spPr>
          <a:xfrm>
            <a:off x="496450" y="889013"/>
            <a:ext cx="203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cs typeface="Damascus" pitchFamily="2" charset="-78"/>
              </a:rPr>
              <a:t>Learning Chunk </a:t>
            </a:r>
            <a:r>
              <a:rPr lang="en-US" u="sng" dirty="0" smtClean="0">
                <a:cs typeface="Damascus" pitchFamily="2" charset="-78"/>
              </a:rPr>
              <a:t>2</a:t>
            </a:r>
            <a:endParaRPr lang="en-US" u="sng" dirty="0">
              <a:cs typeface="Damascus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DFFE515-398E-9B42-A7E8-FCE14B892686}"/>
              </a:ext>
            </a:extLst>
          </p:cNvPr>
          <p:cNvSpPr/>
          <p:nvPr/>
        </p:nvSpPr>
        <p:spPr>
          <a:xfrm>
            <a:off x="2535791" y="92442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Model</a:t>
            </a:r>
            <a:endParaRPr lang="en-GB" dirty="0">
              <a:solidFill>
                <a:srgbClr val="0070C0"/>
              </a:solidFill>
              <a:effectLst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01427A5-EA8B-684F-B196-C45B0FF89DBA}"/>
              </a:ext>
            </a:extLst>
          </p:cNvPr>
          <p:cNvSpPr txBox="1"/>
          <p:nvPr/>
        </p:nvSpPr>
        <p:spPr>
          <a:xfrm>
            <a:off x="496450" y="1442115"/>
            <a:ext cx="88813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XCCW Joined 1a" pitchFamily="66" charset="0"/>
              </a:rPr>
              <a:t>She wrote many children’s books because she thought that sharing messages with young people was important.</a:t>
            </a:r>
            <a:endParaRPr lang="en-US" sz="2400" dirty="0">
              <a:latin typeface="XCCW Joined 1a" pitchFamily="66" charset="0"/>
            </a:endParaRPr>
          </a:p>
          <a:p>
            <a:endParaRPr lang="en-US" sz="2400" dirty="0">
              <a:latin typeface="XCCW Joined 1a" pitchFamily="66" charset="0"/>
            </a:endParaRPr>
          </a:p>
          <a:p>
            <a:endParaRPr lang="en-US" sz="2400" dirty="0" smtClean="0">
              <a:latin typeface="XCCW Joined 1a" pitchFamily="66" charset="0"/>
            </a:endParaRPr>
          </a:p>
          <a:p>
            <a:endParaRPr lang="en-US" sz="2400" dirty="0">
              <a:latin typeface="XCCW Joined 1a" pitchFamily="66" charset="0"/>
            </a:endParaRPr>
          </a:p>
          <a:p>
            <a:endParaRPr lang="en-US" sz="2400" dirty="0">
              <a:latin typeface="XCCW Joined 1a" pitchFamily="66" charset="0"/>
            </a:endParaRPr>
          </a:p>
          <a:p>
            <a:r>
              <a:rPr lang="en-US" sz="2400" dirty="0" smtClean="0">
                <a:latin typeface="XCCW Joined 1a" pitchFamily="66" charset="0"/>
              </a:rPr>
              <a:t>Use the sentence starters with a conjunction that matches the sentence finishers.</a:t>
            </a:r>
            <a:endParaRPr lang="en-US" sz="2400" dirty="0">
              <a:latin typeface="XCCW Joined 1a" pitchFamily="66" charset="0"/>
            </a:endParaRPr>
          </a:p>
          <a:p>
            <a:endParaRPr lang="en-US" sz="2400" dirty="0">
              <a:latin typeface="XCCW Joined 1a" pitchFamily="66" charset="0"/>
            </a:endParaRPr>
          </a:p>
          <a:p>
            <a:r>
              <a:rPr lang="en-US" sz="2400" dirty="0">
                <a:latin typeface="XCCW Joined 1a" pitchFamily="66" charset="0"/>
              </a:rPr>
              <a:t>Deepen the moment: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8941337-F670-F443-83A2-2FAC67E156D6}"/>
              </a:ext>
            </a:extLst>
          </p:cNvPr>
          <p:cNvSpPr/>
          <p:nvPr/>
        </p:nvSpPr>
        <p:spPr>
          <a:xfrm>
            <a:off x="2678951" y="3704272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Your turn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562" y="5013985"/>
            <a:ext cx="944609" cy="96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732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35604"/>
            <a:ext cx="8915400" cy="78035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latin typeface="XCCW Joined 1a" panose="03050602040000000000" pitchFamily="66" charset="0"/>
              </a:rPr>
              <a:t>Simile</a:t>
            </a:r>
            <a:endParaRPr lang="en-GB" sz="4800" dirty="0">
              <a:latin typeface="XCCW Joined 1a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1DBDD28-F026-684E-B228-8722C1E561CC}"/>
              </a:ext>
            </a:extLst>
          </p:cNvPr>
          <p:cNvSpPr txBox="1"/>
          <p:nvPr/>
        </p:nvSpPr>
        <p:spPr>
          <a:xfrm>
            <a:off x="1132764" y="2158539"/>
            <a:ext cx="77700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XCCW Joined 1a" pitchFamily="66" charset="0"/>
                <a:cs typeface="Damascus" pitchFamily="2" charset="-78"/>
              </a:rPr>
              <a:t>Let’s gather a vocabulary list of things that are fast.</a:t>
            </a:r>
          </a:p>
          <a:p>
            <a:r>
              <a:rPr lang="en-US" dirty="0" smtClean="0">
                <a:latin typeface="XCCW Joined 1a" pitchFamily="66" charset="0"/>
                <a:cs typeface="Damascus" pitchFamily="2" charset="-78"/>
              </a:rPr>
              <a:t>e.g. shooting star.</a:t>
            </a:r>
          </a:p>
          <a:p>
            <a:endParaRPr lang="en-US" dirty="0">
              <a:latin typeface="XCCW Joined 1a" pitchFamily="66" charset="0"/>
              <a:cs typeface="Damascus" pitchFamily="2" charset="-78"/>
            </a:endParaRPr>
          </a:p>
          <a:p>
            <a:endParaRPr lang="en-US" dirty="0" smtClean="0">
              <a:latin typeface="XCCW Joined 1a" pitchFamily="66" charset="0"/>
              <a:cs typeface="Damascus" pitchFamily="2" charset="-78"/>
            </a:endParaRPr>
          </a:p>
          <a:p>
            <a:endParaRPr lang="en-US" dirty="0">
              <a:latin typeface="XCCW Joined 1a" pitchFamily="66" charset="0"/>
              <a:cs typeface="Damascus" pitchFamily="2" charset="-78"/>
            </a:endParaRPr>
          </a:p>
          <a:p>
            <a:r>
              <a:rPr lang="en-US" dirty="0" smtClean="0">
                <a:latin typeface="XCCW Joined 1a" pitchFamily="66" charset="0"/>
                <a:cs typeface="Damascus" pitchFamily="2" charset="-78"/>
              </a:rPr>
              <a:t>Then, gather a vocabulary list of appropriate verbs.</a:t>
            </a:r>
          </a:p>
          <a:p>
            <a:r>
              <a:rPr lang="en-US" dirty="0" smtClean="0">
                <a:latin typeface="XCCW Joined 1a" pitchFamily="66" charset="0"/>
                <a:cs typeface="Damascus" pitchFamily="2" charset="-78"/>
              </a:rPr>
              <a:t>e.g. hurtling.</a:t>
            </a:r>
            <a:endParaRPr lang="en-US" dirty="0">
              <a:latin typeface="XCCW Joined 1a" pitchFamily="66" charset="0"/>
              <a:cs typeface="Damascus" pitchFamily="2" charset="-7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01427A5-EA8B-684F-B196-C45B0FF89DBA}"/>
              </a:ext>
            </a:extLst>
          </p:cNvPr>
          <p:cNvSpPr txBox="1"/>
          <p:nvPr/>
        </p:nvSpPr>
        <p:spPr>
          <a:xfrm>
            <a:off x="49924" y="2158539"/>
            <a:ext cx="6574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141" y="451643"/>
            <a:ext cx="11620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191" y="412983"/>
            <a:ext cx="1494746" cy="121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3880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1111</TotalTime>
  <Words>290</Words>
  <Application>Microsoft Office PowerPoint</Application>
  <PresentationFormat>A4 Paper (210x297 mm)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Biographies</vt:lpstr>
      <vt:lpstr>PowerPoint Presentation</vt:lpstr>
      <vt:lpstr>Facts</vt:lpstr>
      <vt:lpstr>PowerPoint Presentation</vt:lpstr>
      <vt:lpstr>Conjunctions of cause</vt:lpstr>
      <vt:lpstr>Her early life</vt:lpstr>
      <vt:lpstr>Conjunctions of cause</vt:lpstr>
      <vt:lpstr>PowerPoint Presentation</vt:lpstr>
      <vt:lpstr>Simile</vt:lpstr>
      <vt:lpstr>Simile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local_admin</cp:lastModifiedBy>
  <cp:revision>54</cp:revision>
  <cp:lastPrinted>2020-09-22T13:37:32Z</cp:lastPrinted>
  <dcterms:created xsi:type="dcterms:W3CDTF">2020-08-27T13:28:14Z</dcterms:created>
  <dcterms:modified xsi:type="dcterms:W3CDTF">2020-10-08T15:34:53Z</dcterms:modified>
</cp:coreProperties>
</file>