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8" r:id="rId3"/>
    <p:sldId id="257" r:id="rId4"/>
    <p:sldId id="268" r:id="rId5"/>
    <p:sldId id="259" r:id="rId6"/>
    <p:sldId id="265" r:id="rId7"/>
    <p:sldId id="26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9E1090-0C39-C3C3-052D-34CD5330D314}" v="36" dt="2020-10-05T14:27:06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5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Smout" userId="S::dsmout@ryeprimary.co.uk::3c4a6b61-e2e4-4117-8b69-ebf242d9938e" providerId="AD" clId="Web-{E79E1090-0C39-C3C3-052D-34CD5330D314}"/>
    <pc:docChg chg="modSld">
      <pc:chgData name="Danielle Smout" userId="S::dsmout@ryeprimary.co.uk::3c4a6b61-e2e4-4117-8b69-ebf242d9938e" providerId="AD" clId="Web-{E79E1090-0C39-C3C3-052D-34CD5330D314}" dt="2020-10-05T14:27:06.171" v="33" actId="20577"/>
      <pc:docMkLst>
        <pc:docMk/>
      </pc:docMkLst>
      <pc:sldChg chg="modSp">
        <pc:chgData name="Danielle Smout" userId="S::dsmout@ryeprimary.co.uk::3c4a6b61-e2e4-4117-8b69-ebf242d9938e" providerId="AD" clId="Web-{E79E1090-0C39-C3C3-052D-34CD5330D314}" dt="2020-10-05T14:22:22.810" v="4" actId="20577"/>
        <pc:sldMkLst>
          <pc:docMk/>
          <pc:sldMk cId="710851258" sldId="257"/>
        </pc:sldMkLst>
        <pc:spChg chg="mod">
          <ac:chgData name="Danielle Smout" userId="S::dsmout@ryeprimary.co.uk::3c4a6b61-e2e4-4117-8b69-ebf242d9938e" providerId="AD" clId="Web-{E79E1090-0C39-C3C3-052D-34CD5330D314}" dt="2020-10-05T14:22:22.810" v="4" actId="20577"/>
          <ac:spMkLst>
            <pc:docMk/>
            <pc:sldMk cId="710851258" sldId="257"/>
            <ac:spMk id="7" creationId="{8E88D63F-D878-4384-82E5-F3D72AB5C511}"/>
          </ac:spMkLst>
        </pc:spChg>
      </pc:sldChg>
      <pc:sldChg chg="modSp">
        <pc:chgData name="Danielle Smout" userId="S::dsmout@ryeprimary.co.uk::3c4a6b61-e2e4-4117-8b69-ebf242d9938e" providerId="AD" clId="Web-{E79E1090-0C39-C3C3-052D-34CD5330D314}" dt="2020-10-05T14:27:06.171" v="32" actId="20577"/>
        <pc:sldMkLst>
          <pc:docMk/>
          <pc:sldMk cId="1299931547" sldId="264"/>
        </pc:sldMkLst>
        <pc:spChg chg="mod">
          <ac:chgData name="Danielle Smout" userId="S::dsmout@ryeprimary.co.uk::3c4a6b61-e2e4-4117-8b69-ebf242d9938e" providerId="AD" clId="Web-{E79E1090-0C39-C3C3-052D-34CD5330D314}" dt="2020-10-05T14:27:06.171" v="32" actId="20577"/>
          <ac:spMkLst>
            <pc:docMk/>
            <pc:sldMk cId="1299931547" sldId="264"/>
            <ac:spMk id="8" creationId="{D959C3CB-5A3B-4AAC-A6F2-46472F9F478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8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5D3AF5-744C-437A-9CB2-07EC20393D34}"/>
              </a:ext>
            </a:extLst>
          </p:cNvPr>
          <p:cNvSpPr/>
          <p:nvPr userDrawn="1"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8243-6272-4541-B1B1-838DDC187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10/5/20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10/5/20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2" y="348699"/>
            <a:ext cx="8035636" cy="5322895"/>
          </a:xfrm>
        </p:spPr>
        <p:txBody>
          <a:bodyPr>
            <a:normAutofit fontScale="90000"/>
          </a:bodyPr>
          <a:lstStyle/>
          <a:p>
            <a:pPr algn="l"/>
            <a:r>
              <a:rPr lang="en-GB" sz="4800" dirty="0"/>
              <a:t>Year 3: Can I add and subtract multiples of 100?</a:t>
            </a:r>
            <a:br>
              <a:rPr lang="en-GB" sz="4800" dirty="0"/>
            </a:br>
            <a:br>
              <a:rPr lang="en-GB" sz="4800" dirty="0"/>
            </a:br>
            <a:r>
              <a:rPr lang="en-GB" sz="4800" dirty="0"/>
              <a:t>Year 4: Can I count back through zero using negative numbers?</a:t>
            </a:r>
          </a:p>
        </p:txBody>
      </p:sp>
    </p:spTree>
    <p:extLst>
      <p:ext uri="{BB962C8B-B14F-4D97-AF65-F5344CB8AC3E}">
        <p14:creationId xmlns:p14="http://schemas.microsoft.com/office/powerpoint/2010/main" val="49396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CF3442-A1D3-4943-947C-3278EF05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329283"/>
            <a:ext cx="7462982" cy="547388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0E7EE-CB46-4367-AAB3-36E4DE53501E}"/>
              </a:ext>
            </a:extLst>
          </p:cNvPr>
          <p:cNvCxnSpPr/>
          <p:nvPr/>
        </p:nvCxnSpPr>
        <p:spPr>
          <a:xfrm>
            <a:off x="1487055" y="360218"/>
            <a:ext cx="0" cy="55233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D2DD43-48B0-42FF-AA8B-0613A9D3F5B4}"/>
              </a:ext>
            </a:extLst>
          </p:cNvPr>
          <p:cNvSpPr txBox="1"/>
          <p:nvPr/>
        </p:nvSpPr>
        <p:spPr>
          <a:xfrm>
            <a:off x="1487053" y="443287"/>
            <a:ext cx="4008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XCCW Joined 1a" panose="03050602040000000000" pitchFamily="66" charset="0"/>
              </a:rPr>
              <a:t>6.10.20</a:t>
            </a:r>
          </a:p>
        </p:txBody>
      </p:sp>
    </p:spTree>
    <p:extLst>
      <p:ext uri="{BB962C8B-B14F-4D97-AF65-F5344CB8AC3E}">
        <p14:creationId xmlns:p14="http://schemas.microsoft.com/office/powerpoint/2010/main" val="184297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A08B-B8B4-4C8F-A8AC-11077456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GB" u="sng" dirty="0"/>
              <a:t>In Focus</a:t>
            </a:r>
            <a:br>
              <a:rPr lang="en-GB" dirty="0"/>
            </a:br>
            <a:r>
              <a:rPr lang="en-GB" sz="2400" dirty="0"/>
              <a:t>complete these in your books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88D63F-D878-4384-82E5-F3D72AB5C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8707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Year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XCCW Joined 1a"/>
              </a:rPr>
              <a:t>		900</a:t>
            </a:r>
          </a:p>
          <a:p>
            <a:pPr marL="0" indent="0">
              <a:buNone/>
            </a:pPr>
            <a:endParaRPr lang="en-GB" sz="1300" dirty="0">
              <a:latin typeface="XCCW Joined 1a"/>
            </a:endParaRPr>
          </a:p>
          <a:p>
            <a:pPr marL="0" indent="0">
              <a:buNone/>
            </a:pPr>
            <a:r>
              <a:rPr lang="en-GB" dirty="0">
                <a:latin typeface="XCCW Joined 1a"/>
              </a:rPr>
              <a:t>	600		   300</a:t>
            </a:r>
          </a:p>
          <a:p>
            <a:pPr marL="0" indent="0">
              <a:buNone/>
            </a:pPr>
            <a:endParaRPr lang="en-GB" dirty="0">
              <a:latin typeface="XCCW Joined 1a"/>
            </a:endParaRPr>
          </a:p>
          <a:p>
            <a:pPr marL="0" indent="0">
              <a:buNone/>
            </a:pPr>
            <a:endParaRPr lang="en-GB" dirty="0">
              <a:latin typeface="XCCW Joined 1a"/>
            </a:endParaRPr>
          </a:p>
          <a:p>
            <a:pPr marL="0" indent="0">
              <a:buNone/>
            </a:pPr>
            <a:r>
              <a:rPr lang="en-GB" dirty="0">
                <a:latin typeface="XCCW Joined 1a"/>
              </a:rPr>
              <a:t>Can you write all the fact families for the bar model?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BE6BE3-D69E-4B7D-90E2-933CD402AE3E}"/>
              </a:ext>
            </a:extLst>
          </p:cNvPr>
          <p:cNvSpPr/>
          <p:nvPr/>
        </p:nvSpPr>
        <p:spPr>
          <a:xfrm>
            <a:off x="628650" y="1690689"/>
            <a:ext cx="3886200" cy="5005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AD6D9B-FE08-43FD-95C3-A6291559A28A}"/>
              </a:ext>
            </a:extLst>
          </p:cNvPr>
          <p:cNvSpPr/>
          <p:nvPr/>
        </p:nvSpPr>
        <p:spPr>
          <a:xfrm>
            <a:off x="4667250" y="1690689"/>
            <a:ext cx="4291556" cy="5005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69676B-B9E4-2B45-BEB1-83B5D420F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5799" y="1765239"/>
            <a:ext cx="3886200" cy="46269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Year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>
              <a:latin typeface="XCCW Joined 1a"/>
            </a:endParaRPr>
          </a:p>
          <a:p>
            <a:pPr marL="0" indent="0">
              <a:buNone/>
            </a:pPr>
            <a:r>
              <a:rPr lang="en-GB" dirty="0">
                <a:latin typeface="XCCW Joined 1a"/>
              </a:rPr>
              <a:t>Can you write all the fact families for the bar model?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23026" y="2493034"/>
            <a:ext cx="3278038" cy="12163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3" idx="1"/>
            <a:endCxn id="3" idx="3"/>
          </p:cNvCxnSpPr>
          <p:nvPr/>
        </p:nvCxnSpPr>
        <p:spPr>
          <a:xfrm>
            <a:off x="923026" y="3101196"/>
            <a:ext cx="32780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50234" y="3101196"/>
            <a:ext cx="0" cy="608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884" y="2442682"/>
            <a:ext cx="331628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638" y="3080003"/>
            <a:ext cx="365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39" y="3061747"/>
            <a:ext cx="3279775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254151" y="2613804"/>
            <a:ext cx="1362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itchFamily="66" charset="0"/>
              </a:rPr>
              <a:t>1400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5637" y="3165894"/>
            <a:ext cx="133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itchFamily="66" charset="0"/>
              </a:rPr>
              <a:t>1100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1509" y="3165894"/>
            <a:ext cx="86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itchFamily="66" charset="0"/>
              </a:rPr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71085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1800" dirty="0"/>
              <a:t>Year 4 – Fill in your number line.</a:t>
            </a:r>
            <a:br>
              <a:rPr lang="en-GB" dirty="0"/>
            </a:br>
            <a:r>
              <a:rPr lang="en-GB" dirty="0"/>
              <a:t>Year 3 – fluency: do and talk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D39BD7-478F-A740-8698-4F4A38B37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47876"/>
            <a:ext cx="9144000" cy="22128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DC3777-13DC-8944-961C-9C284449E0F8}"/>
              </a:ext>
            </a:extLst>
          </p:cNvPr>
          <p:cNvSpPr txBox="1"/>
          <p:nvPr/>
        </p:nvSpPr>
        <p:spPr>
          <a:xfrm>
            <a:off x="628650" y="1880755"/>
            <a:ext cx="548278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Complete each box for 500 + 400</a:t>
            </a:r>
          </a:p>
        </p:txBody>
      </p:sp>
    </p:spTree>
    <p:extLst>
      <p:ext uri="{BB962C8B-B14F-4D97-AF65-F5344CB8AC3E}">
        <p14:creationId xmlns:p14="http://schemas.microsoft.com/office/powerpoint/2010/main" val="361672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C4D18-902A-42C5-871F-AE25B8BD6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dirty="0"/>
              <a:t>Year 3 – Work on your independent task</a:t>
            </a:r>
            <a:br>
              <a:rPr lang="en-GB" dirty="0"/>
            </a:br>
            <a:br>
              <a:rPr lang="en-GB" dirty="0"/>
            </a:br>
            <a:r>
              <a:rPr lang="en-GB" dirty="0"/>
              <a:t>Year 4 – do and talk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E6262435-4745-D64F-927A-745197B3E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is a </a:t>
            </a:r>
            <a:r>
              <a:rPr lang="en-US" b="1" dirty="0"/>
              <a:t>negative number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How do we represent a negative number?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would I write…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Negative 4?</a:t>
            </a:r>
          </a:p>
          <a:p>
            <a:pPr marL="0" indent="0">
              <a:buNone/>
            </a:pPr>
            <a:r>
              <a:rPr lang="en-US" dirty="0"/>
              <a:t>Negative 13?</a:t>
            </a:r>
          </a:p>
          <a:p>
            <a:pPr marL="0" indent="0">
              <a:buNone/>
            </a:pPr>
            <a:r>
              <a:rPr lang="en-US" dirty="0"/>
              <a:t>Negative 22?</a:t>
            </a:r>
          </a:p>
        </p:txBody>
      </p:sp>
    </p:spTree>
    <p:extLst>
      <p:ext uri="{BB962C8B-B14F-4D97-AF65-F5344CB8AC3E}">
        <p14:creationId xmlns:p14="http://schemas.microsoft.com/office/powerpoint/2010/main" val="2297022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C4D18-902A-42C5-871F-AE25B8BD6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250307" cy="1325563"/>
          </a:xfrm>
        </p:spPr>
        <p:txBody>
          <a:bodyPr>
            <a:normAutofit fontScale="90000"/>
          </a:bodyPr>
          <a:lstStyle/>
          <a:p>
            <a:r>
              <a:rPr lang="en-GB" sz="1800" dirty="0"/>
              <a:t>Year 3 – Work on your independent task</a:t>
            </a:r>
            <a:br>
              <a:rPr lang="en-GB" dirty="0"/>
            </a:br>
            <a:br>
              <a:rPr lang="en-GB" dirty="0"/>
            </a:br>
            <a:r>
              <a:rPr lang="en-GB" dirty="0"/>
              <a:t>Year 4 – do and talk</a:t>
            </a:r>
            <a:br>
              <a:rPr lang="en-GB" dirty="0"/>
            </a:br>
            <a:endParaRPr lang="en-GB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C26624D-25A3-C14A-97A9-029DEF8CE022}"/>
              </a:ext>
            </a:extLst>
          </p:cNvPr>
          <p:cNvSpPr txBox="1"/>
          <p:nvPr/>
        </p:nvSpPr>
        <p:spPr>
          <a:xfrm>
            <a:off x="224490" y="1845107"/>
            <a:ext cx="865446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/>
              <a:t>Order these numbers from smallest to largest using inequality symbols:</a:t>
            </a:r>
          </a:p>
          <a:p>
            <a:endParaRPr lang="en-US" sz="2500" dirty="0"/>
          </a:p>
          <a:p>
            <a:pPr marL="514350" indent="-514350">
              <a:buAutoNum type="alphaLcParenR"/>
            </a:pPr>
            <a:r>
              <a:rPr lang="en-US" sz="3500" dirty="0"/>
              <a:t>-1, - 4, 0, -8, 10</a:t>
            </a:r>
          </a:p>
          <a:p>
            <a:pPr marL="514350" indent="-514350">
              <a:buAutoNum type="alphaLcParenR"/>
            </a:pPr>
            <a:endParaRPr lang="en-US" sz="3500" dirty="0"/>
          </a:p>
          <a:p>
            <a:pPr marL="514350" indent="-514350">
              <a:buAutoNum type="alphaLcParenR"/>
            </a:pPr>
            <a:r>
              <a:rPr lang="en-US" sz="3500" dirty="0"/>
              <a:t>8, -7, -12, 3, 7</a:t>
            </a:r>
          </a:p>
        </p:txBody>
      </p:sp>
    </p:spTree>
    <p:extLst>
      <p:ext uri="{BB962C8B-B14F-4D97-AF65-F5344CB8AC3E}">
        <p14:creationId xmlns:p14="http://schemas.microsoft.com/office/powerpoint/2010/main" val="2428990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9548C-5697-4787-9C9B-F83F317A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4 – fluency: do and talk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9A8960-2945-AC42-AFDA-52C4CCA8E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223" y="1845599"/>
            <a:ext cx="2351233" cy="50124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CFB771F-BBB8-824F-8A81-54D276378A04}"/>
              </a:ext>
            </a:extLst>
          </p:cNvPr>
          <p:cNvSpPr txBox="1"/>
          <p:nvPr/>
        </p:nvSpPr>
        <p:spPr>
          <a:xfrm>
            <a:off x="925975" y="2199190"/>
            <a:ext cx="451412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Which is the warmer temperature in each pair?</a:t>
            </a:r>
          </a:p>
          <a:p>
            <a:endParaRPr lang="en-US" sz="2200" dirty="0"/>
          </a:p>
          <a:p>
            <a:pPr marL="342900" indent="-342900">
              <a:buAutoNum type="alphaLcParenR"/>
            </a:pPr>
            <a:r>
              <a:rPr lang="en-US" sz="2200" dirty="0"/>
              <a:t>5</a:t>
            </a:r>
            <a:r>
              <a:rPr lang="en-US" sz="2200" baseline="30000" dirty="0"/>
              <a:t>o</a:t>
            </a:r>
            <a:r>
              <a:rPr lang="en-US" sz="2200" dirty="0"/>
              <a:t>C  and  2</a:t>
            </a:r>
            <a:r>
              <a:rPr lang="en-US" sz="2200" baseline="30000" dirty="0"/>
              <a:t>o</a:t>
            </a:r>
            <a:r>
              <a:rPr lang="en-US" sz="2200" dirty="0"/>
              <a:t>C</a:t>
            </a:r>
          </a:p>
          <a:p>
            <a:pPr marL="342900" indent="-342900">
              <a:buAutoNum type="alphaLcParenR"/>
            </a:pPr>
            <a:endParaRPr lang="en-US" sz="2200" dirty="0"/>
          </a:p>
          <a:p>
            <a:pPr marL="342900" indent="-342900">
              <a:buAutoNum type="alphaLcParenR"/>
            </a:pPr>
            <a:r>
              <a:rPr lang="en-US" sz="2200" dirty="0"/>
              <a:t>4</a:t>
            </a:r>
            <a:r>
              <a:rPr lang="en-US" sz="2200" baseline="30000" dirty="0"/>
              <a:t>o</a:t>
            </a:r>
            <a:r>
              <a:rPr lang="en-US" sz="2200" dirty="0"/>
              <a:t>C  and  - 8</a:t>
            </a:r>
            <a:r>
              <a:rPr lang="en-US" sz="2200" baseline="30000" dirty="0"/>
              <a:t>o</a:t>
            </a:r>
            <a:r>
              <a:rPr lang="en-US" sz="2200" dirty="0"/>
              <a:t>C</a:t>
            </a:r>
          </a:p>
          <a:p>
            <a:pPr marL="342900" indent="-342900">
              <a:buAutoNum type="alphaLcParenR"/>
            </a:pPr>
            <a:endParaRPr lang="en-US" sz="2200" dirty="0"/>
          </a:p>
          <a:p>
            <a:pPr marL="342900" indent="-342900">
              <a:buAutoNum type="alphaLcParenR"/>
            </a:pPr>
            <a:r>
              <a:rPr lang="en-US" sz="2200" dirty="0"/>
              <a:t>-12</a:t>
            </a:r>
            <a:r>
              <a:rPr lang="en-US" sz="2200" baseline="30000" dirty="0"/>
              <a:t>o</a:t>
            </a:r>
            <a:r>
              <a:rPr lang="en-US" sz="2200" dirty="0"/>
              <a:t>C  and 1</a:t>
            </a:r>
            <a:r>
              <a:rPr lang="en-US" sz="2200" baseline="30000" dirty="0"/>
              <a:t>o</a:t>
            </a:r>
            <a:r>
              <a:rPr lang="en-US" sz="2200" dirty="0"/>
              <a:t>C</a:t>
            </a:r>
          </a:p>
          <a:p>
            <a:pPr marL="342900" indent="-342900">
              <a:buAutoNum type="alphaLcParenR"/>
            </a:pPr>
            <a:endParaRPr lang="en-US" sz="2200" dirty="0"/>
          </a:p>
          <a:p>
            <a:pPr marL="342900" indent="-342900">
              <a:buAutoNum type="alphaLcParenR"/>
            </a:pPr>
            <a:r>
              <a:rPr lang="en-US" sz="2200" dirty="0"/>
              <a:t>-3</a:t>
            </a:r>
            <a:r>
              <a:rPr lang="en-US" sz="2200" baseline="30000" dirty="0"/>
              <a:t>o</a:t>
            </a:r>
            <a:r>
              <a:rPr lang="en-US" sz="2200" dirty="0"/>
              <a:t>C  and  0</a:t>
            </a:r>
            <a:r>
              <a:rPr lang="en-US" sz="2200" baseline="30000" dirty="0"/>
              <a:t>o</a:t>
            </a:r>
            <a:r>
              <a:rPr lang="en-US" sz="22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7686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F9641-CD3B-483A-976C-CE113156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Lightbulb challenge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959C3CB-5A3B-4AAC-A6F2-46472F9F47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Year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700 children in the school.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100 more boys than girls.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XCCW Joined 1a"/>
              </a:rPr>
              <a:t>How many girls are in the school? </a:t>
            </a:r>
            <a:endParaRPr lang="en-GB" dirty="0"/>
          </a:p>
          <a:p>
            <a:pPr marL="0" indent="0">
              <a:buNone/>
            </a:pPr>
            <a:r>
              <a:rPr lang="en-GB" dirty="0">
                <a:latin typeface="XCCW Joined 1a"/>
              </a:rPr>
              <a:t>Draw a </a:t>
            </a:r>
            <a:r>
              <a:rPr lang="en-GB" dirty="0" err="1">
                <a:latin typeface="XCCW Joined 1a"/>
              </a:rPr>
              <a:t>barmodel</a:t>
            </a:r>
            <a:r>
              <a:rPr lang="en-GB" dirty="0">
                <a:latin typeface="XCCW Joined 1a"/>
              </a:rPr>
              <a:t>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D917E39-9A49-48F8-9A42-A2F3031991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Year 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Teddy counted down in 3s until he reached -18.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first number he said was 21, what was the tenth number he said?</a:t>
            </a:r>
          </a:p>
        </p:txBody>
      </p:sp>
      <p:pic>
        <p:nvPicPr>
          <p:cNvPr id="1026" name="Picture 2" descr="Lightbulb Vector Icon - Download Free Vectors, Clipart Graphics &amp; Vector Art">
            <a:extLst>
              <a:ext uri="{FF2B5EF4-FFF2-40B4-BE49-F238E27FC236}">
                <a16:creationId xmlns:a16="http://schemas.microsoft.com/office/drawing/2014/main" id="{9FD9270C-D17A-4E30-A142-617D9B10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39" y="10176"/>
            <a:ext cx="1634979" cy="163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931547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4BCCC2B6-BD74-411A-A492-A2EF6C860B9E}" vid="{376D44E6-678C-40D6-93B2-8E13B08062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3661</TotalTime>
  <Words>289</Words>
  <Application>Microsoft Macintosh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XCCW Joined 1a</vt:lpstr>
      <vt:lpstr>school</vt:lpstr>
      <vt:lpstr>Year 3: Can I add and subtract multiples of 100?  Year 4: Can I count back through zero using negative numbers?</vt:lpstr>
      <vt:lpstr>PowerPoint Presentation</vt:lpstr>
      <vt:lpstr>In Focus complete these in your books</vt:lpstr>
      <vt:lpstr>Year 4 – Fill in your number line. Year 3 – fluency: do and talk </vt:lpstr>
      <vt:lpstr>Year 3 – Work on your independent task  Year 4 – do and talk</vt:lpstr>
      <vt:lpstr>Year 3 – Work on your independent task  Year 4 – do and talk </vt:lpstr>
      <vt:lpstr>Year 4 – fluency: do and talk </vt:lpstr>
      <vt:lpstr>Lightbulb challenge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find 1, 10, 100 more or less?</dc:title>
  <dc:creator>Sophie Teresa</dc:creator>
  <cp:lastModifiedBy>Kayleigh Malcomson</cp:lastModifiedBy>
  <cp:revision>65</cp:revision>
  <dcterms:created xsi:type="dcterms:W3CDTF">2020-09-20T11:46:55Z</dcterms:created>
  <dcterms:modified xsi:type="dcterms:W3CDTF">2020-10-05T17:11:12Z</dcterms:modified>
</cp:coreProperties>
</file>