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99"/>
    <a:srgbClr val="FFFFCC"/>
    <a:srgbClr val="FF3399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85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6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8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5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11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7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4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0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8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42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A6FA4-6B98-4881-AD9C-05F7932B90B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7248E-B576-45EA-81F3-3A7514EE2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8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626F-A0AD-416F-B2DA-8470B222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Maths meeting – Fluency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CF86FCB-51BE-44DE-A3A6-838C8100CC0C}"/>
              </a:ext>
            </a:extLst>
          </p:cNvPr>
          <p:cNvSpPr txBox="1"/>
          <p:nvPr/>
        </p:nvSpPr>
        <p:spPr>
          <a:xfrm>
            <a:off x="628650" y="1916832"/>
            <a:ext cx="73277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latin typeface="XCCW Joined 1a" panose="03050602040000000000" pitchFamily="66" charset="0"/>
              </a:rPr>
              <a:t>Let’s learn the 4 x table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DA7E4CCB-6FD1-4AF0-BECD-A9CF53F8B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22" y="2771506"/>
            <a:ext cx="8515350" cy="47699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E64828AC-5D5B-4196-ABD0-3D6090867604}"/>
              </a:ext>
            </a:extLst>
          </p:cNvPr>
          <p:cNvSpPr txBox="1"/>
          <p:nvPr/>
        </p:nvSpPr>
        <p:spPr>
          <a:xfrm>
            <a:off x="539552" y="3525206"/>
            <a:ext cx="828092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First, we work out the multiples of 4 and where they sit on our </a:t>
            </a:r>
            <a:r>
              <a:rPr lang="en-GB" sz="2400" dirty="0" err="1">
                <a:latin typeface="XCCW Joined 1a" panose="03050602040000000000" pitchFamily="66" charset="0"/>
              </a:rPr>
              <a:t>numberline</a:t>
            </a:r>
            <a:r>
              <a:rPr lang="en-GB" sz="2400" dirty="0">
                <a:latin typeface="XCCW Joined 1a" panose="03050602040000000000" pitchFamily="66" charset="0"/>
              </a:rPr>
              <a:t>.</a:t>
            </a:r>
          </a:p>
          <a:p>
            <a:endParaRPr lang="en-GB" sz="2400" dirty="0">
              <a:latin typeface="XCCW Joined 1a" panose="03050602040000000000" pitchFamily="66" charset="0"/>
            </a:endParaRPr>
          </a:p>
          <a:p>
            <a:r>
              <a:rPr lang="en-GB" sz="2400" dirty="0">
                <a:latin typeface="XCCW Joined 1a" panose="03050602040000000000" pitchFamily="66" charset="0"/>
              </a:rPr>
              <a:t>Next, we learn this order by counting along.</a:t>
            </a:r>
          </a:p>
          <a:p>
            <a:endParaRPr lang="en-GB" sz="2400" dirty="0">
              <a:latin typeface="XCCW Joined 1a" panose="03050602040000000000" pitchFamily="66" charset="0"/>
            </a:endParaRPr>
          </a:p>
          <a:p>
            <a:r>
              <a:rPr lang="en-GB" sz="2400" dirty="0">
                <a:latin typeface="XCCW Joined 1a" panose="03050602040000000000" pitchFamily="66" charset="0"/>
              </a:rPr>
              <a:t>I will then take away the numbers one at a time. Can you still count along? </a:t>
            </a:r>
          </a:p>
        </p:txBody>
      </p:sp>
    </p:spTree>
    <p:extLst>
      <p:ext uri="{BB962C8B-B14F-4D97-AF65-F5344CB8AC3E}">
        <p14:creationId xmlns:p14="http://schemas.microsoft.com/office/powerpoint/2010/main" val="128693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3DFC-13BC-46F4-8659-70F065C6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Maths meeting -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AE89E-C587-49F4-BD90-B571359AF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If you know that 4 x 6 = 24, what else do you know?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Explain to your partner how you know that?</a:t>
            </a:r>
          </a:p>
        </p:txBody>
      </p:sp>
    </p:spTree>
    <p:extLst>
      <p:ext uri="{BB962C8B-B14F-4D97-AF65-F5344CB8AC3E}">
        <p14:creationId xmlns:p14="http://schemas.microsoft.com/office/powerpoint/2010/main" val="2873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E06E6-1241-4C73-A496-06BCFD49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Maths meetings – Pre-teach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A43F4-1E32-4291-BA7D-734FAEF52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COMING SOON</a:t>
            </a:r>
          </a:p>
        </p:txBody>
      </p:sp>
    </p:spTree>
    <p:extLst>
      <p:ext uri="{BB962C8B-B14F-4D97-AF65-F5344CB8AC3E}">
        <p14:creationId xmlns:p14="http://schemas.microsoft.com/office/powerpoint/2010/main" val="3120769419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57</TotalTime>
  <Words>90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XCCW Joined 1a</vt:lpstr>
      <vt:lpstr>school</vt:lpstr>
      <vt:lpstr>Maths meeting – Fluency</vt:lpstr>
      <vt:lpstr>Maths meeting - Reasoning</vt:lpstr>
      <vt:lpstr>Maths meetings – Pre-teach</vt:lpstr>
    </vt:vector>
  </TitlesOfParts>
  <Company>Andrell Education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Bird</dc:creator>
  <cp:lastModifiedBy>Sophie Teresa</cp:lastModifiedBy>
  <cp:revision>13</cp:revision>
  <dcterms:created xsi:type="dcterms:W3CDTF">2012-07-11T08:23:58Z</dcterms:created>
  <dcterms:modified xsi:type="dcterms:W3CDTF">2020-10-05T18:20:07Z</dcterms:modified>
</cp:coreProperties>
</file>