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7" r:id="rId2"/>
    <p:sldId id="268" r:id="rId3"/>
    <p:sldId id="287" r:id="rId4"/>
    <p:sldId id="288" r:id="rId5"/>
    <p:sldId id="289" r:id="rId6"/>
    <p:sldId id="290" r:id="rId7"/>
    <p:sldId id="291" r:id="rId8"/>
    <p:sldId id="29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Teachers - Traveling Through Cells">
            <a:extLst>
              <a:ext uri="{FF2B5EF4-FFF2-40B4-BE49-F238E27FC236}">
                <a16:creationId xmlns:a16="http://schemas.microsoft.com/office/drawing/2014/main" id="{D2083865-A550-48D9-9EC2-65526C09CF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1" y="4508826"/>
            <a:ext cx="3048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28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9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89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638509"/>
            <a:ext cx="6571343" cy="106079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57923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0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09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28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27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8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74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EB01FF7D-4F9E-4F49-A5EB-F9EB4AB4FA53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82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86000">
              <a:srgbClr val="FFFFCC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1FF7D-4F9E-4F49-A5EB-F9EB4AB4FA53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4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A697A-68EA-4429-8337-BF6B8536B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1927" y="802299"/>
            <a:ext cx="6733309" cy="2541431"/>
          </a:xfrm>
        </p:spPr>
        <p:txBody>
          <a:bodyPr>
            <a:normAutofit/>
          </a:bodyPr>
          <a:lstStyle/>
          <a:p>
            <a:r>
              <a:rPr lang="en-GB" sz="4800" b="1" dirty="0"/>
              <a:t>Can I plan an investigation?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97991-1500-4A25-8EDA-E59EBBC6E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1308650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GB" dirty="0"/>
              <a:t>I can decide what to change</a:t>
            </a:r>
          </a:p>
          <a:p>
            <a:pPr marL="285750" indent="-285750">
              <a:buFontTx/>
              <a:buChar char="-"/>
            </a:pPr>
            <a:r>
              <a:rPr lang="en-GB" dirty="0"/>
              <a:t>I can decide what to measure</a:t>
            </a:r>
          </a:p>
          <a:p>
            <a:pPr marL="285750" indent="-285750">
              <a:buFontTx/>
              <a:buChar char="-"/>
            </a:pPr>
            <a:r>
              <a:rPr lang="en-GB" dirty="0"/>
              <a:t>I can predict what will happen</a:t>
            </a:r>
          </a:p>
        </p:txBody>
      </p:sp>
    </p:spTree>
    <p:extLst>
      <p:ext uri="{BB962C8B-B14F-4D97-AF65-F5344CB8AC3E}">
        <p14:creationId xmlns:p14="http://schemas.microsoft.com/office/powerpoint/2010/main" val="224374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B912A-680E-47A5-8453-6388CAE35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546" y="624078"/>
            <a:ext cx="6998545" cy="934113"/>
          </a:xfrm>
        </p:spPr>
        <p:txBody>
          <a:bodyPr anchor="ctr"/>
          <a:lstStyle/>
          <a:p>
            <a:r>
              <a:rPr lang="en-GB" dirty="0" err="1"/>
              <a:t>REcap</a:t>
            </a:r>
            <a:r>
              <a:rPr lang="en-GB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96488-CF32-4C50-B0B2-28A8AC576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1803296"/>
            <a:ext cx="4322619" cy="4430626"/>
          </a:xfrm>
        </p:spPr>
        <p:txBody>
          <a:bodyPr>
            <a:normAutofit/>
          </a:bodyPr>
          <a:lstStyle/>
          <a:p>
            <a:r>
              <a:rPr lang="en-GB" dirty="0"/>
              <a:t>An electrical circuit is like a circle with all components connected</a:t>
            </a:r>
          </a:p>
          <a:p>
            <a:r>
              <a:rPr lang="en-GB" dirty="0"/>
              <a:t>Batteries (voltage) affect the brightness of a bulb</a:t>
            </a:r>
          </a:p>
          <a:p>
            <a:r>
              <a:rPr lang="en-GB" dirty="0"/>
              <a:t>A switch opens and closes a circuit, turning a bulb, motor or buzzer on and off.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D2813E-F1B9-4AE7-A8D3-DEC17AD08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452" y="3985492"/>
            <a:ext cx="3712783" cy="26323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66EF62-BC4F-4580-8879-EFF926B8DB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452" y="1209963"/>
            <a:ext cx="3712783" cy="263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54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431C3-9A6A-4E6F-8FF7-ED03126F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638509"/>
            <a:ext cx="6887679" cy="1060798"/>
          </a:xfrm>
        </p:spPr>
        <p:txBody>
          <a:bodyPr anchor="ctr"/>
          <a:lstStyle/>
          <a:p>
            <a:r>
              <a:rPr lang="en-GB" dirty="0"/>
              <a:t>Plan an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6A757-BCE6-435D-A9FA-236E30117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effectLst/>
                <a:ea typeface="Times New Roman" panose="02020603050405020304" pitchFamily="18" charset="0"/>
              </a:rPr>
              <a:t>How does number of batteries affect the number of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lego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bricks picked up by a motor in a circuit?</a:t>
            </a:r>
          </a:p>
          <a:p>
            <a:r>
              <a:rPr lang="en-GB" sz="2400" dirty="0"/>
              <a:t>First, we are going to gather some ideas.</a:t>
            </a:r>
            <a:endParaRPr lang="en-GB" dirty="0"/>
          </a:p>
        </p:txBody>
      </p:sp>
      <p:pic>
        <p:nvPicPr>
          <p:cNvPr id="5" name="Picture 2" descr="Helpful Links - Mrs. Kempf's Class">
            <a:extLst>
              <a:ext uri="{FF2B5EF4-FFF2-40B4-BE49-F238E27FC236}">
                <a16:creationId xmlns:a16="http://schemas.microsoft.com/office/drawing/2014/main" id="{35F4630F-4128-4D4B-BC07-2CDF2FEB6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74" y="5024580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elpful Links - Mrs. Kempf's Class">
            <a:extLst>
              <a:ext uri="{FF2B5EF4-FFF2-40B4-BE49-F238E27FC236}">
                <a16:creationId xmlns:a16="http://schemas.microsoft.com/office/drawing/2014/main" id="{18F97F7E-CD41-4476-8F9A-8068C244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893" y="5024580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elpful Links - Mrs. Kempf's Class">
            <a:extLst>
              <a:ext uri="{FF2B5EF4-FFF2-40B4-BE49-F238E27FC236}">
                <a16:creationId xmlns:a16="http://schemas.microsoft.com/office/drawing/2014/main" id="{85B33BE0-AFC8-438C-A1F6-53A2AEF0F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571" y="5015344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elpful Links - Mrs. Kempf's Class">
            <a:extLst>
              <a:ext uri="{FF2B5EF4-FFF2-40B4-BE49-F238E27FC236}">
                <a16:creationId xmlns:a16="http://schemas.microsoft.com/office/drawing/2014/main" id="{065A9E49-7752-4FFC-80C6-42F5B0D57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484" y="4996872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elpful Links - Mrs. Kempf's Class">
            <a:extLst>
              <a:ext uri="{FF2B5EF4-FFF2-40B4-BE49-F238E27FC236}">
                <a16:creationId xmlns:a16="http://schemas.microsoft.com/office/drawing/2014/main" id="{A401895C-3A1D-4F79-A6C5-81B07AA9E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867" y="4969164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elpful Links - Mrs. Kempf's Class">
            <a:extLst>
              <a:ext uri="{FF2B5EF4-FFF2-40B4-BE49-F238E27FC236}">
                <a16:creationId xmlns:a16="http://schemas.microsoft.com/office/drawing/2014/main" id="{B58AAD92-DA32-4FD0-8D6A-1D0D91FBD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673" y="5346897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elpful Links - Mrs. Kempf's Class">
            <a:extLst>
              <a:ext uri="{FF2B5EF4-FFF2-40B4-BE49-F238E27FC236}">
                <a16:creationId xmlns:a16="http://schemas.microsoft.com/office/drawing/2014/main" id="{BF501AA3-CB4B-4B5C-9075-735F51452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145" y="5346897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elpful Links - Mrs. Kempf's Class">
            <a:extLst>
              <a:ext uri="{FF2B5EF4-FFF2-40B4-BE49-F238E27FC236}">
                <a16:creationId xmlns:a16="http://schemas.microsoft.com/office/drawing/2014/main" id="{F94F088D-93A3-47B7-9F94-FB9CC4374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963" y="5328425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elpful Links - Mrs. Kempf's Class">
            <a:extLst>
              <a:ext uri="{FF2B5EF4-FFF2-40B4-BE49-F238E27FC236}">
                <a16:creationId xmlns:a16="http://schemas.microsoft.com/office/drawing/2014/main" id="{886942F5-3574-41CE-B93F-80B3BD293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781" y="5319189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elpful Links - Mrs. Kempf's Class">
            <a:extLst>
              <a:ext uri="{FF2B5EF4-FFF2-40B4-BE49-F238E27FC236}">
                <a16:creationId xmlns:a16="http://schemas.microsoft.com/office/drawing/2014/main" id="{8266BC33-4A65-4BD6-A169-8AA5BF7B4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599" y="5319189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970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BD0D9-0F45-4CF1-AB10-19439DBBA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2" y="638509"/>
            <a:ext cx="6813818" cy="1060798"/>
          </a:xfrm>
        </p:spPr>
        <p:txBody>
          <a:bodyPr/>
          <a:lstStyle/>
          <a:p>
            <a:r>
              <a:rPr lang="en-GB" dirty="0"/>
              <a:t>Plan an investigation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73214D-EDE6-446F-8BCE-6B86F27FE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1275" y="3096491"/>
            <a:ext cx="2752725" cy="333375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7CD65B8-9690-415A-AD97-8FF3B0D28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73" y="2181987"/>
            <a:ext cx="6571343" cy="3450613"/>
          </a:xfrm>
        </p:spPr>
        <p:txBody>
          <a:bodyPr/>
          <a:lstStyle/>
          <a:p>
            <a:r>
              <a:rPr lang="en-GB" dirty="0"/>
              <a:t>When you do an investigation there is one component you need to change each time.</a:t>
            </a:r>
          </a:p>
          <a:p>
            <a:r>
              <a:rPr lang="en-GB" dirty="0"/>
              <a:t>With your partner, discuss what you can change in your investigation.</a:t>
            </a:r>
          </a:p>
          <a:p>
            <a:r>
              <a:rPr lang="en-GB" dirty="0"/>
              <a:t>Write it on a post-it note</a:t>
            </a:r>
          </a:p>
        </p:txBody>
      </p:sp>
    </p:spTree>
    <p:extLst>
      <p:ext uri="{BB962C8B-B14F-4D97-AF65-F5344CB8AC3E}">
        <p14:creationId xmlns:p14="http://schemas.microsoft.com/office/powerpoint/2010/main" val="4280799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BD0D9-0F45-4CF1-AB10-19439DBBA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2" y="638509"/>
            <a:ext cx="6813818" cy="1060798"/>
          </a:xfrm>
        </p:spPr>
        <p:txBody>
          <a:bodyPr/>
          <a:lstStyle/>
          <a:p>
            <a:r>
              <a:rPr lang="en-GB" dirty="0"/>
              <a:t>Plan an investigation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7CD65B8-9690-415A-AD97-8FF3B0D28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73" y="2181987"/>
            <a:ext cx="6571343" cy="3450613"/>
          </a:xfrm>
        </p:spPr>
        <p:txBody>
          <a:bodyPr/>
          <a:lstStyle/>
          <a:p>
            <a:r>
              <a:rPr lang="en-GB" dirty="0"/>
              <a:t>When you do an investigation there is there is something we will need to measure.</a:t>
            </a:r>
          </a:p>
          <a:p>
            <a:r>
              <a:rPr lang="en-GB" dirty="0"/>
              <a:t>With your partner, discuss what you will measure and observe in your investigation.</a:t>
            </a:r>
          </a:p>
          <a:p>
            <a:r>
              <a:rPr lang="en-GB" dirty="0"/>
              <a:t>Write it on a post-it note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64AE1F-6E29-44E8-ABD6-E8C4FB6E7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1623" y="3494665"/>
            <a:ext cx="2638425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11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BD0D9-0F45-4CF1-AB10-19439DBBA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2" y="638509"/>
            <a:ext cx="6813818" cy="1060798"/>
          </a:xfrm>
        </p:spPr>
        <p:txBody>
          <a:bodyPr/>
          <a:lstStyle/>
          <a:p>
            <a:r>
              <a:rPr lang="en-GB" dirty="0"/>
              <a:t>Plan an investigation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7CD65B8-9690-415A-AD97-8FF3B0D28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964" y="2181987"/>
            <a:ext cx="7555346" cy="3450613"/>
          </a:xfrm>
        </p:spPr>
        <p:txBody>
          <a:bodyPr/>
          <a:lstStyle/>
          <a:p>
            <a:r>
              <a:rPr lang="en-GB" dirty="0"/>
              <a:t>When you do an investigation you need to make sure it is fair. That means you need a lot of things that stay the same each time.</a:t>
            </a:r>
          </a:p>
          <a:p>
            <a:r>
              <a:rPr lang="en-GB" dirty="0"/>
              <a:t>With your partner, discuss what you will keep the same in your investigation.</a:t>
            </a:r>
          </a:p>
          <a:p>
            <a:r>
              <a:rPr lang="en-GB" dirty="0"/>
              <a:t>Write it on a post-it note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7D0673-2D27-45A3-A9A2-37DAE4E35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551" y="5043055"/>
            <a:ext cx="6566576" cy="158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700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BD0D9-0F45-4CF1-AB10-19439DBBA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2" y="638509"/>
            <a:ext cx="6813818" cy="1060798"/>
          </a:xfrm>
        </p:spPr>
        <p:txBody>
          <a:bodyPr/>
          <a:lstStyle/>
          <a:p>
            <a:r>
              <a:rPr lang="en-GB" dirty="0"/>
              <a:t>Plan an investigation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7CD65B8-9690-415A-AD97-8FF3B0D28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964" y="2181987"/>
            <a:ext cx="7555346" cy="3450613"/>
          </a:xfrm>
        </p:spPr>
        <p:txBody>
          <a:bodyPr/>
          <a:lstStyle/>
          <a:p>
            <a:r>
              <a:rPr lang="en-GB" dirty="0"/>
              <a:t>When you do an investigation you also need to make a prediction. </a:t>
            </a:r>
          </a:p>
          <a:p>
            <a:r>
              <a:rPr lang="en-GB" dirty="0"/>
              <a:t>What do you and your partner think will happen? Explain why.</a:t>
            </a:r>
          </a:p>
          <a:p>
            <a:r>
              <a:rPr lang="en-GB" dirty="0"/>
              <a:t>Write it on a post-it note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CC9627-2A49-456D-86C6-6C8AA34F3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096" y="4664364"/>
            <a:ext cx="7071927" cy="199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3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4ACB6-150A-42E9-901F-8E70707F5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Write up your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5C470-FFB0-4400-9F22-758C763C0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Now you have thought about your investigation and made a choice from all the options, you can complete the planning sheet.</a:t>
            </a:r>
          </a:p>
        </p:txBody>
      </p:sp>
    </p:spTree>
    <p:extLst>
      <p:ext uri="{BB962C8B-B14F-4D97-AF65-F5344CB8AC3E}">
        <p14:creationId xmlns:p14="http://schemas.microsoft.com/office/powerpoint/2010/main" val="15107224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190</TotalTime>
  <Words>292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XCCW Joined 1a</vt:lpstr>
      <vt:lpstr>Gallery</vt:lpstr>
      <vt:lpstr>Can I plan an investigation?</vt:lpstr>
      <vt:lpstr>REcap:</vt:lpstr>
      <vt:lpstr>Plan an investigation</vt:lpstr>
      <vt:lpstr>Plan an investigation</vt:lpstr>
      <vt:lpstr>Plan an investigation</vt:lpstr>
      <vt:lpstr>Plan an investigation</vt:lpstr>
      <vt:lpstr>Plan an investigation</vt:lpstr>
      <vt:lpstr>Write up your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 orcas class</dc:title>
  <dc:creator>Sophie Teresa</dc:creator>
  <cp:lastModifiedBy>Sophie Teresa</cp:lastModifiedBy>
  <cp:revision>33</cp:revision>
  <dcterms:created xsi:type="dcterms:W3CDTF">2020-08-31T07:13:13Z</dcterms:created>
  <dcterms:modified xsi:type="dcterms:W3CDTF">2020-10-04T12:26:53Z</dcterms:modified>
</cp:coreProperties>
</file>