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3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89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53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0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0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25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3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8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80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49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8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08D2-A2D3-48BA-8952-B3A4ABF94E6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53547-89D2-4EE7-ABD6-167C66AA4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58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iaCId6pAN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Battle of Hastings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14 October 1066</a:t>
            </a:r>
          </a:p>
        </p:txBody>
      </p:sp>
    </p:spTree>
    <p:extLst>
      <p:ext uri="{BB962C8B-B14F-4D97-AF65-F5344CB8AC3E}">
        <p14:creationId xmlns:p14="http://schemas.microsoft.com/office/powerpoint/2010/main" val="277862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Battle of Hastings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https://www.youtube.com/watch?v=wiaCId6pANI</a:t>
            </a:r>
            <a:endParaRPr lang="en-GB" dirty="0"/>
          </a:p>
          <a:p>
            <a:r>
              <a:rPr lang="en-GB" dirty="0"/>
              <a:t>Watch the video and take notes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9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6526-5FA8-4D0A-817B-A74FFFAF5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recount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0679E-9141-4259-811C-533B0A4B5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a recount, you tell the reader what happened, with the events in the correct order. </a:t>
            </a:r>
          </a:p>
          <a:p>
            <a:endParaRPr lang="en-GB" dirty="0"/>
          </a:p>
          <a:p>
            <a:r>
              <a:rPr lang="en-GB" dirty="0"/>
              <a:t>Time connectives are important. Which can you remember? </a:t>
            </a:r>
          </a:p>
          <a:p>
            <a:endParaRPr lang="en-GB" dirty="0"/>
          </a:p>
          <a:p>
            <a:r>
              <a:rPr lang="en-GB" dirty="0"/>
              <a:t>A recount needs lots of details. You can use adverbs to describe the action and adjectives to describe the King, the Duke, the knights, the weapons, etc.</a:t>
            </a:r>
          </a:p>
        </p:txBody>
      </p:sp>
    </p:spTree>
    <p:extLst>
      <p:ext uri="{BB962C8B-B14F-4D97-AF65-F5344CB8AC3E}">
        <p14:creationId xmlns:p14="http://schemas.microsoft.com/office/powerpoint/2010/main" val="183163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D63F-EABD-4EC1-8B82-C87872C67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recount of the Battle of Hastings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529FB-9135-4DFD-80FB-C87200DE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Let’s discuss what happened and gather interesting vocabulary, using the FANTASTIC lenses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700-000053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984" y="3204567"/>
            <a:ext cx="1492039" cy="15548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700-00005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919" y="3185418"/>
            <a:ext cx="1492039" cy="15505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600-000050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759" y="3175479"/>
            <a:ext cx="1471172" cy="15141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515" y="3194943"/>
            <a:ext cx="1512907" cy="15740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44" y="3118982"/>
            <a:ext cx="1529601" cy="15976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8-0000-0700-00005500000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673" y="3175258"/>
            <a:ext cx="1487866" cy="15334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000000-0008-0000-0700-00005B00000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601" y="3170812"/>
            <a:ext cx="1483692" cy="15698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000000-0008-0000-0600-000057000000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465" y="3168308"/>
            <a:ext cx="1458651" cy="15676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197" y="3157478"/>
            <a:ext cx="1517081" cy="155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9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B2E4-BA3D-4B6E-83C9-F1DE69649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recount of the Battle of Hastings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1CD67-C0B8-4EDF-A6CB-F3B7CCF8A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Technical vocabulary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Medieval</a:t>
            </a:r>
          </a:p>
          <a:p>
            <a:r>
              <a:rPr lang="en-GB" dirty="0"/>
              <a:t>Cavalry</a:t>
            </a:r>
          </a:p>
          <a:p>
            <a:r>
              <a:rPr lang="en-GB" dirty="0"/>
              <a:t>Knights</a:t>
            </a:r>
          </a:p>
          <a:p>
            <a:r>
              <a:rPr lang="en-GB" dirty="0"/>
              <a:t>Squire</a:t>
            </a:r>
          </a:p>
          <a:p>
            <a:r>
              <a:rPr lang="en-GB" dirty="0"/>
              <a:t>Thrust and parry</a:t>
            </a:r>
          </a:p>
          <a:p>
            <a:r>
              <a:rPr lang="en-GB" dirty="0"/>
              <a:t>Normans</a:t>
            </a:r>
          </a:p>
          <a:p>
            <a:r>
              <a:rPr lang="en-GB" dirty="0"/>
              <a:t>Conquest</a:t>
            </a:r>
          </a:p>
          <a:p>
            <a:r>
              <a:rPr lang="en-GB" dirty="0"/>
              <a:t>Invasion</a:t>
            </a:r>
          </a:p>
          <a:p>
            <a:r>
              <a:rPr lang="en-GB" dirty="0"/>
              <a:t>Attack</a:t>
            </a:r>
          </a:p>
          <a:p>
            <a:r>
              <a:rPr lang="en-GB" dirty="0"/>
              <a:t>Sword and shield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4B289B-6A46-439B-85C7-91076B2072A7}"/>
              </a:ext>
            </a:extLst>
          </p:cNvPr>
          <p:cNvSpPr txBox="1"/>
          <p:nvPr/>
        </p:nvSpPr>
        <p:spPr>
          <a:xfrm>
            <a:off x="4788024" y="4666252"/>
            <a:ext cx="403244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XCCW Joined 1a" panose="03050602040000000000" pitchFamily="66" charset="0"/>
              </a:rPr>
              <a:t>Important people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Duke William of Normandy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King Harold</a:t>
            </a:r>
          </a:p>
        </p:txBody>
      </p:sp>
    </p:spTree>
    <p:extLst>
      <p:ext uri="{BB962C8B-B14F-4D97-AF65-F5344CB8AC3E}">
        <p14:creationId xmlns:p14="http://schemas.microsoft.com/office/powerpoint/2010/main" val="1832194444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22</TotalTime>
  <Words>144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XCCW Joined 1a</vt:lpstr>
      <vt:lpstr>school</vt:lpstr>
      <vt:lpstr>Battle of Hastings</vt:lpstr>
      <vt:lpstr>The Battle of Hastings</vt:lpstr>
      <vt:lpstr>A recount</vt:lpstr>
      <vt:lpstr>A recount of the Battle of Hastings</vt:lpstr>
      <vt:lpstr>A recount of the Battle of Hastings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Hastings</dc:title>
  <dc:creator>local_admin</dc:creator>
  <cp:lastModifiedBy>Sophie Teresa</cp:lastModifiedBy>
  <cp:revision>4</cp:revision>
  <dcterms:created xsi:type="dcterms:W3CDTF">2020-10-13T15:04:55Z</dcterms:created>
  <dcterms:modified xsi:type="dcterms:W3CDTF">2020-10-13T20:21:26Z</dcterms:modified>
</cp:coreProperties>
</file>