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sldIdLst>
    <p:sldId id="303" r:id="rId2"/>
    <p:sldId id="300" r:id="rId3"/>
    <p:sldId id="304" r:id="rId4"/>
    <p:sldId id="305" r:id="rId5"/>
    <p:sldId id="306" r:id="rId6"/>
    <p:sldId id="307" r:id="rId7"/>
    <p:sldId id="308" r:id="rId8"/>
    <p:sldId id="309" r:id="rId9"/>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93" autoAdjust="0"/>
    <p:restoredTop sz="94660"/>
  </p:normalViewPr>
  <p:slideViewPr>
    <p:cSldViewPr snapToGrid="0">
      <p:cViewPr varScale="1">
        <p:scale>
          <a:sx n="78" d="100"/>
          <a:sy n="78" d="100"/>
        </p:scale>
        <p:origin x="1344" y="5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2D1EDE00-A434-4632-A2AD-A9AED6137B3A}" type="datetimeFigureOut">
              <a:rPr lang="en-GB" smtClean="0"/>
              <a:t>11/10/2020</a:t>
            </a:fld>
            <a:endParaRPr lang="en-GB"/>
          </a:p>
        </p:txBody>
      </p:sp>
      <p:sp>
        <p:nvSpPr>
          <p:cNvPr id="4" name="Slide Image Placeholder 3"/>
          <p:cNvSpPr>
            <a:spLocks noGrp="1" noRot="1" noChangeAspect="1"/>
          </p:cNvSpPr>
          <p:nvPr>
            <p:ph type="sldImg" idx="2"/>
          </p:nvPr>
        </p:nvSpPr>
        <p:spPr>
          <a:xfrm>
            <a:off x="979488" y="1241425"/>
            <a:ext cx="483870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EFE2761C-6E8A-4C59-895B-7996BAB5D0F3}" type="slidenum">
              <a:rPr lang="en-GB" smtClean="0"/>
              <a:t>‹#›</a:t>
            </a:fld>
            <a:endParaRPr lang="en-GB"/>
          </a:p>
        </p:txBody>
      </p:sp>
    </p:spTree>
    <p:extLst>
      <p:ext uri="{BB962C8B-B14F-4D97-AF65-F5344CB8AC3E}">
        <p14:creationId xmlns:p14="http://schemas.microsoft.com/office/powerpoint/2010/main" val="148694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She started to turn heads, she made an impact, she made an impression, she caught the eye of the world</a:t>
            </a:r>
          </a:p>
        </p:txBody>
      </p:sp>
      <p:sp>
        <p:nvSpPr>
          <p:cNvPr id="4" name="Slide Number Placeholder 3"/>
          <p:cNvSpPr>
            <a:spLocks noGrp="1"/>
          </p:cNvSpPr>
          <p:nvPr>
            <p:ph type="sldNum" sz="quarter" idx="5"/>
          </p:nvPr>
        </p:nvSpPr>
        <p:spPr/>
        <p:txBody>
          <a:bodyPr/>
          <a:lstStyle/>
          <a:p>
            <a:fld id="{EFE2761C-6E8A-4C59-895B-7996BAB5D0F3}" type="slidenum">
              <a:rPr lang="en-GB" smtClean="0"/>
              <a:t>3</a:t>
            </a:fld>
            <a:endParaRPr lang="en-GB"/>
          </a:p>
        </p:txBody>
      </p:sp>
    </p:spTree>
    <p:extLst>
      <p:ext uri="{BB962C8B-B14F-4D97-AF65-F5344CB8AC3E}">
        <p14:creationId xmlns:p14="http://schemas.microsoft.com/office/powerpoint/2010/main" val="380856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She started to turn heads, she made an impact, she made an impression, she caught the eye of the world</a:t>
            </a:r>
          </a:p>
        </p:txBody>
      </p:sp>
      <p:sp>
        <p:nvSpPr>
          <p:cNvPr id="4" name="Slide Number Placeholder 3"/>
          <p:cNvSpPr>
            <a:spLocks noGrp="1"/>
          </p:cNvSpPr>
          <p:nvPr>
            <p:ph type="sldNum" sz="quarter" idx="5"/>
          </p:nvPr>
        </p:nvSpPr>
        <p:spPr/>
        <p:txBody>
          <a:bodyPr/>
          <a:lstStyle/>
          <a:p>
            <a:fld id="{EFE2761C-6E8A-4C59-895B-7996BAB5D0F3}" type="slidenum">
              <a:rPr lang="en-GB" smtClean="0"/>
              <a:t>4</a:t>
            </a:fld>
            <a:endParaRPr lang="en-GB"/>
          </a:p>
        </p:txBody>
      </p:sp>
    </p:spTree>
    <p:extLst>
      <p:ext uri="{BB962C8B-B14F-4D97-AF65-F5344CB8AC3E}">
        <p14:creationId xmlns:p14="http://schemas.microsoft.com/office/powerpoint/2010/main" val="1135261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Successfully, boldly, admirably, jaw-droppingly</a:t>
            </a:r>
          </a:p>
        </p:txBody>
      </p:sp>
      <p:sp>
        <p:nvSpPr>
          <p:cNvPr id="4" name="Slide Number Placeholder 3"/>
          <p:cNvSpPr>
            <a:spLocks noGrp="1"/>
          </p:cNvSpPr>
          <p:nvPr>
            <p:ph type="sldNum" sz="quarter" idx="5"/>
          </p:nvPr>
        </p:nvSpPr>
        <p:spPr/>
        <p:txBody>
          <a:bodyPr/>
          <a:lstStyle/>
          <a:p>
            <a:fld id="{EFE2761C-6E8A-4C59-895B-7996BAB5D0F3}" type="slidenum">
              <a:rPr lang="en-GB" smtClean="0"/>
              <a:t>5</a:t>
            </a:fld>
            <a:endParaRPr lang="en-GB"/>
          </a:p>
        </p:txBody>
      </p:sp>
    </p:spTree>
    <p:extLst>
      <p:ext uri="{BB962C8B-B14F-4D97-AF65-F5344CB8AC3E}">
        <p14:creationId xmlns:p14="http://schemas.microsoft.com/office/powerpoint/2010/main" val="1969684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57199" y="1371600"/>
            <a:ext cx="89154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9B5F0B14-95E4-4CBA-9EB2-A415615E8188}" type="datetimeFigureOut">
              <a:rPr lang="en-GB" smtClean="0"/>
              <a:t>11/10/2020</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a:lstStyle/>
          <a:p>
            <a:fld id="{72FE56C5-DD20-403A-9714-D30CE0EDCDAF}" type="slidenum">
              <a:rPr lang="en-GB" smtClean="0"/>
              <a:t>‹#›</a:t>
            </a:fld>
            <a:endParaRPr lang="en-GB"/>
          </a:p>
        </p:txBody>
      </p:sp>
      <p:sp>
        <p:nvSpPr>
          <p:cNvPr id="9" name="Subtitle 8"/>
          <p:cNvSpPr>
            <a:spLocks noGrp="1"/>
          </p:cNvSpPr>
          <p:nvPr>
            <p:ph type="subTitle" idx="1"/>
          </p:nvPr>
        </p:nvSpPr>
        <p:spPr>
          <a:xfrm>
            <a:off x="1485900" y="3331698"/>
            <a:ext cx="69342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B5F0B14-95E4-4CBA-9EB2-A415615E8188}" type="datetimeFigureOut">
              <a:rPr lang="en-GB" smtClean="0"/>
              <a:t>11/10/2020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FE56C5-DD20-403A-9714-D30CE0EDCDAF}"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95300" y="274639"/>
            <a:ext cx="652145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B5F0B14-95E4-4CBA-9EB2-A415615E8188}" type="datetimeFigureOut">
              <a:rPr lang="en-GB" smtClean="0"/>
              <a:t>11/10/2020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FE56C5-DD20-403A-9714-D30CE0EDCDAF}"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B5F0B14-95E4-4CBA-9EB2-A415615E8188}" type="datetimeFigureOut">
              <a:rPr lang="en-GB" smtClean="0"/>
              <a:t>11/10/2020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FE56C5-DD20-403A-9714-D30CE0EDCDAF}"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550" y="609600"/>
            <a:ext cx="767715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733550" y="2507786"/>
            <a:ext cx="767715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B5F0B14-95E4-4CBA-9EB2-A415615E8188}" type="datetimeFigureOut">
              <a:rPr lang="en-GB" smtClean="0"/>
              <a:t>11/10/2020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8585200" y="6416676"/>
            <a:ext cx="825500" cy="365125"/>
          </a:xfrm>
        </p:spPr>
        <p:txBody>
          <a:bodyPr/>
          <a:lstStyle/>
          <a:p>
            <a:fld id="{72FE56C5-DD20-403A-9714-D30CE0EDCDAF}"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95300" y="1600201"/>
            <a:ext cx="437515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035550" y="1600201"/>
            <a:ext cx="437515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B5F0B14-95E4-4CBA-9EB2-A415615E8188}" type="datetimeFigureOut">
              <a:rPr lang="en-GB" smtClean="0"/>
              <a:t>11/10/2020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FE56C5-DD20-403A-9714-D30CE0EDCDAF}"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89154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95300" y="1535113"/>
            <a:ext cx="4376870"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5032111" y="1535113"/>
            <a:ext cx="4378590"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95300" y="2362201"/>
            <a:ext cx="4376870"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5032111" y="2362201"/>
            <a:ext cx="4378590"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B5F0B14-95E4-4CBA-9EB2-A415615E8188}" type="datetimeFigureOut">
              <a:rPr lang="en-GB" smtClean="0"/>
              <a:t>11/10/2020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2FE56C5-DD20-403A-9714-D30CE0EDCDAF}"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9B5F0B14-95E4-4CBA-9EB2-A415615E8188}" type="datetimeFigureOut">
              <a:rPr lang="en-GB" smtClean="0"/>
              <a:t>11/10/2020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2FE56C5-DD20-403A-9714-D30CE0EDCDAF}"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5F0B14-95E4-4CBA-9EB2-A415615E8188}" type="datetimeFigureOut">
              <a:rPr lang="en-GB" smtClean="0"/>
              <a:t>11/10/2020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2FE56C5-DD20-403A-9714-D30CE0EDCDAF}"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95300" y="1524001"/>
            <a:ext cx="3259006"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872971" y="273051"/>
            <a:ext cx="5537729"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B5F0B14-95E4-4CBA-9EB2-A415615E8188}" type="datetimeFigureOut">
              <a:rPr lang="en-GB" smtClean="0"/>
              <a:t>11/10/2020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FE56C5-DD20-403A-9714-D30CE0EDCDAF}"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81200" y="609600"/>
            <a:ext cx="59436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981200" y="1831975"/>
            <a:ext cx="59436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981200" y="1166787"/>
            <a:ext cx="59436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9B5F0B14-95E4-4CBA-9EB2-A415615E8188}" type="datetimeFigureOut">
              <a:rPr lang="en-GB" smtClean="0"/>
              <a:t>11/10/2020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FE56C5-DD20-403A-9714-D30CE0EDCDAF}"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95300" y="274638"/>
            <a:ext cx="89154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dirty="0"/>
              <a:t>Click to edit Master title style</a:t>
            </a:r>
          </a:p>
        </p:txBody>
      </p:sp>
      <p:sp>
        <p:nvSpPr>
          <p:cNvPr id="13" name="Text Placeholder 12"/>
          <p:cNvSpPr>
            <a:spLocks noGrp="1"/>
          </p:cNvSpPr>
          <p:nvPr>
            <p:ph type="body" idx="1"/>
          </p:nvPr>
        </p:nvSpPr>
        <p:spPr>
          <a:xfrm>
            <a:off x="495300" y="1600200"/>
            <a:ext cx="8915400" cy="4709160"/>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4" name="Date Placeholder 13"/>
          <p:cNvSpPr>
            <a:spLocks noGrp="1"/>
          </p:cNvSpPr>
          <p:nvPr>
            <p:ph type="dt" sz="half" idx="2"/>
          </p:nvPr>
        </p:nvSpPr>
        <p:spPr>
          <a:xfrm>
            <a:off x="495300" y="6416676"/>
            <a:ext cx="23114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B5F0B14-95E4-4CBA-9EB2-A415615E8188}" type="datetimeFigureOut">
              <a:rPr lang="en-GB" smtClean="0"/>
              <a:t>11/10/2020</a:t>
            </a:fld>
            <a:endParaRPr lang="en-GB"/>
          </a:p>
        </p:txBody>
      </p:sp>
      <p:sp>
        <p:nvSpPr>
          <p:cNvPr id="3" name="Footer Placeholder 2"/>
          <p:cNvSpPr>
            <a:spLocks noGrp="1"/>
          </p:cNvSpPr>
          <p:nvPr>
            <p:ph type="ftr" sz="quarter" idx="3"/>
          </p:nvPr>
        </p:nvSpPr>
        <p:spPr>
          <a:xfrm>
            <a:off x="3384550" y="6416676"/>
            <a:ext cx="31369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GB"/>
          </a:p>
        </p:txBody>
      </p:sp>
      <p:sp>
        <p:nvSpPr>
          <p:cNvPr id="23" name="Slide Number Placeholder 22"/>
          <p:cNvSpPr>
            <a:spLocks noGrp="1"/>
          </p:cNvSpPr>
          <p:nvPr>
            <p:ph type="sldNum" sz="quarter" idx="4"/>
          </p:nvPr>
        </p:nvSpPr>
        <p:spPr>
          <a:xfrm>
            <a:off x="8585200" y="6416676"/>
            <a:ext cx="8255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2FE56C5-DD20-403A-9714-D30CE0EDCDAF}"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solidFill>
            <a:schemeClr val="accent1"/>
          </a:solidFill>
          <a:effectLst/>
          <a:latin typeface="XCCW Joined 1a" pitchFamily="66" charset="0"/>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XCCW Joined 1a" pitchFamily="66" charset="0"/>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XCCW Joined 1a" pitchFamily="66" charset="0"/>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XCCW Joined 1a" pitchFamily="66" charset="0"/>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XCCW Joined 1a" pitchFamily="66" charset="0"/>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XCCW Joined 1a" pitchFamily="66" charset="0"/>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Biographies</a:t>
            </a:r>
          </a:p>
        </p:txBody>
      </p:sp>
      <p:sp>
        <p:nvSpPr>
          <p:cNvPr id="5" name="Text Placeholder 4"/>
          <p:cNvSpPr>
            <a:spLocks noGrp="1"/>
          </p:cNvSpPr>
          <p:nvPr>
            <p:ph type="body" idx="1"/>
          </p:nvPr>
        </p:nvSpPr>
        <p:spPr/>
        <p:txBody>
          <a:bodyPr/>
          <a:lstStyle/>
          <a:p>
            <a:r>
              <a:rPr lang="en-GB" dirty="0"/>
              <a:t>Tuesday 13</a:t>
            </a:r>
            <a:r>
              <a:rPr lang="en-GB" baseline="30000" dirty="0"/>
              <a:t>th</a:t>
            </a:r>
            <a:r>
              <a:rPr lang="en-GB" dirty="0"/>
              <a:t> October 2020</a:t>
            </a:r>
          </a:p>
        </p:txBody>
      </p:sp>
    </p:spTree>
    <p:extLst>
      <p:ext uri="{BB962C8B-B14F-4D97-AF65-F5344CB8AC3E}">
        <p14:creationId xmlns:p14="http://schemas.microsoft.com/office/powerpoint/2010/main" val="1783580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95300" y="3191068"/>
            <a:ext cx="8915400" cy="3118291"/>
          </a:xfrm>
        </p:spPr>
        <p:txBody>
          <a:bodyPr>
            <a:normAutofit/>
          </a:bodyPr>
          <a:lstStyle/>
          <a:p>
            <a:pPr marL="137160" indent="0">
              <a:buNone/>
            </a:pPr>
            <a:r>
              <a:rPr lang="en-GB" dirty="0"/>
              <a:t>Today we will be </a:t>
            </a:r>
          </a:p>
          <a:p>
            <a:r>
              <a:rPr lang="en-GB" dirty="0"/>
              <a:t>Looking at subordinating clauses</a:t>
            </a:r>
          </a:p>
          <a:p>
            <a:r>
              <a:rPr lang="en-GB" dirty="0"/>
              <a:t>Writing about Florence’s world recognition</a:t>
            </a:r>
          </a:p>
        </p:txBody>
      </p:sp>
      <p:pic>
        <p:nvPicPr>
          <p:cNvPr id="9" name="Picture 8">
            <a:extLst>
              <a:ext uri="{FF2B5EF4-FFF2-40B4-BE49-F238E27FC236}">
                <a16:creationId xmlns:a16="http://schemas.microsoft.com/office/drawing/2014/main" id="{D5879912-B180-4EC1-9901-FBB6BDCA807C}"/>
              </a:ext>
            </a:extLst>
          </p:cNvPr>
          <p:cNvPicPr>
            <a:picLocks noChangeAspect="1"/>
          </p:cNvPicPr>
          <p:nvPr/>
        </p:nvPicPr>
        <p:blipFill>
          <a:blip r:embed="rId2"/>
          <a:stretch>
            <a:fillRect/>
          </a:stretch>
        </p:blipFill>
        <p:spPr>
          <a:xfrm>
            <a:off x="2124075" y="548641"/>
            <a:ext cx="1390650" cy="1047750"/>
          </a:xfrm>
          <a:prstGeom prst="rect">
            <a:avLst/>
          </a:prstGeom>
        </p:spPr>
      </p:pic>
      <p:pic>
        <p:nvPicPr>
          <p:cNvPr id="17" name="Picture 16">
            <a:extLst>
              <a:ext uri="{FF2B5EF4-FFF2-40B4-BE49-F238E27FC236}">
                <a16:creationId xmlns:a16="http://schemas.microsoft.com/office/drawing/2014/main" id="{C5C9647D-1A51-490E-8E13-2D2B36B5113B}"/>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2349723" y="1748053"/>
            <a:ext cx="1048725" cy="1047750"/>
          </a:xfrm>
          <a:prstGeom prst="rect">
            <a:avLst/>
          </a:prstGeom>
        </p:spPr>
      </p:pic>
      <p:pic>
        <p:nvPicPr>
          <p:cNvPr id="10" name="Picture 9">
            <a:extLst>
              <a:ext uri="{FF2B5EF4-FFF2-40B4-BE49-F238E27FC236}">
                <a16:creationId xmlns:a16="http://schemas.microsoft.com/office/drawing/2014/main" id="{C82674BE-68A0-4B72-980D-A247545E4341}"/>
              </a:ext>
            </a:extLst>
          </p:cNvPr>
          <p:cNvPicPr>
            <a:picLocks noChangeAspect="1"/>
          </p:cNvPicPr>
          <p:nvPr/>
        </p:nvPicPr>
        <p:blipFill>
          <a:blip r:embed="rId4"/>
          <a:stretch>
            <a:fillRect/>
          </a:stretch>
        </p:blipFill>
        <p:spPr>
          <a:xfrm>
            <a:off x="4139133" y="533425"/>
            <a:ext cx="1199783" cy="1062966"/>
          </a:xfrm>
          <a:prstGeom prst="rect">
            <a:avLst/>
          </a:prstGeom>
        </p:spPr>
      </p:pic>
      <p:pic>
        <p:nvPicPr>
          <p:cNvPr id="19" name="Picture 18">
            <a:extLst>
              <a:ext uri="{FF2B5EF4-FFF2-40B4-BE49-F238E27FC236}">
                <a16:creationId xmlns:a16="http://schemas.microsoft.com/office/drawing/2014/main" id="{00000000-0008-0000-0700-000053000000}"/>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5079950" y="1596391"/>
            <a:ext cx="1390650" cy="1392013"/>
          </a:xfrm>
          <a:prstGeom prst="rect">
            <a:avLst/>
          </a:prstGeom>
        </p:spPr>
      </p:pic>
      <p:pic>
        <p:nvPicPr>
          <p:cNvPr id="20" name="Picture 19">
            <a:extLst>
              <a:ext uri="{FF2B5EF4-FFF2-40B4-BE49-F238E27FC236}">
                <a16:creationId xmlns:a16="http://schemas.microsoft.com/office/drawing/2014/main" id="{56379027-522C-492F-9F1C-5CB693C353EA}"/>
              </a:ext>
            </a:extLst>
          </p:cNvPr>
          <p:cNvPicPr/>
          <p:nvPr/>
        </p:nvPicPr>
        <p:blipFill>
          <a:blip r:embed="rId6" cstate="print">
            <a:extLst>
              <a:ext uri="{28A0092B-C50C-407E-A947-70E740481C1C}">
                <a14:useLocalDpi xmlns:a14="http://schemas.microsoft.com/office/drawing/2010/main" val="0"/>
              </a:ext>
            </a:extLst>
          </a:blip>
          <a:stretch>
            <a:fillRect/>
          </a:stretch>
        </p:blipFill>
        <p:spPr>
          <a:xfrm>
            <a:off x="4031226" y="1749291"/>
            <a:ext cx="1048724" cy="1062966"/>
          </a:xfrm>
          <a:prstGeom prst="rect">
            <a:avLst/>
          </a:prstGeom>
        </p:spPr>
      </p:pic>
    </p:spTree>
    <p:extLst>
      <p:ext uri="{BB962C8B-B14F-4D97-AF65-F5344CB8AC3E}">
        <p14:creationId xmlns:p14="http://schemas.microsoft.com/office/powerpoint/2010/main" val="3719708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383B8-EA30-4689-9224-6004DF23CDE7}"/>
              </a:ext>
            </a:extLst>
          </p:cNvPr>
          <p:cNvSpPr>
            <a:spLocks noGrp="1"/>
          </p:cNvSpPr>
          <p:nvPr>
            <p:ph type="title"/>
          </p:nvPr>
        </p:nvSpPr>
        <p:spPr/>
        <p:txBody>
          <a:bodyPr/>
          <a:lstStyle/>
          <a:p>
            <a:r>
              <a:rPr lang="en-GB" dirty="0"/>
              <a:t>Subordinating clauses</a:t>
            </a:r>
          </a:p>
        </p:txBody>
      </p:sp>
      <p:sp>
        <p:nvSpPr>
          <p:cNvPr id="3" name="Content Placeholder 2">
            <a:extLst>
              <a:ext uri="{FF2B5EF4-FFF2-40B4-BE49-F238E27FC236}">
                <a16:creationId xmlns:a16="http://schemas.microsoft.com/office/drawing/2014/main" id="{B0CADAE8-955F-44B9-BD6C-7341C47D620F}"/>
              </a:ext>
            </a:extLst>
          </p:cNvPr>
          <p:cNvSpPr>
            <a:spLocks noGrp="1"/>
          </p:cNvSpPr>
          <p:nvPr>
            <p:ph idx="1"/>
          </p:nvPr>
        </p:nvSpPr>
        <p:spPr>
          <a:xfrm>
            <a:off x="495300" y="1838632"/>
            <a:ext cx="8915400" cy="4470728"/>
          </a:xfrm>
        </p:spPr>
        <p:txBody>
          <a:bodyPr/>
          <a:lstStyle/>
          <a:p>
            <a:pPr marL="137160" indent="0">
              <a:buNone/>
            </a:pPr>
            <a:r>
              <a:rPr lang="en-GB" dirty="0"/>
              <a:t>Complex sentences have clauses. </a:t>
            </a:r>
          </a:p>
          <a:p>
            <a:pPr marL="137160" indent="0">
              <a:buNone/>
            </a:pPr>
            <a:r>
              <a:rPr lang="en-GB" dirty="0"/>
              <a:t>A main clause and a subordinating clause. </a:t>
            </a:r>
          </a:p>
          <a:p>
            <a:pPr marL="137160" indent="0">
              <a:buNone/>
            </a:pPr>
            <a:r>
              <a:rPr lang="en-GB" dirty="0"/>
              <a:t>As Florence grew up, (subordinating clause – it tells us ‘when’)</a:t>
            </a:r>
          </a:p>
          <a:p>
            <a:r>
              <a:rPr lang="en-GB" dirty="0" err="1"/>
              <a:t>Chot</a:t>
            </a:r>
            <a:r>
              <a:rPr lang="en-GB" dirty="0"/>
              <a:t> a main clause we can use here</a:t>
            </a:r>
          </a:p>
          <a:p>
            <a:r>
              <a:rPr lang="en-GB" dirty="0"/>
              <a:t>I’ll start… she stood out from the crowd </a:t>
            </a:r>
          </a:p>
        </p:txBody>
      </p:sp>
      <p:pic>
        <p:nvPicPr>
          <p:cNvPr id="5" name="Picture 4">
            <a:extLst>
              <a:ext uri="{FF2B5EF4-FFF2-40B4-BE49-F238E27FC236}">
                <a16:creationId xmlns:a16="http://schemas.microsoft.com/office/drawing/2014/main" id="{AAA63EC0-49E2-4AEA-BD65-0486A7E2053E}"/>
              </a:ext>
            </a:extLst>
          </p:cNvPr>
          <p:cNvPicPr>
            <a:picLocks noChangeAspect="1"/>
          </p:cNvPicPr>
          <p:nvPr/>
        </p:nvPicPr>
        <p:blipFill>
          <a:blip r:embed="rId3"/>
          <a:stretch>
            <a:fillRect/>
          </a:stretch>
        </p:blipFill>
        <p:spPr>
          <a:xfrm>
            <a:off x="8426552" y="1197334"/>
            <a:ext cx="1390650" cy="1047750"/>
          </a:xfrm>
          <a:prstGeom prst="rect">
            <a:avLst/>
          </a:prstGeom>
        </p:spPr>
      </p:pic>
      <p:pic>
        <p:nvPicPr>
          <p:cNvPr id="7" name="Picture 6">
            <a:extLst>
              <a:ext uri="{FF2B5EF4-FFF2-40B4-BE49-F238E27FC236}">
                <a16:creationId xmlns:a16="http://schemas.microsoft.com/office/drawing/2014/main" id="{D7C4A3C3-0BB1-44E4-B35E-750C40BEC5D3}"/>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7531510" y="1185524"/>
            <a:ext cx="763403" cy="829351"/>
          </a:xfrm>
          <a:prstGeom prst="rect">
            <a:avLst/>
          </a:prstGeom>
        </p:spPr>
      </p:pic>
    </p:spTree>
    <p:extLst>
      <p:ext uri="{BB962C8B-B14F-4D97-AF65-F5344CB8AC3E}">
        <p14:creationId xmlns:p14="http://schemas.microsoft.com/office/powerpoint/2010/main" val="3396801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383B8-EA30-4689-9224-6004DF23CDE7}"/>
              </a:ext>
            </a:extLst>
          </p:cNvPr>
          <p:cNvSpPr>
            <a:spLocks noGrp="1"/>
          </p:cNvSpPr>
          <p:nvPr>
            <p:ph type="title"/>
          </p:nvPr>
        </p:nvSpPr>
        <p:spPr/>
        <p:txBody>
          <a:bodyPr/>
          <a:lstStyle/>
          <a:p>
            <a:r>
              <a:rPr lang="en-GB" dirty="0"/>
              <a:t>Subordinating clauses</a:t>
            </a:r>
          </a:p>
        </p:txBody>
      </p:sp>
      <p:sp>
        <p:nvSpPr>
          <p:cNvPr id="3" name="Content Placeholder 2">
            <a:extLst>
              <a:ext uri="{FF2B5EF4-FFF2-40B4-BE49-F238E27FC236}">
                <a16:creationId xmlns:a16="http://schemas.microsoft.com/office/drawing/2014/main" id="{B0CADAE8-955F-44B9-BD6C-7341C47D620F}"/>
              </a:ext>
            </a:extLst>
          </p:cNvPr>
          <p:cNvSpPr>
            <a:spLocks noGrp="1"/>
          </p:cNvSpPr>
          <p:nvPr>
            <p:ph idx="1"/>
          </p:nvPr>
        </p:nvSpPr>
        <p:spPr>
          <a:xfrm>
            <a:off x="495300" y="1838632"/>
            <a:ext cx="8915400" cy="4470728"/>
          </a:xfrm>
        </p:spPr>
        <p:txBody>
          <a:bodyPr/>
          <a:lstStyle/>
          <a:p>
            <a:pPr marL="137160" indent="0">
              <a:buNone/>
            </a:pPr>
            <a:r>
              <a:rPr lang="en-GB" dirty="0"/>
              <a:t>Learning chunk 1:</a:t>
            </a:r>
          </a:p>
          <a:p>
            <a:pPr marL="137160" indent="0">
              <a:buNone/>
            </a:pPr>
            <a:r>
              <a:rPr lang="en-GB" dirty="0"/>
              <a:t>As Florence grew up, she caught the eye of the athletic world.</a:t>
            </a:r>
          </a:p>
          <a:p>
            <a:pPr marL="137160" indent="0">
              <a:buNone/>
            </a:pPr>
            <a:endParaRPr lang="en-GB" dirty="0"/>
          </a:p>
          <a:p>
            <a:pPr marL="137160" indent="0">
              <a:buNone/>
            </a:pPr>
            <a:r>
              <a:rPr lang="en-GB" dirty="0"/>
              <a:t>Your turn: </a:t>
            </a:r>
          </a:p>
          <a:p>
            <a:r>
              <a:rPr lang="en-GB" dirty="0"/>
              <a:t>As Florence grew up, …</a:t>
            </a:r>
          </a:p>
          <a:p>
            <a:r>
              <a:rPr lang="en-GB" dirty="0"/>
              <a:t>Finish this sentence with your own main clause.</a:t>
            </a:r>
          </a:p>
        </p:txBody>
      </p:sp>
      <p:pic>
        <p:nvPicPr>
          <p:cNvPr id="5" name="Picture 4">
            <a:extLst>
              <a:ext uri="{FF2B5EF4-FFF2-40B4-BE49-F238E27FC236}">
                <a16:creationId xmlns:a16="http://schemas.microsoft.com/office/drawing/2014/main" id="{AAA63EC0-49E2-4AEA-BD65-0486A7E2053E}"/>
              </a:ext>
            </a:extLst>
          </p:cNvPr>
          <p:cNvPicPr>
            <a:picLocks noChangeAspect="1"/>
          </p:cNvPicPr>
          <p:nvPr/>
        </p:nvPicPr>
        <p:blipFill>
          <a:blip r:embed="rId3"/>
          <a:stretch>
            <a:fillRect/>
          </a:stretch>
        </p:blipFill>
        <p:spPr>
          <a:xfrm>
            <a:off x="8426552" y="1197334"/>
            <a:ext cx="1390650" cy="1047750"/>
          </a:xfrm>
          <a:prstGeom prst="rect">
            <a:avLst/>
          </a:prstGeom>
        </p:spPr>
      </p:pic>
      <p:pic>
        <p:nvPicPr>
          <p:cNvPr id="7" name="Picture 6">
            <a:extLst>
              <a:ext uri="{FF2B5EF4-FFF2-40B4-BE49-F238E27FC236}">
                <a16:creationId xmlns:a16="http://schemas.microsoft.com/office/drawing/2014/main" id="{D7C4A3C3-0BB1-44E4-B35E-750C40BEC5D3}"/>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7531510" y="1185524"/>
            <a:ext cx="763403" cy="829351"/>
          </a:xfrm>
          <a:prstGeom prst="rect">
            <a:avLst/>
          </a:prstGeom>
        </p:spPr>
      </p:pic>
    </p:spTree>
    <p:extLst>
      <p:ext uri="{BB962C8B-B14F-4D97-AF65-F5344CB8AC3E}">
        <p14:creationId xmlns:p14="http://schemas.microsoft.com/office/powerpoint/2010/main" val="2254457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AA281-200F-4F52-9611-8B369DF327AC}"/>
              </a:ext>
            </a:extLst>
          </p:cNvPr>
          <p:cNvSpPr>
            <a:spLocks noGrp="1"/>
          </p:cNvSpPr>
          <p:nvPr>
            <p:ph type="title"/>
          </p:nvPr>
        </p:nvSpPr>
        <p:spPr/>
        <p:txBody>
          <a:bodyPr/>
          <a:lstStyle/>
          <a:p>
            <a:r>
              <a:rPr lang="en-GB" dirty="0"/>
              <a:t>Positive adverbs</a:t>
            </a:r>
          </a:p>
        </p:txBody>
      </p:sp>
      <p:sp>
        <p:nvSpPr>
          <p:cNvPr id="3" name="Content Placeholder 2">
            <a:extLst>
              <a:ext uri="{FF2B5EF4-FFF2-40B4-BE49-F238E27FC236}">
                <a16:creationId xmlns:a16="http://schemas.microsoft.com/office/drawing/2014/main" id="{1D4DAE5E-09C6-4AFC-8E00-99402BA8EF2C}"/>
              </a:ext>
            </a:extLst>
          </p:cNvPr>
          <p:cNvSpPr>
            <a:spLocks noGrp="1"/>
          </p:cNvSpPr>
          <p:nvPr>
            <p:ph idx="1"/>
          </p:nvPr>
        </p:nvSpPr>
        <p:spPr/>
        <p:txBody>
          <a:bodyPr/>
          <a:lstStyle/>
          <a:p>
            <a:pPr marL="137160" indent="0">
              <a:buNone/>
            </a:pPr>
            <a:r>
              <a:rPr lang="en-GB" dirty="0"/>
              <a:t>Adverbs are words that describe a verb.</a:t>
            </a:r>
          </a:p>
          <a:p>
            <a:pPr marL="137160" indent="0">
              <a:buNone/>
            </a:pPr>
            <a:r>
              <a:rPr lang="en-GB" dirty="0"/>
              <a:t>I want you to gather positive adverbs that describe ‘winning a race’</a:t>
            </a:r>
          </a:p>
          <a:p>
            <a:pPr marL="137160" indent="0">
              <a:buNone/>
            </a:pPr>
            <a:r>
              <a:rPr lang="en-GB" dirty="0"/>
              <a:t>I’ll start: amazingly, bravely, </a:t>
            </a:r>
          </a:p>
          <a:p>
            <a:pPr marL="137160" indent="0">
              <a:buNone/>
            </a:pPr>
            <a:endParaRPr lang="en-GB" dirty="0"/>
          </a:p>
          <a:p>
            <a:pPr marL="137160" indent="0">
              <a:buNone/>
            </a:pPr>
            <a:r>
              <a:rPr lang="en-GB" dirty="0"/>
              <a:t>Kind calling out</a:t>
            </a:r>
          </a:p>
        </p:txBody>
      </p:sp>
      <p:pic>
        <p:nvPicPr>
          <p:cNvPr id="5" name="Picture 4">
            <a:extLst>
              <a:ext uri="{FF2B5EF4-FFF2-40B4-BE49-F238E27FC236}">
                <a16:creationId xmlns:a16="http://schemas.microsoft.com/office/drawing/2014/main" id="{2E152519-3746-4351-985F-CB27468AFCBB}"/>
              </a:ext>
            </a:extLst>
          </p:cNvPr>
          <p:cNvPicPr>
            <a:picLocks noChangeAspect="1"/>
          </p:cNvPicPr>
          <p:nvPr/>
        </p:nvPicPr>
        <p:blipFill>
          <a:blip r:embed="rId3"/>
          <a:stretch>
            <a:fillRect/>
          </a:stretch>
        </p:blipFill>
        <p:spPr>
          <a:xfrm>
            <a:off x="8632475" y="354672"/>
            <a:ext cx="1199783" cy="1062966"/>
          </a:xfrm>
          <a:prstGeom prst="rect">
            <a:avLst/>
          </a:prstGeom>
        </p:spPr>
      </p:pic>
      <p:pic>
        <p:nvPicPr>
          <p:cNvPr id="7" name="Picture 6">
            <a:extLst>
              <a:ext uri="{FF2B5EF4-FFF2-40B4-BE49-F238E27FC236}">
                <a16:creationId xmlns:a16="http://schemas.microsoft.com/office/drawing/2014/main" id="{1551BDB7-82D0-4C68-96CD-7073122C38DC}"/>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7796980" y="522671"/>
            <a:ext cx="921774" cy="894967"/>
          </a:xfrm>
          <a:prstGeom prst="rect">
            <a:avLst/>
          </a:prstGeom>
        </p:spPr>
      </p:pic>
    </p:spTree>
    <p:extLst>
      <p:ext uri="{BB962C8B-B14F-4D97-AF65-F5344CB8AC3E}">
        <p14:creationId xmlns:p14="http://schemas.microsoft.com/office/powerpoint/2010/main" val="3998348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AA281-200F-4F52-9611-8B369DF327AC}"/>
              </a:ext>
            </a:extLst>
          </p:cNvPr>
          <p:cNvSpPr>
            <a:spLocks noGrp="1"/>
          </p:cNvSpPr>
          <p:nvPr>
            <p:ph type="title"/>
          </p:nvPr>
        </p:nvSpPr>
        <p:spPr/>
        <p:txBody>
          <a:bodyPr/>
          <a:lstStyle/>
          <a:p>
            <a:r>
              <a:rPr lang="en-GB" dirty="0"/>
              <a:t>Positive adverbs</a:t>
            </a:r>
          </a:p>
        </p:txBody>
      </p:sp>
      <p:sp>
        <p:nvSpPr>
          <p:cNvPr id="3" name="Content Placeholder 2">
            <a:extLst>
              <a:ext uri="{FF2B5EF4-FFF2-40B4-BE49-F238E27FC236}">
                <a16:creationId xmlns:a16="http://schemas.microsoft.com/office/drawing/2014/main" id="{1D4DAE5E-09C6-4AFC-8E00-99402BA8EF2C}"/>
              </a:ext>
            </a:extLst>
          </p:cNvPr>
          <p:cNvSpPr>
            <a:spLocks noGrp="1"/>
          </p:cNvSpPr>
          <p:nvPr>
            <p:ph idx="1"/>
          </p:nvPr>
        </p:nvSpPr>
        <p:spPr/>
        <p:txBody>
          <a:bodyPr/>
          <a:lstStyle/>
          <a:p>
            <a:pPr marL="137160" indent="0">
              <a:buNone/>
            </a:pPr>
            <a:r>
              <a:rPr lang="en-GB" dirty="0"/>
              <a:t>Learning chunk 2:</a:t>
            </a:r>
          </a:p>
          <a:p>
            <a:pPr marL="137160" indent="0">
              <a:buNone/>
            </a:pPr>
            <a:r>
              <a:rPr lang="en-GB" dirty="0"/>
              <a:t>Florence astonishingly, won Gold for 100m, 200m and the relay at the 1988 Olympics.</a:t>
            </a:r>
          </a:p>
          <a:p>
            <a:pPr marL="137160" indent="0">
              <a:buNone/>
            </a:pPr>
            <a:endParaRPr lang="en-GB" dirty="0"/>
          </a:p>
          <a:p>
            <a:pPr marL="137160" indent="0">
              <a:buNone/>
            </a:pPr>
            <a:r>
              <a:rPr lang="en-GB" dirty="0"/>
              <a:t>Your turn: </a:t>
            </a:r>
          </a:p>
          <a:p>
            <a:pPr marL="137160" indent="0">
              <a:buNone/>
            </a:pPr>
            <a:r>
              <a:rPr lang="en-GB" dirty="0"/>
              <a:t>Write your own sentence about Florence's achievements using a positive adverb.</a:t>
            </a:r>
          </a:p>
        </p:txBody>
      </p:sp>
      <p:pic>
        <p:nvPicPr>
          <p:cNvPr id="5" name="Picture 4">
            <a:extLst>
              <a:ext uri="{FF2B5EF4-FFF2-40B4-BE49-F238E27FC236}">
                <a16:creationId xmlns:a16="http://schemas.microsoft.com/office/drawing/2014/main" id="{2E152519-3746-4351-985F-CB27468AFCBB}"/>
              </a:ext>
            </a:extLst>
          </p:cNvPr>
          <p:cNvPicPr>
            <a:picLocks noChangeAspect="1"/>
          </p:cNvPicPr>
          <p:nvPr/>
        </p:nvPicPr>
        <p:blipFill>
          <a:blip r:embed="rId2"/>
          <a:stretch>
            <a:fillRect/>
          </a:stretch>
        </p:blipFill>
        <p:spPr>
          <a:xfrm>
            <a:off x="8632475" y="354672"/>
            <a:ext cx="1199783" cy="1062966"/>
          </a:xfrm>
          <a:prstGeom prst="rect">
            <a:avLst/>
          </a:prstGeom>
        </p:spPr>
      </p:pic>
      <p:pic>
        <p:nvPicPr>
          <p:cNvPr id="7" name="Picture 6">
            <a:extLst>
              <a:ext uri="{FF2B5EF4-FFF2-40B4-BE49-F238E27FC236}">
                <a16:creationId xmlns:a16="http://schemas.microsoft.com/office/drawing/2014/main" id="{1551BDB7-82D0-4C68-96CD-7073122C38DC}"/>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7796980" y="522671"/>
            <a:ext cx="921774" cy="894967"/>
          </a:xfrm>
          <a:prstGeom prst="rect">
            <a:avLst/>
          </a:prstGeom>
        </p:spPr>
      </p:pic>
    </p:spTree>
    <p:extLst>
      <p:ext uri="{BB962C8B-B14F-4D97-AF65-F5344CB8AC3E}">
        <p14:creationId xmlns:p14="http://schemas.microsoft.com/office/powerpoint/2010/main" val="420113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AA281-200F-4F52-9611-8B369DF327AC}"/>
              </a:ext>
            </a:extLst>
          </p:cNvPr>
          <p:cNvSpPr>
            <a:spLocks noGrp="1"/>
          </p:cNvSpPr>
          <p:nvPr>
            <p:ph type="title"/>
          </p:nvPr>
        </p:nvSpPr>
        <p:spPr/>
        <p:txBody>
          <a:bodyPr/>
          <a:lstStyle/>
          <a:p>
            <a:r>
              <a:rPr lang="en-GB" dirty="0"/>
              <a:t>Achievements</a:t>
            </a:r>
          </a:p>
        </p:txBody>
      </p:sp>
      <p:sp>
        <p:nvSpPr>
          <p:cNvPr id="3" name="Content Placeholder 2">
            <a:extLst>
              <a:ext uri="{FF2B5EF4-FFF2-40B4-BE49-F238E27FC236}">
                <a16:creationId xmlns:a16="http://schemas.microsoft.com/office/drawing/2014/main" id="{1D4DAE5E-09C6-4AFC-8E00-99402BA8EF2C}"/>
              </a:ext>
            </a:extLst>
          </p:cNvPr>
          <p:cNvSpPr>
            <a:spLocks noGrp="1"/>
          </p:cNvSpPr>
          <p:nvPr>
            <p:ph idx="1"/>
          </p:nvPr>
        </p:nvSpPr>
        <p:spPr/>
        <p:txBody>
          <a:bodyPr/>
          <a:lstStyle/>
          <a:p>
            <a:pPr marL="137160" indent="0">
              <a:buNone/>
            </a:pPr>
            <a:r>
              <a:rPr lang="en-GB" dirty="0"/>
              <a:t>Florence set the world record for 100m and 200m. No one has been able to break it yet. How must people watching her have felt? What about other athletes. Let’s gather some ideas.</a:t>
            </a:r>
          </a:p>
          <a:p>
            <a:pPr marL="137160" indent="0">
              <a:buNone/>
            </a:pPr>
            <a:endParaRPr lang="en-GB" dirty="0"/>
          </a:p>
          <a:p>
            <a:pPr marL="137160" indent="0">
              <a:buNone/>
            </a:pPr>
            <a:endParaRPr lang="en-GB" dirty="0"/>
          </a:p>
        </p:txBody>
      </p:sp>
      <p:pic>
        <p:nvPicPr>
          <p:cNvPr id="5" name="Picture 4">
            <a:extLst>
              <a:ext uri="{FF2B5EF4-FFF2-40B4-BE49-F238E27FC236}">
                <a16:creationId xmlns:a16="http://schemas.microsoft.com/office/drawing/2014/main" id="{2E152519-3746-4351-985F-CB27468AFCBB}"/>
              </a:ext>
            </a:extLst>
          </p:cNvPr>
          <p:cNvPicPr>
            <a:picLocks noChangeAspect="1"/>
          </p:cNvPicPr>
          <p:nvPr/>
        </p:nvPicPr>
        <p:blipFill>
          <a:blip r:embed="rId2"/>
          <a:stretch>
            <a:fillRect/>
          </a:stretch>
        </p:blipFill>
        <p:spPr>
          <a:xfrm>
            <a:off x="8632475" y="354672"/>
            <a:ext cx="1199783" cy="1062966"/>
          </a:xfrm>
          <a:prstGeom prst="rect">
            <a:avLst/>
          </a:prstGeom>
        </p:spPr>
      </p:pic>
      <p:pic>
        <p:nvPicPr>
          <p:cNvPr id="4" name="Picture 3">
            <a:extLst>
              <a:ext uri="{FF2B5EF4-FFF2-40B4-BE49-F238E27FC236}">
                <a16:creationId xmlns:a16="http://schemas.microsoft.com/office/drawing/2014/main" id="{CB2FB012-216F-49A6-8A44-1D583A6808CE}"/>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7744492" y="499590"/>
            <a:ext cx="1124205" cy="1100610"/>
          </a:xfrm>
          <a:prstGeom prst="rect">
            <a:avLst/>
          </a:prstGeom>
        </p:spPr>
      </p:pic>
    </p:spTree>
    <p:extLst>
      <p:ext uri="{BB962C8B-B14F-4D97-AF65-F5344CB8AC3E}">
        <p14:creationId xmlns:p14="http://schemas.microsoft.com/office/powerpoint/2010/main" val="763944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AA281-200F-4F52-9611-8B369DF327AC}"/>
              </a:ext>
            </a:extLst>
          </p:cNvPr>
          <p:cNvSpPr>
            <a:spLocks noGrp="1"/>
          </p:cNvSpPr>
          <p:nvPr>
            <p:ph type="title"/>
          </p:nvPr>
        </p:nvSpPr>
        <p:spPr/>
        <p:txBody>
          <a:bodyPr/>
          <a:lstStyle/>
          <a:p>
            <a:r>
              <a:rPr lang="en-GB" dirty="0"/>
              <a:t>Achievements</a:t>
            </a:r>
          </a:p>
        </p:txBody>
      </p:sp>
      <p:sp>
        <p:nvSpPr>
          <p:cNvPr id="3" name="Content Placeholder 2">
            <a:extLst>
              <a:ext uri="{FF2B5EF4-FFF2-40B4-BE49-F238E27FC236}">
                <a16:creationId xmlns:a16="http://schemas.microsoft.com/office/drawing/2014/main" id="{1D4DAE5E-09C6-4AFC-8E00-99402BA8EF2C}"/>
              </a:ext>
            </a:extLst>
          </p:cNvPr>
          <p:cNvSpPr>
            <a:spLocks noGrp="1"/>
          </p:cNvSpPr>
          <p:nvPr>
            <p:ph idx="1"/>
          </p:nvPr>
        </p:nvSpPr>
        <p:spPr/>
        <p:txBody>
          <a:bodyPr>
            <a:normAutofit lnSpcReduction="10000"/>
          </a:bodyPr>
          <a:lstStyle/>
          <a:p>
            <a:pPr marL="137160" indent="0">
              <a:buNone/>
            </a:pPr>
            <a:r>
              <a:rPr lang="en-GB" dirty="0"/>
              <a:t>Florence set the world record for 100m and 200m. Unbelievably, no one has been able to break it yet. This illustrates what an incredible athlete she was.</a:t>
            </a:r>
          </a:p>
          <a:p>
            <a:pPr marL="137160" indent="0">
              <a:buNone/>
            </a:pPr>
            <a:endParaRPr lang="en-GB" dirty="0"/>
          </a:p>
          <a:p>
            <a:pPr marL="137160" indent="0">
              <a:buNone/>
            </a:pPr>
            <a:r>
              <a:rPr lang="en-GB" dirty="0"/>
              <a:t>Write your own sentence about Florence’s world record breaking accomplishments. Include how you imagine this must have made everyone feel.</a:t>
            </a:r>
          </a:p>
          <a:p>
            <a:pPr marL="137160" indent="0">
              <a:buNone/>
            </a:pPr>
            <a:endParaRPr lang="en-GB" dirty="0"/>
          </a:p>
          <a:p>
            <a:pPr marL="137160" indent="0">
              <a:buNone/>
            </a:pPr>
            <a:endParaRPr lang="en-GB" dirty="0"/>
          </a:p>
        </p:txBody>
      </p:sp>
      <p:pic>
        <p:nvPicPr>
          <p:cNvPr id="5" name="Picture 4">
            <a:extLst>
              <a:ext uri="{FF2B5EF4-FFF2-40B4-BE49-F238E27FC236}">
                <a16:creationId xmlns:a16="http://schemas.microsoft.com/office/drawing/2014/main" id="{2E152519-3746-4351-985F-CB27468AFCBB}"/>
              </a:ext>
            </a:extLst>
          </p:cNvPr>
          <p:cNvPicPr>
            <a:picLocks noChangeAspect="1"/>
          </p:cNvPicPr>
          <p:nvPr/>
        </p:nvPicPr>
        <p:blipFill>
          <a:blip r:embed="rId2"/>
          <a:stretch>
            <a:fillRect/>
          </a:stretch>
        </p:blipFill>
        <p:spPr>
          <a:xfrm>
            <a:off x="8632475" y="354672"/>
            <a:ext cx="1199783" cy="1062966"/>
          </a:xfrm>
          <a:prstGeom prst="rect">
            <a:avLst/>
          </a:prstGeom>
        </p:spPr>
      </p:pic>
      <p:pic>
        <p:nvPicPr>
          <p:cNvPr id="4" name="Picture 3">
            <a:extLst>
              <a:ext uri="{FF2B5EF4-FFF2-40B4-BE49-F238E27FC236}">
                <a16:creationId xmlns:a16="http://schemas.microsoft.com/office/drawing/2014/main" id="{CB2FB012-216F-49A6-8A44-1D583A6808CE}"/>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7744492" y="499590"/>
            <a:ext cx="1124205" cy="1100610"/>
          </a:xfrm>
          <a:prstGeom prst="rect">
            <a:avLst/>
          </a:prstGeom>
        </p:spPr>
      </p:pic>
    </p:spTree>
    <p:extLst>
      <p:ext uri="{BB962C8B-B14F-4D97-AF65-F5344CB8AC3E}">
        <p14:creationId xmlns:p14="http://schemas.microsoft.com/office/powerpoint/2010/main" val="26540887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Apex</Template>
  <TotalTime>1202</TotalTime>
  <Words>324</Words>
  <Application>Microsoft Office PowerPoint</Application>
  <PresentationFormat>A4 Paper (210x297 mm)</PresentationFormat>
  <Paragraphs>42</Paragraphs>
  <Slides>8</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Book Antiqua</vt:lpstr>
      <vt:lpstr>Calibri</vt:lpstr>
      <vt:lpstr>Lucida Sans</vt:lpstr>
      <vt:lpstr>Wingdings</vt:lpstr>
      <vt:lpstr>Wingdings 2</vt:lpstr>
      <vt:lpstr>Wingdings 3</vt:lpstr>
      <vt:lpstr>XCCW Joined 1a</vt:lpstr>
      <vt:lpstr>Apex</vt:lpstr>
      <vt:lpstr>Biographies</vt:lpstr>
      <vt:lpstr>PowerPoint Presentation</vt:lpstr>
      <vt:lpstr>Subordinating clauses</vt:lpstr>
      <vt:lpstr>Subordinating clauses</vt:lpstr>
      <vt:lpstr>Positive adverbs</vt:lpstr>
      <vt:lpstr>Positive adverbs</vt:lpstr>
      <vt:lpstr>Achievements</vt:lpstr>
      <vt:lpstr>Achievements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Sophie Teresa</dc:creator>
  <cp:lastModifiedBy>Sophie Teresa</cp:lastModifiedBy>
  <cp:revision>68</cp:revision>
  <cp:lastPrinted>2020-09-22T13:37:32Z</cp:lastPrinted>
  <dcterms:created xsi:type="dcterms:W3CDTF">2020-08-27T13:28:14Z</dcterms:created>
  <dcterms:modified xsi:type="dcterms:W3CDTF">2020-10-11T15:33:20Z</dcterms:modified>
</cp:coreProperties>
</file>