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6" r:id="rId3"/>
    <p:sldId id="305" r:id="rId4"/>
    <p:sldId id="304" r:id="rId5"/>
    <p:sldId id="308" r:id="rId6"/>
    <p:sldId id="307" r:id="rId7"/>
    <p:sldId id="309" r:id="rId8"/>
    <p:sldId id="310" r:id="rId9"/>
    <p:sldId id="311" r:id="rId10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6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Monday 19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C3D48-43BE-4BF8-B31F-7501392E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3C1E-01B1-48C6-B3AE-4E76BAB5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Friday we discussed the impression you have left on me. </a:t>
            </a:r>
          </a:p>
          <a:p>
            <a:r>
              <a:rPr lang="en-GB" dirty="0"/>
              <a:t>Today we are going to write about how we remember Florence. Her legacy.</a:t>
            </a:r>
          </a:p>
          <a:p>
            <a:r>
              <a:rPr lang="en-GB" dirty="0"/>
              <a:t>We are going to use conjunctions to write excellent sentences.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F84CB-8E69-4D87-B72C-A869EFDEF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008" y="274638"/>
            <a:ext cx="952500" cy="99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561624-3483-4232-9C93-5B22F7BD10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18" y="382301"/>
            <a:ext cx="951619" cy="92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73BCD-8CF0-41E1-AE6B-338D4ED1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Gathering phrases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816C7B-AEB7-46B0-9B42-F9953CB5D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gather some thoughts about Florence Joyner. </a:t>
            </a:r>
          </a:p>
          <a:p>
            <a:r>
              <a:rPr lang="en-GB" dirty="0" err="1"/>
              <a:t>Chot</a:t>
            </a:r>
            <a:r>
              <a:rPr lang="en-GB" dirty="0"/>
              <a:t> some words and phrases that describe Florence’s achievements.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Kind calling out</a:t>
            </a:r>
          </a:p>
        </p:txBody>
      </p:sp>
    </p:spTree>
    <p:extLst>
      <p:ext uri="{BB962C8B-B14F-4D97-AF65-F5344CB8AC3E}">
        <p14:creationId xmlns:p14="http://schemas.microsoft.com/office/powerpoint/2010/main" val="150231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50E37D-AC40-4C66-B409-B0F81A7A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7FA3FA-6488-4532-8522-FB18EA11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Tell your partner what conjunctions are and when we use them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1B59A7-E87B-4276-9A60-02D25E9C2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9775"/>
            <a:ext cx="9906000" cy="441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8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C3D48-43BE-4BF8-B31F-7501392E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3C1E-01B1-48C6-B3AE-4E76BAB5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I’m going to combine our chotted phrases about Florence using subordinating conjunctions.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Florence’s legacy that she left behind for other children to develop their athletic talents was a youth foundation. She would have liked to be remembered for her record breaking speed </a:t>
            </a:r>
            <a:r>
              <a:rPr lang="en-GB" dirty="0">
                <a:highlight>
                  <a:srgbClr val="FFFF00"/>
                </a:highlight>
              </a:rPr>
              <a:t>and</a:t>
            </a:r>
            <a:r>
              <a:rPr lang="en-GB" dirty="0"/>
              <a:t> dedication, </a:t>
            </a:r>
            <a:r>
              <a:rPr lang="en-GB" dirty="0">
                <a:highlight>
                  <a:srgbClr val="FFFF00"/>
                </a:highlight>
              </a:rPr>
              <a:t>but</a:t>
            </a:r>
            <a:r>
              <a:rPr lang="en-GB" dirty="0"/>
              <a:t> also for her fashion sense.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F84CB-8E69-4D87-B72C-A869EFDEF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008" y="274638"/>
            <a:ext cx="952500" cy="99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561624-3483-4232-9C93-5B22F7BD10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18" y="382301"/>
            <a:ext cx="951619" cy="9276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B03FDF-DC07-4F3E-93F1-09072A224601}"/>
              </a:ext>
            </a:extLst>
          </p:cNvPr>
          <p:cNvSpPr txBox="1"/>
          <p:nvPr/>
        </p:nvSpPr>
        <p:spPr>
          <a:xfrm>
            <a:off x="88490" y="2821858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model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3B2276-4315-4C0F-9529-BEB0A0F32BD0}"/>
              </a:ext>
            </a:extLst>
          </p:cNvPr>
          <p:cNvSpPr txBox="1"/>
          <p:nvPr/>
        </p:nvSpPr>
        <p:spPr>
          <a:xfrm>
            <a:off x="88489" y="6185505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Your turn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8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1C19-2A68-4E31-8CB6-8B21FFD1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Message for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D988-9B74-4CB5-A9AB-A0F797705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Let’s play: Relevant or not relevant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I am going to give you a message. I need you to decide with your partner if this is relevant to Florence or not relevant to Florence.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5BAD0-BD4B-4BF2-862F-DF78AD225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316" y="167713"/>
            <a:ext cx="1025320" cy="9598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E0A373-3E9F-45C1-8294-44BB3B4971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67" y="167714"/>
            <a:ext cx="932129" cy="9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1C19-2A68-4E31-8CB6-8B21FFD1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Message for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D988-9B74-4CB5-A9AB-A0F797705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008604"/>
            <a:ext cx="8915400" cy="4300755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Her message we can feel through how she lived her life is, </a:t>
            </a:r>
            <a:r>
              <a:rPr lang="en-GB" dirty="0">
                <a:highlight>
                  <a:srgbClr val="FFFF00"/>
                </a:highlight>
              </a:rPr>
              <a:t>do not be afraid to be different.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Write a sentence about what you have learned from Florence. </a:t>
            </a:r>
          </a:p>
          <a:p>
            <a:pPr marL="13716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5BAD0-BD4B-4BF2-862F-DF78AD225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316" y="167713"/>
            <a:ext cx="1025320" cy="9598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E0A373-3E9F-45C1-8294-44BB3B4971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67" y="167714"/>
            <a:ext cx="932129" cy="941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7FA07B-267F-46F5-B6B3-B9707BC711D5}"/>
              </a:ext>
            </a:extLst>
          </p:cNvPr>
          <p:cNvSpPr txBox="1"/>
          <p:nvPr/>
        </p:nvSpPr>
        <p:spPr>
          <a:xfrm>
            <a:off x="141337" y="1617773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model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B34D5D-AABC-47E9-A38B-5432118F8991}"/>
              </a:ext>
            </a:extLst>
          </p:cNvPr>
          <p:cNvSpPr txBox="1"/>
          <p:nvPr/>
        </p:nvSpPr>
        <p:spPr>
          <a:xfrm>
            <a:off x="141336" y="3589790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Your turn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15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4C16-3BBE-46AB-A694-B7622BE5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of three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8CCE-0F88-40E3-8238-403DD152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 back about the positive impressions you all have left on me.</a:t>
            </a:r>
          </a:p>
          <a:p>
            <a:r>
              <a:rPr lang="en-GB" dirty="0" err="1"/>
              <a:t>Chot</a:t>
            </a:r>
            <a:r>
              <a:rPr lang="en-GB" dirty="0"/>
              <a:t> positive characteristics (adjectives) about Florence. I’ll start: dedicated…</a:t>
            </a:r>
          </a:p>
          <a:p>
            <a:endParaRPr lang="en-GB" dirty="0"/>
          </a:p>
          <a:p>
            <a:r>
              <a:rPr lang="en-GB" dirty="0"/>
              <a:t>Kind calling out</a:t>
            </a:r>
          </a:p>
          <a:p>
            <a:pPr marL="13716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8D2C3A-786B-42BF-A9A9-47488B20E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516" y="175706"/>
            <a:ext cx="1025320" cy="9598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F8B6E6-01F1-422B-A996-978D3B44BE7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8596733" y="274638"/>
            <a:ext cx="1078210" cy="9349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525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4C16-3BBE-46AB-A694-B7622BE5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of three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8CCE-0F88-40E3-8238-403DD1527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104102"/>
            <a:ext cx="8915400" cy="4205257"/>
          </a:xfrm>
        </p:spPr>
        <p:txBody>
          <a:bodyPr/>
          <a:lstStyle/>
          <a:p>
            <a:r>
              <a:rPr lang="en-GB" dirty="0"/>
              <a:t>I am going to choose three and list these with a comma.</a:t>
            </a:r>
          </a:p>
          <a:p>
            <a:pPr marL="137160" indent="0">
              <a:buNone/>
            </a:pPr>
            <a:r>
              <a:rPr lang="en-GB" dirty="0"/>
              <a:t>She showed </a:t>
            </a:r>
            <a:r>
              <a:rPr lang="en-GB" dirty="0">
                <a:highlight>
                  <a:srgbClr val="FFFF00"/>
                </a:highlight>
              </a:rPr>
              <a:t>grit, determination and strength.</a:t>
            </a:r>
          </a:p>
          <a:p>
            <a:endParaRPr lang="en-GB" dirty="0"/>
          </a:p>
          <a:p>
            <a:r>
              <a:rPr lang="en-GB" dirty="0"/>
              <a:t>Use three positive adjectives to describe Florence.</a:t>
            </a:r>
          </a:p>
          <a:p>
            <a:pPr marL="13716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8D2C3A-786B-42BF-A9A9-47488B20E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516" y="175706"/>
            <a:ext cx="1025320" cy="9598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02A692-277D-49DB-AD0B-40445D5B1779}"/>
              </a:ext>
            </a:extLst>
          </p:cNvPr>
          <p:cNvSpPr txBox="1"/>
          <p:nvPr/>
        </p:nvSpPr>
        <p:spPr>
          <a:xfrm>
            <a:off x="141337" y="1617773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model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54288B-8E94-4BCD-A8B5-E69FC2F0F791}"/>
              </a:ext>
            </a:extLst>
          </p:cNvPr>
          <p:cNvSpPr txBox="1"/>
          <p:nvPr/>
        </p:nvSpPr>
        <p:spPr>
          <a:xfrm>
            <a:off x="135192" y="4101067"/>
            <a:ext cx="133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Your turn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2C9EC9-9D5B-4130-9479-949BADCA056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8596733" y="274638"/>
            <a:ext cx="1078210" cy="9349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5580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1230</TotalTime>
  <Words>284</Words>
  <Application>Microsoft Office PowerPoint</Application>
  <PresentationFormat>A4 Paper (210x297 mm)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Biographies</vt:lpstr>
      <vt:lpstr>Legacy</vt:lpstr>
      <vt:lpstr>Gathering phrases</vt:lpstr>
      <vt:lpstr>Subordinating conjunctions</vt:lpstr>
      <vt:lpstr>Legacy</vt:lpstr>
      <vt:lpstr>Message for life</vt:lpstr>
      <vt:lpstr>Message for life</vt:lpstr>
      <vt:lpstr>Power of three </vt:lpstr>
      <vt:lpstr>Power of three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73</cp:revision>
  <cp:lastPrinted>2020-09-22T13:37:32Z</cp:lastPrinted>
  <dcterms:created xsi:type="dcterms:W3CDTF">2020-08-27T13:28:14Z</dcterms:created>
  <dcterms:modified xsi:type="dcterms:W3CDTF">2020-10-18T14:25:59Z</dcterms:modified>
</cp:coreProperties>
</file>