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3" r:id="rId2"/>
    <p:sldId id="304" r:id="rId3"/>
    <p:sldId id="305" r:id="rId4"/>
    <p:sldId id="30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ids.britannica.com/kids/article/William-I/476339" TargetMode="External"/><Relationship Id="rId5" Type="http://schemas.openxmlformats.org/officeDocument/2006/relationships/hyperlink" Target="https://kidskonnect.com/people/william-the-conqueror/" TargetMode="External"/><Relationship Id="rId4" Type="http://schemas.openxmlformats.org/officeDocument/2006/relationships/hyperlink" Target="https://www.ducksters.com/history/middle_ages/william_the_conquero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Tuesday 20</a:t>
            </a:r>
            <a:r>
              <a:rPr lang="en-GB" baseline="30000" dirty="0"/>
              <a:t>th</a:t>
            </a:r>
            <a:r>
              <a:rPr lang="en-GB" dirty="0"/>
              <a:t> October 2020</a:t>
            </a:r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8DACC-C10E-4BC3-8051-4B5B25D1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4" y="609600"/>
            <a:ext cx="8132506" cy="1828800"/>
          </a:xfrm>
        </p:spPr>
        <p:txBody>
          <a:bodyPr/>
          <a:lstStyle/>
          <a:p>
            <a:r>
              <a:rPr lang="en-GB" sz="5400" dirty="0"/>
              <a:t>William the Conqueror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7A578-2364-465F-9D42-33F2E83DD3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(1028 - 1087)</a:t>
            </a:r>
          </a:p>
          <a:p>
            <a:r>
              <a:rPr lang="en-GB" sz="3200" dirty="0"/>
              <a:t>King of England</a:t>
            </a:r>
          </a:p>
        </p:txBody>
      </p:sp>
    </p:spTree>
    <p:extLst>
      <p:ext uri="{BB962C8B-B14F-4D97-AF65-F5344CB8AC3E}">
        <p14:creationId xmlns:p14="http://schemas.microsoft.com/office/powerpoint/2010/main" val="105701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87DDC6-2D2A-48E2-BC43-A951870A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DEF90-D8E6-4689-8E30-A8C3CB09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For your independent write, you are going to write a short biography of William the Conqueror, the first Norman King of England. 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Today, you are going to gather information about him which you can use for your writing. </a:t>
            </a:r>
          </a:p>
        </p:txBody>
      </p:sp>
    </p:spTree>
    <p:extLst>
      <p:ext uri="{BB962C8B-B14F-4D97-AF65-F5344CB8AC3E}">
        <p14:creationId xmlns:p14="http://schemas.microsoft.com/office/powerpoint/2010/main" val="283853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F107-D529-49CE-B498-865F8CE21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Research </a:t>
            </a:r>
            <a:br>
              <a:rPr lang="en-GB" dirty="0"/>
            </a:br>
            <a:r>
              <a:rPr lang="en-GB" dirty="0"/>
              <a:t>William the Conqueror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127E6D-FB09-4AD2-B756-DCC7F3063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713" y="1860806"/>
            <a:ext cx="4224536" cy="951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9ECFDE-F51B-4306-835B-105B101F4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20" y="3033711"/>
            <a:ext cx="9006281" cy="1142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82D13D-6C39-46E9-96AD-BA8034FB4D71}"/>
              </a:ext>
            </a:extLst>
          </p:cNvPr>
          <p:cNvSpPr txBox="1"/>
          <p:nvPr/>
        </p:nvSpPr>
        <p:spPr>
          <a:xfrm>
            <a:off x="584713" y="4819106"/>
            <a:ext cx="89132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https://www.ducksters.com/history/middle_ages/william_the_conqueror.php</a:t>
            </a:r>
            <a:endParaRPr lang="en-GB" dirty="0"/>
          </a:p>
          <a:p>
            <a:r>
              <a:rPr lang="en-GB" dirty="0">
                <a:hlinkClick r:id="rId5"/>
              </a:rPr>
              <a:t>https://kidskonnect.com/people/william-the-conqueror/</a:t>
            </a:r>
            <a:endParaRPr lang="en-GB" dirty="0"/>
          </a:p>
          <a:p>
            <a:r>
              <a:rPr lang="en-GB" dirty="0">
                <a:hlinkClick r:id="rId6"/>
              </a:rPr>
              <a:t>https://kids.britannica.com/kids/article/William-I/476339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035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1233</TotalTime>
  <Words>112</Words>
  <Application>Microsoft Office PowerPoint</Application>
  <PresentationFormat>A4 Paper (210x297 mm)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Biographies</vt:lpstr>
      <vt:lpstr>William the Conqueror</vt:lpstr>
      <vt:lpstr>Independent writing</vt:lpstr>
      <vt:lpstr>Research  William the Conqueror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74</cp:revision>
  <cp:lastPrinted>2020-09-22T13:37:32Z</cp:lastPrinted>
  <dcterms:created xsi:type="dcterms:W3CDTF">2020-08-27T13:28:14Z</dcterms:created>
  <dcterms:modified xsi:type="dcterms:W3CDTF">2020-10-18T13:11:59Z</dcterms:modified>
</cp:coreProperties>
</file>