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3" r:id="rId2"/>
    <p:sldId id="304" r:id="rId3"/>
    <p:sldId id="306" r:id="rId4"/>
    <p:sldId id="305" r:id="rId5"/>
    <p:sldId id="307" r:id="rId6"/>
    <p:sldId id="308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4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Wednesday 21</a:t>
            </a:r>
            <a:r>
              <a:rPr lang="en-GB" baseline="30000" dirty="0"/>
              <a:t>st</a:t>
            </a:r>
            <a:r>
              <a:rPr lang="en-GB" dirty="0"/>
              <a:t> 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DACC-C10E-4BC3-8051-4B5B25D1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609600"/>
            <a:ext cx="8132506" cy="1828800"/>
          </a:xfrm>
        </p:spPr>
        <p:txBody>
          <a:bodyPr/>
          <a:lstStyle/>
          <a:p>
            <a:r>
              <a:rPr lang="en-GB" sz="5400" dirty="0"/>
              <a:t>William the Conqueror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7A578-2364-465F-9D42-33F2E83DD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(1028 - 1087)</a:t>
            </a:r>
          </a:p>
          <a:p>
            <a:r>
              <a:rPr lang="en-GB" sz="3200" dirty="0"/>
              <a:t>King of England</a:t>
            </a:r>
          </a:p>
        </p:txBody>
      </p:sp>
    </p:spTree>
    <p:extLst>
      <p:ext uri="{BB962C8B-B14F-4D97-AF65-F5344CB8AC3E}">
        <p14:creationId xmlns:p14="http://schemas.microsoft.com/office/powerpoint/2010/main" val="105701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4BE40-63A6-4D78-AF70-2C4A08DA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D7194-EA9C-49AE-8851-DEA4954C5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Today, you are going to plan your writing.</a:t>
            </a:r>
          </a:p>
          <a:p>
            <a:r>
              <a:rPr lang="en-GB" dirty="0"/>
              <a:t>Using the planning grid and your notes from yesterday you are going to write your lens sentences.</a:t>
            </a:r>
          </a:p>
          <a:p>
            <a:r>
              <a:rPr lang="en-GB" dirty="0"/>
              <a:t>First, we are going to look at William’s story plan.</a:t>
            </a:r>
          </a:p>
        </p:txBody>
      </p:sp>
    </p:spTree>
    <p:extLst>
      <p:ext uri="{BB962C8B-B14F-4D97-AF65-F5344CB8AC3E}">
        <p14:creationId xmlns:p14="http://schemas.microsoft.com/office/powerpoint/2010/main" val="36315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87DDC6-2D2A-48E2-BC43-A951870A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William the Conqueror</a:t>
            </a:r>
          </a:p>
        </p:txBody>
      </p:sp>
      <p:pic>
        <p:nvPicPr>
          <p:cNvPr id="1028" name="Picture 4" descr="The coronation of William the Conqueror | William the conqueror, Royal  ancestry, English history">
            <a:extLst>
              <a:ext uri="{FF2B5EF4-FFF2-40B4-BE49-F238E27FC236}">
                <a16:creationId xmlns:a16="http://schemas.microsoft.com/office/drawing/2014/main" id="{D8B7B17B-BB04-4BB0-A97F-8C406539D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3" y="2713706"/>
            <a:ext cx="1385024" cy="166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76AB07-C5DC-48E0-8322-3F928F9B2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076" y="4476289"/>
            <a:ext cx="819150" cy="895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6A130F-65D6-4996-B597-BF36BB1B1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890" y="3160994"/>
            <a:ext cx="1073349" cy="968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853971-F635-4622-B713-5D99BE2DA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4825" y="1378069"/>
            <a:ext cx="638175" cy="1009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3086A1-78C8-4685-8B0A-A72B91AF3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959" y="1378069"/>
            <a:ext cx="857250" cy="962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E56834-4515-4236-8954-D738ECA200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7697" y="2276168"/>
            <a:ext cx="727112" cy="962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F14D1E-136C-41F7-9E4F-087D905619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4982" y="3030408"/>
            <a:ext cx="428625" cy="1038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4521C4-3AEF-4EE2-93EA-55A3BA95D649}"/>
              </a:ext>
            </a:extLst>
          </p:cNvPr>
          <p:cNvSpPr txBox="1"/>
          <p:nvPr/>
        </p:nvSpPr>
        <p:spPr>
          <a:xfrm>
            <a:off x="572781" y="5433951"/>
            <a:ext cx="2120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Parents were not married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Became a Duke age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DC1794-D579-4CE7-AE44-B440A8FA662D}"/>
              </a:ext>
            </a:extLst>
          </p:cNvPr>
          <p:cNvSpPr txBox="1"/>
          <p:nvPr/>
        </p:nvSpPr>
        <p:spPr>
          <a:xfrm>
            <a:off x="2549206" y="4118656"/>
            <a:ext cx="1561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Was promised the throne of England</a:t>
            </a:r>
          </a:p>
          <a:p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029370-5D4B-4D63-BF55-86BDA9800F23}"/>
              </a:ext>
            </a:extLst>
          </p:cNvPr>
          <p:cNvSpPr txBox="1"/>
          <p:nvPr/>
        </p:nvSpPr>
        <p:spPr>
          <a:xfrm>
            <a:off x="3944831" y="2470128"/>
            <a:ext cx="147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King of England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5B7E75-1F8D-4752-B78F-19B3A6FFE338}"/>
              </a:ext>
            </a:extLst>
          </p:cNvPr>
          <p:cNvSpPr txBox="1"/>
          <p:nvPr/>
        </p:nvSpPr>
        <p:spPr>
          <a:xfrm>
            <a:off x="5305494" y="2376477"/>
            <a:ext cx="1705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Domesday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Castles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Feudal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French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92A09F-AA75-48DF-9716-1A52E8705BEA}"/>
              </a:ext>
            </a:extLst>
          </p:cNvPr>
          <p:cNvSpPr txBox="1"/>
          <p:nvPr/>
        </p:nvSpPr>
        <p:spPr>
          <a:xfrm>
            <a:off x="7227697" y="3327976"/>
            <a:ext cx="110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Soldier King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E27AD1-A342-404E-8FE8-E20E70200B16}"/>
              </a:ext>
            </a:extLst>
          </p:cNvPr>
          <p:cNvCxnSpPr>
            <a:cxnSpLocks/>
          </p:cNvCxnSpPr>
          <p:nvPr/>
        </p:nvCxnSpPr>
        <p:spPr>
          <a:xfrm>
            <a:off x="722748" y="387927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5B41C1-CEE2-4928-BDB0-231B8F27018B}"/>
              </a:ext>
            </a:extLst>
          </p:cNvPr>
          <p:cNvCxnSpPr/>
          <p:nvPr/>
        </p:nvCxnSpPr>
        <p:spPr>
          <a:xfrm>
            <a:off x="750453" y="4271818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8BCE33-A948-42DB-880D-51035D6DF205}"/>
              </a:ext>
            </a:extLst>
          </p:cNvPr>
          <p:cNvCxnSpPr/>
          <p:nvPr/>
        </p:nvCxnSpPr>
        <p:spPr>
          <a:xfrm>
            <a:off x="618836" y="387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B825AF4-A8A6-4012-BEFC-312D5E0DA935}"/>
              </a:ext>
            </a:extLst>
          </p:cNvPr>
          <p:cNvCxnSpPr/>
          <p:nvPr/>
        </p:nvCxnSpPr>
        <p:spPr>
          <a:xfrm>
            <a:off x="614224" y="616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A5D18C-DE1D-4A58-85C9-9B3E71AD050B}"/>
              </a:ext>
            </a:extLst>
          </p:cNvPr>
          <p:cNvCxnSpPr/>
          <p:nvPr/>
        </p:nvCxnSpPr>
        <p:spPr>
          <a:xfrm>
            <a:off x="609612" y="845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304EAAC-0B96-42F1-9723-BDF9776332A0}"/>
              </a:ext>
            </a:extLst>
          </p:cNvPr>
          <p:cNvCxnSpPr/>
          <p:nvPr/>
        </p:nvCxnSpPr>
        <p:spPr>
          <a:xfrm>
            <a:off x="605000" y="1073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168EFD-E03C-4CE9-90C0-14CE09A65C15}"/>
              </a:ext>
            </a:extLst>
          </p:cNvPr>
          <p:cNvCxnSpPr/>
          <p:nvPr/>
        </p:nvCxnSpPr>
        <p:spPr>
          <a:xfrm>
            <a:off x="618860" y="1302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5988D76-81E2-41D6-A5CC-AAC6479A37C2}"/>
              </a:ext>
            </a:extLst>
          </p:cNvPr>
          <p:cNvCxnSpPr/>
          <p:nvPr/>
        </p:nvCxnSpPr>
        <p:spPr>
          <a:xfrm>
            <a:off x="632720" y="1530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D9EF11-FEE4-48DD-8AA1-B81EC86047E4}"/>
              </a:ext>
            </a:extLst>
          </p:cNvPr>
          <p:cNvCxnSpPr/>
          <p:nvPr/>
        </p:nvCxnSpPr>
        <p:spPr>
          <a:xfrm>
            <a:off x="628108" y="1759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1753BF-E19F-4670-B535-003CE3F5622B}"/>
              </a:ext>
            </a:extLst>
          </p:cNvPr>
          <p:cNvCxnSpPr/>
          <p:nvPr/>
        </p:nvCxnSpPr>
        <p:spPr>
          <a:xfrm>
            <a:off x="623496" y="1988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18134F-33F3-4798-97B5-323A4DD16A60}"/>
              </a:ext>
            </a:extLst>
          </p:cNvPr>
          <p:cNvCxnSpPr/>
          <p:nvPr/>
        </p:nvCxnSpPr>
        <p:spPr>
          <a:xfrm>
            <a:off x="618884" y="2216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09709F-088C-4FAC-B103-F7E9E8E45A77}"/>
              </a:ext>
            </a:extLst>
          </p:cNvPr>
          <p:cNvCxnSpPr/>
          <p:nvPr/>
        </p:nvCxnSpPr>
        <p:spPr>
          <a:xfrm>
            <a:off x="614272" y="2445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472A965-3D7B-4DD5-B7A2-A654FE6B9E24}"/>
              </a:ext>
            </a:extLst>
          </p:cNvPr>
          <p:cNvCxnSpPr/>
          <p:nvPr/>
        </p:nvCxnSpPr>
        <p:spPr>
          <a:xfrm>
            <a:off x="605072" y="2673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9F2699C-3DE7-42A8-9B58-DB8036BA3F17}"/>
              </a:ext>
            </a:extLst>
          </p:cNvPr>
          <p:cNvCxnSpPr/>
          <p:nvPr/>
        </p:nvCxnSpPr>
        <p:spPr>
          <a:xfrm>
            <a:off x="623472" y="4262581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8CC6F9-F03A-4BF1-B1B2-076294CD953E}"/>
              </a:ext>
            </a:extLst>
          </p:cNvPr>
          <p:cNvCxnSpPr/>
          <p:nvPr/>
        </p:nvCxnSpPr>
        <p:spPr>
          <a:xfrm>
            <a:off x="623399" y="449064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09B1CC5-20BA-4819-9A77-0ADB020D6F99}"/>
              </a:ext>
            </a:extLst>
          </p:cNvPr>
          <p:cNvCxnSpPr/>
          <p:nvPr/>
        </p:nvCxnSpPr>
        <p:spPr>
          <a:xfrm>
            <a:off x="623326" y="4718703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D1566E-8742-495A-B975-8EE0B30AB78B}"/>
              </a:ext>
            </a:extLst>
          </p:cNvPr>
          <p:cNvCxnSpPr/>
          <p:nvPr/>
        </p:nvCxnSpPr>
        <p:spPr>
          <a:xfrm>
            <a:off x="623253" y="4946764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B5D1CA-0A06-479E-9330-FB0A7B32A93E}"/>
              </a:ext>
            </a:extLst>
          </p:cNvPr>
          <p:cNvCxnSpPr/>
          <p:nvPr/>
        </p:nvCxnSpPr>
        <p:spPr>
          <a:xfrm>
            <a:off x="623180" y="5174825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8032E7-8B0A-4D4D-91AC-09FAA9785AE9}"/>
              </a:ext>
            </a:extLst>
          </p:cNvPr>
          <p:cNvCxnSpPr/>
          <p:nvPr/>
        </p:nvCxnSpPr>
        <p:spPr>
          <a:xfrm>
            <a:off x="623107" y="5402886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173C180-1886-4DA1-BAF6-4C9EF03CE210}"/>
              </a:ext>
            </a:extLst>
          </p:cNvPr>
          <p:cNvCxnSpPr/>
          <p:nvPr/>
        </p:nvCxnSpPr>
        <p:spPr>
          <a:xfrm>
            <a:off x="623034" y="563094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61A03AD-2BE2-424E-988D-5EB2D9DD72EB}"/>
              </a:ext>
            </a:extLst>
          </p:cNvPr>
          <p:cNvCxnSpPr/>
          <p:nvPr/>
        </p:nvCxnSpPr>
        <p:spPr>
          <a:xfrm>
            <a:off x="622961" y="5859008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2ADC7BD-26A5-452A-94B3-8B3941BA5F31}"/>
              </a:ext>
            </a:extLst>
          </p:cNvPr>
          <p:cNvCxnSpPr/>
          <p:nvPr/>
        </p:nvCxnSpPr>
        <p:spPr>
          <a:xfrm>
            <a:off x="622888" y="6087069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BB2649A-EBFF-4F63-BC6E-C3AC3C44A751}"/>
              </a:ext>
            </a:extLst>
          </p:cNvPr>
          <p:cNvCxnSpPr/>
          <p:nvPr/>
        </p:nvCxnSpPr>
        <p:spPr>
          <a:xfrm>
            <a:off x="622815" y="6315130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40EC45-6594-401D-893D-E026196DF9ED}"/>
              </a:ext>
            </a:extLst>
          </p:cNvPr>
          <p:cNvCxnSpPr/>
          <p:nvPr/>
        </p:nvCxnSpPr>
        <p:spPr>
          <a:xfrm>
            <a:off x="632050" y="654319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640B317E-DC14-4B67-89A3-9BCDAF3832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85" y="227267"/>
            <a:ext cx="499737" cy="46692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6C23B86-0686-4D41-A4FA-AEC32A5FDD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87" y="6163073"/>
            <a:ext cx="452574" cy="46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3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C4F6DB-88A8-4965-836B-16094A5E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Planning William’s biography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BA716-20C7-4CB5-AEE7-1385CF1A4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dirty="0"/>
              <a:t>Look at the planning table</a:t>
            </a:r>
          </a:p>
          <a:p>
            <a:pPr marL="137160" indent="0">
              <a:buNone/>
            </a:pPr>
            <a:r>
              <a:rPr lang="en-GB" dirty="0"/>
              <a:t>We are going to write the lens sentences today.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Let’s discuss your steps to success for writing William’s biography.</a:t>
            </a:r>
          </a:p>
        </p:txBody>
      </p:sp>
    </p:spTree>
    <p:extLst>
      <p:ext uri="{BB962C8B-B14F-4D97-AF65-F5344CB8AC3E}">
        <p14:creationId xmlns:p14="http://schemas.microsoft.com/office/powerpoint/2010/main" val="182079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854E97-C3FB-4F3A-A0E2-68C03642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61788"/>
              </p:ext>
            </p:extLst>
          </p:nvPr>
        </p:nvGraphicFramePr>
        <p:xfrm>
          <a:off x="2090420" y="108154"/>
          <a:ext cx="5725160" cy="767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085">
                  <a:extLst>
                    <a:ext uri="{9D8B030D-6E8A-4147-A177-3AD203B41FA5}">
                      <a16:colId xmlns:a16="http://schemas.microsoft.com/office/drawing/2014/main" val="1199711277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1841382369"/>
                    </a:ext>
                  </a:extLst>
                </a:gridCol>
                <a:gridCol w="4288155">
                  <a:extLst>
                    <a:ext uri="{9D8B030D-6E8A-4147-A177-3AD203B41FA5}">
                      <a16:colId xmlns:a16="http://schemas.microsoft.com/office/drawing/2014/main" val="266398086"/>
                    </a:ext>
                  </a:extLst>
                </a:gridCol>
              </a:tblGrid>
              <a:tr h="412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Shape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Lens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Lens sentence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440896"/>
                  </a:ext>
                </a:extLst>
              </a:tr>
              <a:tr h="782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Imagine what life was like for young William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182227"/>
                  </a:ext>
                </a:extLst>
              </a:tr>
              <a:tr h="782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Use a fronted adverbial to write a sentence about (when, where or when) William was promised he could be King.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453927"/>
                  </a:ext>
                </a:extLst>
              </a:tr>
              <a:tr h="782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Use conjunctions in a sentence describing how William won the Battle of Hastings and became King of England.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971460"/>
                  </a:ext>
                </a:extLst>
              </a:tr>
              <a:tr h="1015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Use good quality verbs to list William’s legacy as King of England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6491496"/>
                  </a:ext>
                </a:extLst>
              </a:tr>
              <a:tr h="1589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William was called the Soldier King. State what he would have valued?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013128"/>
                  </a:ext>
                </a:extLst>
              </a:tr>
              <a:tr h="2057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XCCW Joined 1a" panose="03050602040000000000" pitchFamily="66" charset="0"/>
                        </a:rPr>
                        <a:t> Write three interesting facts about William, using good adjectives, nouns, adverbs and verbs. </a:t>
                      </a:r>
                      <a:endParaRPr lang="en-GB" sz="1400" dirty="0">
                        <a:effectLst/>
                        <a:latin typeface="XCCW Joined 1a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687717"/>
                  </a:ext>
                </a:extLst>
              </a:tr>
            </a:tbl>
          </a:graphicData>
        </a:graphic>
      </p:graphicFrame>
      <p:pic>
        <p:nvPicPr>
          <p:cNvPr id="2060" name="Picture 2">
            <a:extLst>
              <a:ext uri="{FF2B5EF4-FFF2-40B4-BE49-F238E27FC236}">
                <a16:creationId xmlns:a16="http://schemas.microsoft.com/office/drawing/2014/main" id="{FB24BA68-7617-4C15-8467-B39FC7A03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39" y="580261"/>
            <a:ext cx="707305" cy="77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3">
            <a:extLst>
              <a:ext uri="{FF2B5EF4-FFF2-40B4-BE49-F238E27FC236}">
                <a16:creationId xmlns:a16="http://schemas.microsoft.com/office/drawing/2014/main" id="{F9E9050F-DBA9-4648-9DF8-AB36F56B2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79" y="1440887"/>
            <a:ext cx="707305" cy="6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6">
            <a:extLst>
              <a:ext uri="{FF2B5EF4-FFF2-40B4-BE49-F238E27FC236}">
                <a16:creationId xmlns:a16="http://schemas.microsoft.com/office/drawing/2014/main" id="{470F83A7-60D1-472F-91AC-19E289BE2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24" y="2118211"/>
            <a:ext cx="539750" cy="85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7">
            <a:extLst>
              <a:ext uri="{FF2B5EF4-FFF2-40B4-BE49-F238E27FC236}">
                <a16:creationId xmlns:a16="http://schemas.microsoft.com/office/drawing/2014/main" id="{3903FB33-F048-4D45-89D1-626CC007E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81" y="3138109"/>
            <a:ext cx="639763" cy="71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8">
            <a:extLst>
              <a:ext uri="{FF2B5EF4-FFF2-40B4-BE49-F238E27FC236}">
                <a16:creationId xmlns:a16="http://schemas.microsoft.com/office/drawing/2014/main" id="{97361B16-4A9C-420A-87D8-F79780BD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105" y="4288279"/>
            <a:ext cx="575469" cy="76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9">
            <a:extLst>
              <a:ext uri="{FF2B5EF4-FFF2-40B4-BE49-F238E27FC236}">
                <a16:creationId xmlns:a16="http://schemas.microsoft.com/office/drawing/2014/main" id="{FC9DDFDD-0901-4F42-80DD-0067DF421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80" y="5549563"/>
            <a:ext cx="427037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82">
            <a:extLst>
              <a:ext uri="{FF2B5EF4-FFF2-40B4-BE49-F238E27FC236}">
                <a16:creationId xmlns:a16="http://schemas.microsoft.com/office/drawing/2014/main" id="{6C8AFACD-412A-425F-B854-AAAF9D7C5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23" y="692046"/>
            <a:ext cx="53975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1">
            <a:extLst>
              <a:ext uri="{FF2B5EF4-FFF2-40B4-BE49-F238E27FC236}">
                <a16:creationId xmlns:a16="http://schemas.microsoft.com/office/drawing/2014/main" id="{C1E10770-8106-41E0-8CCC-4277F1583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66" y="1501838"/>
            <a:ext cx="449263" cy="4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4">
            <a:extLst>
              <a:ext uri="{FF2B5EF4-FFF2-40B4-BE49-F238E27FC236}">
                <a16:creationId xmlns:a16="http://schemas.microsoft.com/office/drawing/2014/main" id="{A91944EF-1CC4-45E6-B80C-71ED0229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004" y="2281811"/>
            <a:ext cx="449263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90">
            <a:extLst>
              <a:ext uri="{FF2B5EF4-FFF2-40B4-BE49-F238E27FC236}">
                <a16:creationId xmlns:a16="http://schemas.microsoft.com/office/drawing/2014/main" id="{6BC834C7-5E9C-4434-9F09-A1DA43606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956" y="3292310"/>
            <a:ext cx="609282" cy="62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79">
            <a:extLst>
              <a:ext uri="{FF2B5EF4-FFF2-40B4-BE49-F238E27FC236}">
                <a16:creationId xmlns:a16="http://schemas.microsoft.com/office/drawing/2014/main" id="{BBD63D5F-C8A3-4F11-B797-C3ADBCAE3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066" y="4408353"/>
            <a:ext cx="625359" cy="62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3">
            <a:extLst>
              <a:ext uri="{FF2B5EF4-FFF2-40B4-BE49-F238E27FC236}">
                <a16:creationId xmlns:a16="http://schemas.microsoft.com/office/drawing/2014/main" id="{1F177967-6D7D-40C7-93A3-CAE15A204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23" y="583928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26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1270</TotalTime>
  <Words>224</Words>
  <Application>Microsoft Office PowerPoint</Application>
  <PresentationFormat>A4 Paper (210x297 mm)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Biographies</vt:lpstr>
      <vt:lpstr>William the Conqueror</vt:lpstr>
      <vt:lpstr>Independent writing</vt:lpstr>
      <vt:lpstr>William the Conqueror</vt:lpstr>
      <vt:lpstr>Planning William’s biography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79</cp:revision>
  <cp:lastPrinted>2020-09-22T13:37:32Z</cp:lastPrinted>
  <dcterms:created xsi:type="dcterms:W3CDTF">2020-08-27T13:28:14Z</dcterms:created>
  <dcterms:modified xsi:type="dcterms:W3CDTF">2020-10-20T18:35:21Z</dcterms:modified>
</cp:coreProperties>
</file>