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17361-1633-F97E-2252-F02717E41D40}" v="711" dt="2020-10-18T15:56:10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08617361-1633-F97E-2252-F02717E41D40}"/>
    <pc:docChg chg="addSld modSld">
      <pc:chgData name="Chloe Turton" userId="S::cturton@ryeprimary.co.uk::0a4cb2ef-7001-487c-96b3-7d1e2080939c" providerId="AD" clId="Web-{08617361-1633-F97E-2252-F02717E41D40}" dt="2020-10-18T15:56:10.783" v="704" actId="20577"/>
      <pc:docMkLst>
        <pc:docMk/>
      </pc:docMkLst>
      <pc:sldChg chg="modSp mod setBg">
        <pc:chgData name="Chloe Turton" userId="S::cturton@ryeprimary.co.uk::0a4cb2ef-7001-487c-96b3-7d1e2080939c" providerId="AD" clId="Web-{08617361-1633-F97E-2252-F02717E41D40}" dt="2020-10-18T15:35:05.471" v="309" actId="20577"/>
        <pc:sldMkLst>
          <pc:docMk/>
          <pc:sldMk cId="109857222" sldId="256"/>
        </pc:sldMkLst>
        <pc:spChg chg="mod">
          <ac:chgData name="Chloe Turton" userId="S::cturton@ryeprimary.co.uk::0a4cb2ef-7001-487c-96b3-7d1e2080939c" providerId="AD" clId="Web-{08617361-1633-F97E-2252-F02717E41D40}" dt="2020-10-18T14:54:38.115" v="41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loe Turton" userId="S::cturton@ryeprimary.co.uk::0a4cb2ef-7001-487c-96b3-7d1e2080939c" providerId="AD" clId="Web-{08617361-1633-F97E-2252-F02717E41D40}" dt="2020-10-18T15:35:05.471" v="30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">
        <pc:chgData name="Chloe Turton" userId="S::cturton@ryeprimary.co.uk::0a4cb2ef-7001-487c-96b3-7d1e2080939c" providerId="AD" clId="Web-{08617361-1633-F97E-2252-F02717E41D40}" dt="2020-10-18T15:48:35.713" v="549" actId="20577"/>
        <pc:sldMkLst>
          <pc:docMk/>
          <pc:sldMk cId="731788725" sldId="257"/>
        </pc:sldMkLst>
        <pc:spChg chg="del">
          <ac:chgData name="Chloe Turton" userId="S::cturton@ryeprimary.co.uk::0a4cb2ef-7001-487c-96b3-7d1e2080939c" providerId="AD" clId="Web-{08617361-1633-F97E-2252-F02717E41D40}" dt="2020-10-18T15:18:22.095" v="48"/>
          <ac:spMkLst>
            <pc:docMk/>
            <pc:sldMk cId="731788725" sldId="257"/>
            <ac:spMk id="2" creationId="{8EA606AD-68B5-4ACF-BDC3-81E000520303}"/>
          </ac:spMkLst>
        </pc:spChg>
        <pc:spChg chg="del">
          <ac:chgData name="Chloe Turton" userId="S::cturton@ryeprimary.co.uk::0a4cb2ef-7001-487c-96b3-7d1e2080939c" providerId="AD" clId="Web-{08617361-1633-F97E-2252-F02717E41D40}" dt="2020-10-18T15:18:07.110" v="45"/>
          <ac:spMkLst>
            <pc:docMk/>
            <pc:sldMk cId="731788725" sldId="257"/>
            <ac:spMk id="3" creationId="{1C86BD1A-918A-4FDE-8EEF-1B181316B201}"/>
          </ac:spMkLst>
        </pc:spChg>
        <pc:spChg chg="add del mod">
          <ac:chgData name="Chloe Turton" userId="S::cturton@ryeprimary.co.uk::0a4cb2ef-7001-487c-96b3-7d1e2080939c" providerId="AD" clId="Web-{08617361-1633-F97E-2252-F02717E41D40}" dt="2020-10-18T15:24:11.471" v="221"/>
          <ac:spMkLst>
            <pc:docMk/>
            <pc:sldMk cId="731788725" sldId="257"/>
            <ac:spMk id="6" creationId="{11AC738D-6692-47C6-8228-A6F9D65F3638}"/>
          </ac:spMkLst>
        </pc:spChg>
        <pc:spChg chg="add mod">
          <ac:chgData name="Chloe Turton" userId="S::cturton@ryeprimary.co.uk::0a4cb2ef-7001-487c-96b3-7d1e2080939c" providerId="AD" clId="Web-{08617361-1633-F97E-2252-F02717E41D40}" dt="2020-10-18T15:48:35.713" v="549" actId="20577"/>
          <ac:spMkLst>
            <pc:docMk/>
            <pc:sldMk cId="731788725" sldId="257"/>
            <ac:spMk id="9" creationId="{D9A17C95-4A88-437C-BF0F-E11EA4DE7E43}"/>
          </ac:spMkLst>
        </pc:spChg>
        <pc:spChg chg="add del mod">
          <ac:chgData name="Chloe Turton" userId="S::cturton@ryeprimary.co.uk::0a4cb2ef-7001-487c-96b3-7d1e2080939c" providerId="AD" clId="Web-{08617361-1633-F97E-2252-F02717E41D40}" dt="2020-10-18T15:25:13.959" v="257" actId="1076"/>
          <ac:spMkLst>
            <pc:docMk/>
            <pc:sldMk cId="731788725" sldId="257"/>
            <ac:spMk id="10" creationId="{E20E788C-398F-4281-A96D-48798461442C}"/>
          </ac:spMkLst>
        </pc:spChg>
        <pc:spChg chg="add mod">
          <ac:chgData name="Chloe Turton" userId="S::cturton@ryeprimary.co.uk::0a4cb2ef-7001-487c-96b3-7d1e2080939c" providerId="AD" clId="Web-{08617361-1633-F97E-2252-F02717E41D40}" dt="2020-10-18T15:26:17.696" v="272" actId="14100"/>
          <ac:spMkLst>
            <pc:docMk/>
            <pc:sldMk cId="731788725" sldId="257"/>
            <ac:spMk id="11" creationId="{9BDD2756-92CB-4310-977A-F5B9226ECBAF}"/>
          </ac:spMkLst>
        </pc:spChg>
        <pc:spChg chg="add mod">
          <ac:chgData name="Chloe Turton" userId="S::cturton@ryeprimary.co.uk::0a4cb2ef-7001-487c-96b3-7d1e2080939c" providerId="AD" clId="Web-{08617361-1633-F97E-2252-F02717E41D40}" dt="2020-10-18T15:41:52.678" v="325"/>
          <ac:spMkLst>
            <pc:docMk/>
            <pc:sldMk cId="731788725" sldId="257"/>
            <ac:spMk id="13" creationId="{114806FA-6A53-4EBF-B65F-A458CC40A870}"/>
          </ac:spMkLst>
        </pc:spChg>
        <pc:spChg chg="add del mod">
          <ac:chgData name="Chloe Turton" userId="S::cturton@ryeprimary.co.uk::0a4cb2ef-7001-487c-96b3-7d1e2080939c" providerId="AD" clId="Web-{08617361-1633-F97E-2252-F02717E41D40}" dt="2020-10-18T15:41:22.817" v="316"/>
          <ac:spMkLst>
            <pc:docMk/>
            <pc:sldMk cId="731788725" sldId="257"/>
            <ac:spMk id="14" creationId="{37B809D4-E046-42F1-A844-B674E6A7301A}"/>
          </ac:spMkLst>
        </pc:spChg>
        <pc:spChg chg="add del">
          <ac:chgData name="Chloe Turton" userId="S::cturton@ryeprimary.co.uk::0a4cb2ef-7001-487c-96b3-7d1e2080939c" providerId="AD" clId="Web-{08617361-1633-F97E-2252-F02717E41D40}" dt="2020-10-18T15:41:35.834" v="319"/>
          <ac:spMkLst>
            <pc:docMk/>
            <pc:sldMk cId="731788725" sldId="257"/>
            <ac:spMk id="15" creationId="{ACEE14F2-3AF3-4CB9-A0F9-CDA541E0AE62}"/>
          </ac:spMkLst>
        </pc:spChg>
        <pc:picChg chg="add del mod ord modCrop">
          <ac:chgData name="Chloe Turton" userId="S::cturton@ryeprimary.co.uk::0a4cb2ef-7001-487c-96b3-7d1e2080939c" providerId="AD" clId="Web-{08617361-1633-F97E-2252-F02717E41D40}" dt="2020-10-18T15:24:02.737" v="219"/>
          <ac:picMkLst>
            <pc:docMk/>
            <pc:sldMk cId="731788725" sldId="257"/>
            <ac:picMk id="4" creationId="{87A7FE10-1112-4DF6-B05A-6F52D5E9E323}"/>
          </ac:picMkLst>
        </pc:picChg>
        <pc:picChg chg="add del mod">
          <ac:chgData name="Chloe Turton" userId="S::cturton@ryeprimary.co.uk::0a4cb2ef-7001-487c-96b3-7d1e2080939c" providerId="AD" clId="Web-{08617361-1633-F97E-2252-F02717E41D40}" dt="2020-10-18T15:20:17.726" v="61"/>
          <ac:picMkLst>
            <pc:docMk/>
            <pc:sldMk cId="731788725" sldId="257"/>
            <ac:picMk id="5" creationId="{F8F6535F-F7B7-4A58-9266-615077694654}"/>
          </ac:picMkLst>
        </pc:picChg>
        <pc:picChg chg="add del mod">
          <ac:chgData name="Chloe Turton" userId="S::cturton@ryeprimary.co.uk::0a4cb2ef-7001-487c-96b3-7d1e2080939c" providerId="AD" clId="Web-{08617361-1633-F97E-2252-F02717E41D40}" dt="2020-10-18T15:24:04.846" v="220"/>
          <ac:picMkLst>
            <pc:docMk/>
            <pc:sldMk cId="731788725" sldId="257"/>
            <ac:picMk id="7" creationId="{A4C883D5-3D9A-44C7-9D87-49B5777B29D1}"/>
          </ac:picMkLst>
        </pc:picChg>
        <pc:picChg chg="add mod">
          <ac:chgData name="Chloe Turton" userId="S::cturton@ryeprimary.co.uk::0a4cb2ef-7001-487c-96b3-7d1e2080939c" providerId="AD" clId="Web-{08617361-1633-F97E-2252-F02717E41D40}" dt="2020-10-18T15:41:34.193" v="318" actId="1076"/>
          <ac:picMkLst>
            <pc:docMk/>
            <pc:sldMk cId="731788725" sldId="257"/>
            <ac:picMk id="12" creationId="{11A438A3-4AED-4E08-8313-EDBFABD78C94}"/>
          </ac:picMkLst>
        </pc:picChg>
      </pc:sldChg>
      <pc:sldChg chg="add replId">
        <pc:chgData name="Chloe Turton" userId="S::cturton@ryeprimary.co.uk::0a4cb2ef-7001-487c-96b3-7d1e2080939c" providerId="AD" clId="Web-{08617361-1633-F97E-2252-F02717E41D40}" dt="2020-10-18T15:24:00.643" v="218"/>
        <pc:sldMkLst>
          <pc:docMk/>
          <pc:sldMk cId="2892280783" sldId="258"/>
        </pc:sldMkLst>
      </pc:sldChg>
      <pc:sldChg chg="modSp new mod setBg">
        <pc:chgData name="Chloe Turton" userId="S::cturton@ryeprimary.co.uk::0a4cb2ef-7001-487c-96b3-7d1e2080939c" providerId="AD" clId="Web-{08617361-1633-F97E-2252-F02717E41D40}" dt="2020-10-18T15:52:16.348" v="702" actId="20577"/>
        <pc:sldMkLst>
          <pc:docMk/>
          <pc:sldMk cId="3044540300" sldId="259"/>
        </pc:sldMkLst>
        <pc:spChg chg="mod">
          <ac:chgData name="Chloe Turton" userId="S::cturton@ryeprimary.co.uk::0a4cb2ef-7001-487c-96b3-7d1e2080939c" providerId="AD" clId="Web-{08617361-1633-F97E-2252-F02717E41D40}" dt="2020-10-18T15:49:31.043" v="617" actId="20577"/>
          <ac:spMkLst>
            <pc:docMk/>
            <pc:sldMk cId="3044540300" sldId="259"/>
            <ac:spMk id="2" creationId="{5440EE42-AC7B-46CC-932E-BE5E43DF1B3B}"/>
          </ac:spMkLst>
        </pc:spChg>
        <pc:spChg chg="mod">
          <ac:chgData name="Chloe Turton" userId="S::cturton@ryeprimary.co.uk::0a4cb2ef-7001-487c-96b3-7d1e2080939c" providerId="AD" clId="Web-{08617361-1633-F97E-2252-F02717E41D40}" dt="2020-10-18T15:52:16.348" v="702" actId="20577"/>
          <ac:spMkLst>
            <pc:docMk/>
            <pc:sldMk cId="3044540300" sldId="259"/>
            <ac:spMk id="3" creationId="{EBD16D95-A66A-459A-8E38-B1AE8D2C5DFF}"/>
          </ac:spMkLst>
        </pc:spChg>
      </pc:sldChg>
      <pc:sldChg chg="modSp new mod setBg">
        <pc:chgData name="Chloe Turton" userId="S::cturton@ryeprimary.co.uk::0a4cb2ef-7001-487c-96b3-7d1e2080939c" providerId="AD" clId="Web-{08617361-1633-F97E-2252-F02717E41D40}" dt="2020-10-18T15:34:31.501" v="308" actId="20577"/>
        <pc:sldMkLst>
          <pc:docMk/>
          <pc:sldMk cId="3679175558" sldId="260"/>
        </pc:sldMkLst>
        <pc:spChg chg="mod">
          <ac:chgData name="Chloe Turton" userId="S::cturton@ryeprimary.co.uk::0a4cb2ef-7001-487c-96b3-7d1e2080939c" providerId="AD" clId="Web-{08617361-1633-F97E-2252-F02717E41D40}" dt="2020-10-18T15:29:24.095" v="288" actId="20577"/>
          <ac:spMkLst>
            <pc:docMk/>
            <pc:sldMk cId="3679175558" sldId="260"/>
            <ac:spMk id="2" creationId="{2D2BEF67-BC84-4F2E-9CB0-BCED44851AAB}"/>
          </ac:spMkLst>
        </pc:spChg>
        <pc:spChg chg="mod">
          <ac:chgData name="Chloe Turton" userId="S::cturton@ryeprimary.co.uk::0a4cb2ef-7001-487c-96b3-7d1e2080939c" providerId="AD" clId="Web-{08617361-1633-F97E-2252-F02717E41D40}" dt="2020-10-18T15:34:31.501" v="308" actId="20577"/>
          <ac:spMkLst>
            <pc:docMk/>
            <pc:sldMk cId="3679175558" sldId="260"/>
            <ac:spMk id="3" creationId="{542A4812-9878-48BE-8D18-DBAE34A5EE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899" y="2903217"/>
            <a:ext cx="10394022" cy="1908139"/>
          </a:xfrm>
        </p:spPr>
        <p:txBody>
          <a:bodyPr>
            <a:normAutofit/>
          </a:bodyPr>
          <a:lstStyle/>
          <a:p>
            <a:r>
              <a:rPr lang="en-GB" dirty="0">
                <a:ea typeface="+mj-lt"/>
                <a:cs typeface="+mj-lt"/>
              </a:rPr>
              <a:t>Can I explain what a feudal system is?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742" y="5263027"/>
            <a:ext cx="10462516" cy="765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GB">
                <a:ea typeface="+mn-lt"/>
                <a:cs typeface="+mn-lt"/>
              </a:rPr>
              <a:t>- Explain the difference between a serf and a lord.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r>
              <a:rPr lang="en-GB" dirty="0">
                <a:ea typeface="+mn-lt"/>
                <a:cs typeface="+mn-lt"/>
              </a:rPr>
              <a:t>- Take part in a class discussion and give examples for my opinions.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EF67-BC84-4F2E-9CB0-BCED4485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Watch this video about the Feudal System.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A4812-9878-48BE-8D18-DBAE34A5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https://www.bbc.co.uk/bitesize/guides/zdvdmp3/video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7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17C95-4A88-437C-BF0F-E11EA4DE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27" y="569935"/>
            <a:ext cx="1865292" cy="60685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These groups were ordered into a </a:t>
            </a:r>
            <a:r>
              <a:rPr lang="en-US" sz="1800">
                <a:ea typeface="+mn-lt"/>
                <a:cs typeface="+mn-lt"/>
              </a:rPr>
              <a:t>social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hierarchy, known as the Feudal System. It had the king at the top with all of the control, and the peasants at the bottom doing all of the work. </a:t>
            </a:r>
            <a:endParaRPr lang="en-US" sz="200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0E788C-398F-4281-A96D-48798461442C}"/>
              </a:ext>
            </a:extLst>
          </p:cNvPr>
          <p:cNvSpPr txBox="1"/>
          <p:nvPr/>
        </p:nvSpPr>
        <p:spPr>
          <a:xfrm>
            <a:off x="4874654" y="109471"/>
            <a:ext cx="42886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>
                <a:cs typeface="Arial"/>
              </a:rPr>
              <a:t>The Feudal System​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D2756-92CB-4310-977A-F5B9226ECBAF}"/>
              </a:ext>
            </a:extLst>
          </p:cNvPr>
          <p:cNvSpPr txBox="1"/>
          <p:nvPr/>
        </p:nvSpPr>
        <p:spPr>
          <a:xfrm>
            <a:off x="9360794" y="570963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C1C1C"/>
                </a:solidFill>
                <a:latin typeface="Twinkl"/>
              </a:rPr>
              <a:t>The feudal system provided order and stability. Everyone knew their place and what they had to do.</a:t>
            </a:r>
          </a:p>
          <a:p>
            <a:endParaRPr lang="en-US">
              <a:solidFill>
                <a:srgbClr val="1C1C1C"/>
              </a:solidFill>
              <a:latin typeface="Twinkl"/>
            </a:endParaRPr>
          </a:p>
          <a:p>
            <a:r>
              <a:rPr lang="en-US">
                <a:solidFill>
                  <a:srgbClr val="1C1C1C"/>
                </a:solidFill>
                <a:latin typeface="Twinkl"/>
              </a:rPr>
              <a:t>The manorial system provided for an economy that was based on farming and being self-sufficient on the manor.</a:t>
            </a:r>
          </a:p>
        </p:txBody>
      </p:sp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11A438A3-4AED-4E08-8313-EDBFABD78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571" y="775259"/>
            <a:ext cx="7218607" cy="56509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4806FA-6A53-4EBF-B65F-A458CC40A870}"/>
              </a:ext>
            </a:extLst>
          </p:cNvPr>
          <p:cNvSpPr/>
          <p:nvPr/>
        </p:nvSpPr>
        <p:spPr>
          <a:xfrm>
            <a:off x="2021982" y="5161207"/>
            <a:ext cx="1384478" cy="48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Calibri"/>
              </a:rPr>
              <a:t>serfs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8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7A7FE10-1112-4DF6-B05A-6F52D5E9E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30" b="20000"/>
          <a:stretch/>
        </p:blipFill>
        <p:spPr>
          <a:xfrm>
            <a:off x="350" y="129907"/>
            <a:ext cx="6288515" cy="67007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C738D-6692-47C6-8228-A6F9D65F3638}"/>
              </a:ext>
            </a:extLst>
          </p:cNvPr>
          <p:cNvSpPr txBox="1"/>
          <p:nvPr/>
        </p:nvSpPr>
        <p:spPr>
          <a:xfrm>
            <a:off x="6591837" y="4230709"/>
            <a:ext cx="559801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A new form of the Feudal System was introduced in </a:t>
            </a:r>
            <a:r>
              <a:rPr lang="en-US" sz="2000" dirty="0"/>
              <a:t>England by </a:t>
            </a:r>
            <a:r>
              <a:rPr lang="en-US" sz="2000" dirty="0">
                <a:solidFill>
                  <a:srgbClr val="FF0000"/>
                </a:solidFill>
              </a:rPr>
              <a:t>William the Conqueror</a:t>
            </a:r>
            <a:r>
              <a:rPr lang="en-US" sz="2000" dirty="0"/>
              <a:t> in </a:t>
            </a:r>
            <a:r>
              <a:rPr lang="en-US" sz="2000" dirty="0">
                <a:solidFill>
                  <a:srgbClr val="FF0000"/>
                </a:solidFill>
              </a:rPr>
              <a:t>1066.</a:t>
            </a:r>
            <a:endParaRPr lang="en-US" sz="2000" dirty="0">
              <a:solidFill>
                <a:srgbClr val="FF0000"/>
              </a:solidFill>
              <a:cs typeface="Calibri"/>
            </a:endParaRPr>
          </a:p>
          <a:p>
            <a:endParaRPr lang="en-US" sz="2000" dirty="0">
              <a:solidFill>
                <a:srgbClr val="FF0000"/>
              </a:solidFill>
              <a:cs typeface="Calibri"/>
            </a:endParaRPr>
          </a:p>
          <a:p>
            <a:r>
              <a:rPr lang="en-US" sz="2000">
                <a:cs typeface="Calibri"/>
              </a:rPr>
              <a:t>It was a way of him ensuring loyalty from his subjects, keeping hold of power and giving away some of his responsibilities to others to do for him.</a:t>
            </a: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7" name="Picture 7" descr="A picture containing person, holding, shirt, standing&#10;&#10;Description automatically generated">
            <a:extLst>
              <a:ext uri="{FF2B5EF4-FFF2-40B4-BE49-F238E27FC236}">
                <a16:creationId xmlns:a16="http://schemas.microsoft.com/office/drawing/2014/main" id="{A4C883D5-3D9A-44C7-9D87-49B5777B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41" y="5267"/>
            <a:ext cx="3046658" cy="42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EE42-AC7B-46CC-932E-BE5E43DF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Serfs and Lords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6D95-A66A-459A-8E38-B1AE8D2C5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9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 lord is someone who owns the land.</a:t>
            </a:r>
            <a:endParaRPr lang="en-US"/>
          </a:p>
          <a:p>
            <a:r>
              <a:rPr lang="en-US">
                <a:cs typeface="Calibri"/>
              </a:rPr>
              <a:t>A serf is someone who does agricultural labour for that land. If the ownership of the land is transferred, then the serf remains with the land.</a:t>
            </a:r>
            <a:endParaRPr lang="en-US"/>
          </a:p>
          <a:p>
            <a:r>
              <a:rPr lang="en-US">
                <a:cs typeface="Calibri"/>
              </a:rPr>
              <a:t>This is what makes them different to slaves as slaves are owned by a person.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Would you rather be a Lord or a Serf?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I would rather be a _______ because ________ 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54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Can I explain what a feudal system is?</vt:lpstr>
      <vt:lpstr>Watch this video about the Feudal System.</vt:lpstr>
      <vt:lpstr>PowerPoint Presentation</vt:lpstr>
      <vt:lpstr>PowerPoint Presentation</vt:lpstr>
      <vt:lpstr>Serfs and Lords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147</cp:revision>
  <dcterms:created xsi:type="dcterms:W3CDTF">2020-10-18T14:53:39Z</dcterms:created>
  <dcterms:modified xsi:type="dcterms:W3CDTF">2020-10-18T15:56:11Z</dcterms:modified>
</cp:coreProperties>
</file>