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717267-D1CF-B3D2-FB8E-6C62A4AA13B9}" v="750" dt="2020-10-21T00:36:21.060"/>
    <p1510:client id="{9E2357F5-BE47-FAAF-7EE8-DE0CE8ABC06B}" v="34" dt="2020-10-21T01:01:38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9E2357F5-BE47-FAAF-7EE8-DE0CE8ABC06B}"/>
    <pc:docChg chg="modSld">
      <pc:chgData name="Chloe Turton" userId="S::cturton@ryeprimary.co.uk::0a4cb2ef-7001-487c-96b3-7d1e2080939c" providerId="AD" clId="Web-{9E2357F5-BE47-FAAF-7EE8-DE0CE8ABC06B}" dt="2020-10-21T01:01:38.365" v="33" actId="1076"/>
      <pc:docMkLst>
        <pc:docMk/>
      </pc:docMkLst>
      <pc:sldChg chg="addSp modSp">
        <pc:chgData name="Chloe Turton" userId="S::cturton@ryeprimary.co.uk::0a4cb2ef-7001-487c-96b3-7d1e2080939c" providerId="AD" clId="Web-{9E2357F5-BE47-FAAF-7EE8-DE0CE8ABC06B}" dt="2020-10-21T01:01:38.365" v="33" actId="1076"/>
        <pc:sldMkLst>
          <pc:docMk/>
          <pc:sldMk cId="190646600" sldId="260"/>
        </pc:sldMkLst>
        <pc:spChg chg="add mod">
          <ac:chgData name="Chloe Turton" userId="S::cturton@ryeprimary.co.uk::0a4cb2ef-7001-487c-96b3-7d1e2080939c" providerId="AD" clId="Web-{9E2357F5-BE47-FAAF-7EE8-DE0CE8ABC06B}" dt="2020-10-21T01:01:38.365" v="33" actId="1076"/>
          <ac:spMkLst>
            <pc:docMk/>
            <pc:sldMk cId="190646600" sldId="260"/>
            <ac:spMk id="4" creationId="{7ABED18C-4838-4DA2-8478-C0F515D69A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rcourtschool.com/activity/elab2004/gr3/4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443" y="934985"/>
            <a:ext cx="9144000" cy="1025994"/>
          </a:xfrm>
        </p:spPr>
        <p:txBody>
          <a:bodyPr/>
          <a:lstStyle/>
          <a:p>
            <a:r>
              <a:rPr lang="en-US" u="sng" dirty="0">
                <a:cs typeface="Calibri Light"/>
              </a:rPr>
              <a:t>21/10/20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 picture containing bird, flower, tree&#10;&#10;Description automatically generated">
            <a:extLst>
              <a:ext uri="{FF2B5EF4-FFF2-40B4-BE49-F238E27FC236}">
                <a16:creationId xmlns:a16="http://schemas.microsoft.com/office/drawing/2014/main" id="{1901C74A-4433-4D06-A0D2-847EFFB41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614" y="2401521"/>
            <a:ext cx="9588708" cy="304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B57B-5AC6-4328-BBE0-1BFE44E34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 focus task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C5002-A62F-4CD4-BA8F-32ED834E1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cs typeface="Calibri"/>
              </a:rPr>
              <a:t>How many tens and ones are in these numbers?</a:t>
            </a:r>
          </a:p>
          <a:p>
            <a:r>
              <a:rPr lang="en-US" dirty="0">
                <a:cs typeface="Calibri"/>
              </a:rPr>
              <a:t>10 = ____ ten.</a:t>
            </a:r>
          </a:p>
          <a:p>
            <a:r>
              <a:rPr lang="en-US" dirty="0">
                <a:cs typeface="Calibri"/>
              </a:rPr>
              <a:t>11 = ____ ten and ____ ones.</a:t>
            </a:r>
          </a:p>
          <a:p>
            <a:r>
              <a:rPr lang="en-US" dirty="0">
                <a:cs typeface="Calibri"/>
              </a:rPr>
              <a:t>12 =</a:t>
            </a:r>
          </a:p>
          <a:p>
            <a:r>
              <a:rPr lang="en-US" dirty="0">
                <a:cs typeface="Calibri"/>
              </a:rPr>
              <a:t>13 =</a:t>
            </a:r>
          </a:p>
          <a:p>
            <a:r>
              <a:rPr lang="en-US" dirty="0">
                <a:cs typeface="Calibri"/>
              </a:rPr>
              <a:t>14 =</a:t>
            </a:r>
          </a:p>
          <a:p>
            <a:r>
              <a:rPr lang="en-US" dirty="0">
                <a:cs typeface="Calibri"/>
              </a:rPr>
              <a:t>15 =</a:t>
            </a:r>
          </a:p>
          <a:p>
            <a:r>
              <a:rPr lang="en-US" dirty="0">
                <a:cs typeface="Calibri"/>
              </a:rPr>
              <a:t>16 =</a:t>
            </a:r>
          </a:p>
          <a:p>
            <a:r>
              <a:rPr lang="en-US" dirty="0">
                <a:cs typeface="Calibri"/>
              </a:rPr>
              <a:t>17 =</a:t>
            </a:r>
          </a:p>
          <a:p>
            <a:r>
              <a:rPr lang="en-US" dirty="0">
                <a:cs typeface="Calibri"/>
              </a:rPr>
              <a:t>18 =</a:t>
            </a:r>
          </a:p>
          <a:p>
            <a:r>
              <a:rPr lang="en-US" dirty="0">
                <a:cs typeface="Calibri"/>
              </a:rPr>
              <a:t>19 =</a:t>
            </a:r>
          </a:p>
        </p:txBody>
      </p:sp>
    </p:spTree>
    <p:extLst>
      <p:ext uri="{BB962C8B-B14F-4D97-AF65-F5344CB8AC3E}">
        <p14:creationId xmlns:p14="http://schemas.microsoft.com/office/powerpoint/2010/main" val="182381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19316-7160-429A-BD7E-78C0A96A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0E1DD-BC70-4CC8-9D7A-71B518247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+mn-lt"/>
                <a:cs typeface="+mn-lt"/>
                <a:hlinkClick r:id="rId2"/>
              </a:rPr>
              <a:t>https://www.harcourtschool.com/activity/elab2004/gr3/4.html</a:t>
            </a:r>
            <a:endParaRPr lang="en-US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Practice subtracting 1-digit from 2-digit with regrouping ones (Year 3).</a:t>
            </a:r>
          </a:p>
          <a:p>
            <a:r>
              <a:rPr lang="en-GB" dirty="0">
                <a:cs typeface="Calibri"/>
              </a:rPr>
              <a:t>Practice subtracting 1-digit from 3-digit with regrouping ones (Year 4).</a:t>
            </a:r>
          </a:p>
        </p:txBody>
      </p:sp>
    </p:spTree>
    <p:extLst>
      <p:ext uri="{BB962C8B-B14F-4D97-AF65-F5344CB8AC3E}">
        <p14:creationId xmlns:p14="http://schemas.microsoft.com/office/powerpoint/2010/main" val="30460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29D7-E2F4-47AB-A3EB-49484C870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Independent/Talk partners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04A05-80EB-4C70-BF3B-2E6350059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At your tables, make each column subtraction using the manipulatives in front of you. Use the place value boxes to help you.</a:t>
            </a:r>
          </a:p>
          <a:p>
            <a:r>
              <a:rPr lang="en-US" dirty="0">
                <a:cs typeface="Calibri"/>
              </a:rPr>
              <a:t>Make sure that you regroup when needed.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Challenge 1: Explain how you did it.</a:t>
            </a:r>
          </a:p>
          <a:p>
            <a:r>
              <a:rPr lang="en-US" dirty="0">
                <a:cs typeface="Calibri"/>
              </a:rPr>
              <a:t>Challenge 2: Explain why you do it that way.</a:t>
            </a:r>
          </a:p>
          <a:p>
            <a:r>
              <a:rPr lang="en-US" dirty="0">
                <a:cs typeface="Calibri"/>
              </a:rPr>
              <a:t>Challenge 3: Can you draw them pictorially too?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141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29D7-E2F4-47AB-A3EB-49484C87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273"/>
            <a:ext cx="10515600" cy="1325563"/>
          </a:xfrm>
        </p:spPr>
        <p:txBody>
          <a:bodyPr/>
          <a:lstStyle/>
          <a:p>
            <a:r>
              <a:rPr lang="en-US" u="sng" dirty="0">
                <a:cs typeface="Calibri Light"/>
              </a:rPr>
              <a:t>Light bulb challenge.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04A05-80EB-4C70-BF3B-2E6350059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331" y="1348956"/>
            <a:ext cx="530194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Year 3</a:t>
            </a:r>
            <a:endParaRPr lang="en-US" dirty="0"/>
          </a:p>
        </p:txBody>
      </p:sp>
      <p:pic>
        <p:nvPicPr>
          <p:cNvPr id="5" name="Picture 5" descr="Calendar&#10;&#10;Description automatically generated">
            <a:extLst>
              <a:ext uri="{FF2B5EF4-FFF2-40B4-BE49-F238E27FC236}">
                <a16:creationId xmlns:a16="http://schemas.microsoft.com/office/drawing/2014/main" id="{A828DC81-B42B-46FA-829A-BF3C6497F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742" y="1713571"/>
            <a:ext cx="2743200" cy="2743200"/>
          </a:xfrm>
          <a:prstGeom prst="rect">
            <a:avLst/>
          </a:prstGeom>
        </p:spPr>
      </p:pic>
      <p:pic>
        <p:nvPicPr>
          <p:cNvPr id="6" name="Picture 6" descr="Calendar&#10;&#10;Description automatically generated">
            <a:extLst>
              <a:ext uri="{FF2B5EF4-FFF2-40B4-BE49-F238E27FC236}">
                <a16:creationId xmlns:a16="http://schemas.microsoft.com/office/drawing/2014/main" id="{86D24757-A8EB-4BE4-BC89-344E6C40E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716739"/>
            <a:ext cx="2743200" cy="27554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DDB708-721D-453F-97D3-C23BECF544E3}"/>
              </a:ext>
            </a:extLst>
          </p:cNvPr>
          <p:cNvSpPr txBox="1"/>
          <p:nvPr/>
        </p:nvSpPr>
        <p:spPr>
          <a:xfrm>
            <a:off x="4346884" y="2562690"/>
            <a:ext cx="38285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31C9C2-E6FB-4845-A9B7-C1885ED127E4}"/>
              </a:ext>
            </a:extLst>
          </p:cNvPr>
          <p:cNvSpPr/>
          <p:nvPr/>
        </p:nvSpPr>
        <p:spPr>
          <a:xfrm>
            <a:off x="4270452" y="3257549"/>
            <a:ext cx="371707" cy="334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5D2CA8-A6CE-4DC3-B9B7-4682FFE425C3}"/>
              </a:ext>
            </a:extLst>
          </p:cNvPr>
          <p:cNvSpPr txBox="1"/>
          <p:nvPr/>
        </p:nvSpPr>
        <p:spPr>
          <a:xfrm>
            <a:off x="4343399" y="3191106"/>
            <a:ext cx="44790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1</a:t>
            </a:r>
            <a:endParaRPr lang="en-US" sz="240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2D7EB9-3A8B-4F9D-8A52-9D15F3388165}"/>
              </a:ext>
            </a:extLst>
          </p:cNvPr>
          <p:cNvSpPr txBox="1"/>
          <p:nvPr/>
        </p:nvSpPr>
        <p:spPr>
          <a:xfrm>
            <a:off x="4037903" y="3136514"/>
            <a:ext cx="38285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-</a:t>
            </a:r>
            <a:endParaRPr lang="en-US" sz="2400" dirty="0">
              <a:cs typeface="Calibri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7C7F1A3-ECB9-4815-B4D1-60FD70A14CA9}"/>
              </a:ext>
            </a:extLst>
          </p:cNvPr>
          <p:cNvSpPr txBox="1">
            <a:spLocks/>
          </p:cNvSpPr>
          <p:nvPr/>
        </p:nvSpPr>
        <p:spPr>
          <a:xfrm>
            <a:off x="3969438" y="1352673"/>
            <a:ext cx="5301948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Year 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ED18C-4838-4DA2-8478-C0F515D69A4F}"/>
              </a:ext>
            </a:extLst>
          </p:cNvPr>
          <p:cNvSpPr txBox="1"/>
          <p:nvPr/>
        </p:nvSpPr>
        <p:spPr>
          <a:xfrm>
            <a:off x="1650125" y="4632435"/>
            <a:ext cx="560726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What are the missing digits?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646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21/10/20</vt:lpstr>
      <vt:lpstr>In focus task</vt:lpstr>
      <vt:lpstr>Regrouping</vt:lpstr>
      <vt:lpstr>Independent/Talk partners</vt:lpstr>
      <vt:lpstr>Light bulb challenge.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118</cp:revision>
  <dcterms:created xsi:type="dcterms:W3CDTF">2020-10-21T00:19:37Z</dcterms:created>
  <dcterms:modified xsi:type="dcterms:W3CDTF">2020-10-21T01:01:40Z</dcterms:modified>
</cp:coreProperties>
</file>