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A9E29-130C-1988-6D04-18DD60ACCF48}" v="330" dt="2020-11-08T21:15:31.252"/>
    <p1510:client id="{77962228-1B85-A6BD-A864-7C2072344574}" v="455" dt="2020-11-08T20:46:32.879"/>
    <p1510:client id="{866C4A9B-791D-8F92-450F-7F5C9F17F076}" v="528" dt="2020-11-08T21:03:56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8" y="-13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866C4A9B-791D-8F92-450F-7F5C9F17F076}"/>
    <pc:docChg chg="modSld">
      <pc:chgData name="Chloe Turton" userId="S::cturton@ryeprimary.co.uk::0a4cb2ef-7001-487c-96b3-7d1e2080939c" providerId="AD" clId="Web-{866C4A9B-791D-8F92-450F-7F5C9F17F076}" dt="2020-11-08T21:03:56.260" v="503" actId="20577"/>
      <pc:docMkLst>
        <pc:docMk/>
      </pc:docMkLst>
      <pc:sldChg chg="modSp">
        <pc:chgData name="Chloe Turton" userId="S::cturton@ryeprimary.co.uk::0a4cb2ef-7001-487c-96b3-7d1e2080939c" providerId="AD" clId="Web-{866C4A9B-791D-8F92-450F-7F5C9F17F076}" dt="2020-11-08T20:53:18.035" v="0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866C4A9B-791D-8F92-450F-7F5C9F17F076}" dt="2020-11-08T20:53:18.035" v="0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addSp modSp">
        <pc:chgData name="Chloe Turton" userId="S::cturton@ryeprimary.co.uk::0a4cb2ef-7001-487c-96b3-7d1e2080939c" providerId="AD" clId="Web-{866C4A9B-791D-8F92-450F-7F5C9F17F076}" dt="2020-11-08T20:54:51.510" v="85" actId="14100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866C4A9B-791D-8F92-450F-7F5C9F17F076}" dt="2020-11-08T20:53:40.287" v="68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866C4A9B-791D-8F92-450F-7F5C9F17F076}" dt="2020-11-08T20:53:54.131" v="80" actId="20577"/>
          <ac:spMkLst>
            <pc:docMk/>
            <pc:sldMk cId="2625597970" sldId="257"/>
            <ac:spMk id="6" creationId="{4CD2A9DA-D4DB-41CD-8294-9992A3942839}"/>
          </ac:spMkLst>
        </pc:spChg>
        <pc:picChg chg="add mod">
          <ac:chgData name="Chloe Turton" userId="S::cturton@ryeprimary.co.uk::0a4cb2ef-7001-487c-96b3-7d1e2080939c" providerId="AD" clId="Web-{866C4A9B-791D-8F92-450F-7F5C9F17F076}" dt="2020-11-08T20:54:41.962" v="82" actId="1076"/>
          <ac:picMkLst>
            <pc:docMk/>
            <pc:sldMk cId="2625597970" sldId="257"/>
            <ac:picMk id="4" creationId="{CE481406-C3FA-4E02-A5A1-8B4930773540}"/>
          </ac:picMkLst>
        </pc:picChg>
        <pc:picChg chg="add mod">
          <ac:chgData name="Chloe Turton" userId="S::cturton@ryeprimary.co.uk::0a4cb2ef-7001-487c-96b3-7d1e2080939c" providerId="AD" clId="Web-{866C4A9B-791D-8F92-450F-7F5C9F17F076}" dt="2020-11-08T20:54:51.510" v="85" actId="14100"/>
          <ac:picMkLst>
            <pc:docMk/>
            <pc:sldMk cId="2625597970" sldId="257"/>
            <ac:picMk id="7" creationId="{A0401366-415E-4395-BDD2-DA963A479A9C}"/>
          </ac:picMkLst>
        </pc:picChg>
      </pc:sldChg>
      <pc:sldChg chg="addSp delSp modSp">
        <pc:chgData name="Chloe Turton" userId="S::cturton@ryeprimary.co.uk::0a4cb2ef-7001-487c-96b3-7d1e2080939c" providerId="AD" clId="Web-{866C4A9B-791D-8F92-450F-7F5C9F17F076}" dt="2020-11-08T20:57:55.364" v="245" actId="20577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866C4A9B-791D-8F92-450F-7F5C9F17F076}" dt="2020-11-08T20:56:44.532" v="127" actId="20577"/>
          <ac:spMkLst>
            <pc:docMk/>
            <pc:sldMk cId="4206996129" sldId="258"/>
            <ac:spMk id="2" creationId="{D5CCB453-0C16-4FEA-A634-4982FDE31F5B}"/>
          </ac:spMkLst>
        </pc:spChg>
        <pc:spChg chg="add del mod">
          <ac:chgData name="Chloe Turton" userId="S::cturton@ryeprimary.co.uk::0a4cb2ef-7001-487c-96b3-7d1e2080939c" providerId="AD" clId="Web-{866C4A9B-791D-8F92-450F-7F5C9F17F076}" dt="2020-11-08T20:57:00.173" v="134"/>
          <ac:spMkLst>
            <pc:docMk/>
            <pc:sldMk cId="4206996129" sldId="258"/>
            <ac:spMk id="4" creationId="{89D2D4B3-1DCA-44A6-A2F2-58157A058B18}"/>
          </ac:spMkLst>
        </pc:spChg>
        <pc:spChg chg="del">
          <ac:chgData name="Chloe Turton" userId="S::cturton@ryeprimary.co.uk::0a4cb2ef-7001-487c-96b3-7d1e2080939c" providerId="AD" clId="Web-{866C4A9B-791D-8F92-450F-7F5C9F17F076}" dt="2020-11-08T20:56:54.235" v="133"/>
          <ac:spMkLst>
            <pc:docMk/>
            <pc:sldMk cId="4206996129" sldId="258"/>
            <ac:spMk id="9" creationId="{5877741D-4AB0-4D41-AC9E-ECDAD8E6F76A}"/>
          </ac:spMkLst>
        </pc:spChg>
        <pc:spChg chg="mod">
          <ac:chgData name="Chloe Turton" userId="S::cturton@ryeprimary.co.uk::0a4cb2ef-7001-487c-96b3-7d1e2080939c" providerId="AD" clId="Web-{866C4A9B-791D-8F92-450F-7F5C9F17F076}" dt="2020-11-08T20:57:55.364" v="245" actId="20577"/>
          <ac:spMkLst>
            <pc:docMk/>
            <pc:sldMk cId="4206996129" sldId="258"/>
            <ac:spMk id="10" creationId="{F64FEF7C-7E04-480D-B63B-99E2F90EADE2}"/>
          </ac:spMkLst>
        </pc:spChg>
        <pc:picChg chg="add mod ord">
          <ac:chgData name="Chloe Turton" userId="S::cturton@ryeprimary.co.uk::0a4cb2ef-7001-487c-96b3-7d1e2080939c" providerId="AD" clId="Web-{866C4A9B-791D-8F92-450F-7F5C9F17F076}" dt="2020-11-08T20:57:04.314" v="136" actId="14100"/>
          <ac:picMkLst>
            <pc:docMk/>
            <pc:sldMk cId="4206996129" sldId="258"/>
            <ac:picMk id="5" creationId="{18AB7CDE-5339-4C8C-9BCF-694B022790F7}"/>
          </ac:picMkLst>
        </pc:picChg>
        <pc:picChg chg="del">
          <ac:chgData name="Chloe Turton" userId="S::cturton@ryeprimary.co.uk::0a4cb2ef-7001-487c-96b3-7d1e2080939c" providerId="AD" clId="Web-{866C4A9B-791D-8F92-450F-7F5C9F17F076}" dt="2020-11-08T20:56:45.438" v="130"/>
          <ac:picMkLst>
            <pc:docMk/>
            <pc:sldMk cId="4206996129" sldId="258"/>
            <ac:picMk id="8" creationId="{C2AFD427-7E75-4254-84E6-0F95187626F4}"/>
          </ac:picMkLst>
        </pc:picChg>
      </pc:sldChg>
      <pc:sldChg chg="addSp delSp modSp">
        <pc:chgData name="Chloe Turton" userId="S::cturton@ryeprimary.co.uk::0a4cb2ef-7001-487c-96b3-7d1e2080939c" providerId="AD" clId="Web-{866C4A9B-791D-8F92-450F-7F5C9F17F076}" dt="2020-11-08T20:58:28.694" v="279" actId="14100"/>
        <pc:sldMkLst>
          <pc:docMk/>
          <pc:sldMk cId="894735043" sldId="259"/>
        </pc:sldMkLst>
        <pc:spChg chg="mod">
          <ac:chgData name="Chloe Turton" userId="S::cturton@ryeprimary.co.uk::0a4cb2ef-7001-487c-96b3-7d1e2080939c" providerId="AD" clId="Web-{866C4A9B-791D-8F92-450F-7F5C9F17F076}" dt="2020-11-08T20:58:02.849" v="247" actId="20577"/>
          <ac:spMkLst>
            <pc:docMk/>
            <pc:sldMk cId="894735043" sldId="259"/>
            <ac:spMk id="2" creationId="{06D59C96-52F5-4E62-864C-2EC54154657E}"/>
          </ac:spMkLst>
        </pc:spChg>
        <pc:spChg chg="add del mod">
          <ac:chgData name="Chloe Turton" userId="S::cturton@ryeprimary.co.uk::0a4cb2ef-7001-487c-96b3-7d1e2080939c" providerId="AD" clId="Web-{866C4A9B-791D-8F92-450F-7F5C9F17F076}" dt="2020-11-08T20:58:11.131" v="251"/>
          <ac:spMkLst>
            <pc:docMk/>
            <pc:sldMk cId="894735043" sldId="259"/>
            <ac:spMk id="4" creationId="{F1CA2637-C444-407E-9978-7A2C85195F17}"/>
          </ac:spMkLst>
        </pc:spChg>
        <pc:spChg chg="del">
          <ac:chgData name="Chloe Turton" userId="S::cturton@ryeprimary.co.uk::0a4cb2ef-7001-487c-96b3-7d1e2080939c" providerId="AD" clId="Web-{866C4A9B-791D-8F92-450F-7F5C9F17F076}" dt="2020-11-08T20:58:05.271" v="250"/>
          <ac:spMkLst>
            <pc:docMk/>
            <pc:sldMk cId="894735043" sldId="259"/>
            <ac:spMk id="6" creationId="{22A0E0FC-DDF1-4DF4-A608-AED8EAB97D7A}"/>
          </ac:spMkLst>
        </pc:spChg>
        <pc:spChg chg="add mod">
          <ac:chgData name="Chloe Turton" userId="S::cturton@ryeprimary.co.uk::0a4cb2ef-7001-487c-96b3-7d1e2080939c" providerId="AD" clId="Web-{866C4A9B-791D-8F92-450F-7F5C9F17F076}" dt="2020-11-08T20:58:28.694" v="279" actId="14100"/>
          <ac:spMkLst>
            <pc:docMk/>
            <pc:sldMk cId="894735043" sldId="259"/>
            <ac:spMk id="7" creationId="{CA6BE398-B502-40CB-AE83-AD2C7736FF0F}"/>
          </ac:spMkLst>
        </pc:spChg>
        <pc:picChg chg="add mod ord">
          <ac:chgData name="Chloe Turton" userId="S::cturton@ryeprimary.co.uk::0a4cb2ef-7001-487c-96b3-7d1e2080939c" providerId="AD" clId="Web-{866C4A9B-791D-8F92-450F-7F5C9F17F076}" dt="2020-11-08T20:58:12.975" v="252" actId="1076"/>
          <ac:picMkLst>
            <pc:docMk/>
            <pc:sldMk cId="894735043" sldId="259"/>
            <ac:picMk id="5" creationId="{BC8072BD-CD9A-4348-8D4D-B2C464D7FBFF}"/>
          </ac:picMkLst>
        </pc:picChg>
      </pc:sldChg>
      <pc:sldChg chg="addSp delSp modSp">
        <pc:chgData name="Chloe Turton" userId="S::cturton@ryeprimary.co.uk::0a4cb2ef-7001-487c-96b3-7d1e2080939c" providerId="AD" clId="Web-{866C4A9B-791D-8F92-450F-7F5C9F17F076}" dt="2020-11-08T20:55:49.607" v="102" actId="14100"/>
        <pc:sldMkLst>
          <pc:docMk/>
          <pc:sldMk cId="3429724935" sldId="260"/>
        </pc:sldMkLst>
        <pc:spChg chg="mod">
          <ac:chgData name="Chloe Turton" userId="S::cturton@ryeprimary.co.uk::0a4cb2ef-7001-487c-96b3-7d1e2080939c" providerId="AD" clId="Web-{866C4A9B-791D-8F92-450F-7F5C9F17F076}" dt="2020-11-08T20:55:18.495" v="90" actId="20577"/>
          <ac:spMkLst>
            <pc:docMk/>
            <pc:sldMk cId="3429724935" sldId="260"/>
            <ac:spMk id="3" creationId="{358B7E80-E901-455D-9D4D-70651F8AF27C}"/>
          </ac:spMkLst>
        </pc:spChg>
        <pc:spChg chg="add mod">
          <ac:chgData name="Chloe Turton" userId="S::cturton@ryeprimary.co.uk::0a4cb2ef-7001-487c-96b3-7d1e2080939c" providerId="AD" clId="Web-{866C4A9B-791D-8F92-450F-7F5C9F17F076}" dt="2020-11-08T20:55:30.168" v="96" actId="1076"/>
          <ac:spMkLst>
            <pc:docMk/>
            <pc:sldMk cId="3429724935" sldId="260"/>
            <ac:spMk id="4" creationId="{16CD428D-B6D8-47DD-A1E3-222158D5B6AE}"/>
          </ac:spMkLst>
        </pc:spChg>
        <pc:picChg chg="add mod">
          <ac:chgData name="Chloe Turton" userId="S::cturton@ryeprimary.co.uk::0a4cb2ef-7001-487c-96b3-7d1e2080939c" providerId="AD" clId="Web-{866C4A9B-791D-8F92-450F-7F5C9F17F076}" dt="2020-11-08T20:55:39.637" v="99" actId="14100"/>
          <ac:picMkLst>
            <pc:docMk/>
            <pc:sldMk cId="3429724935" sldId="260"/>
            <ac:picMk id="5" creationId="{AC96ACDF-FA8A-42C9-B036-A8E779368959}"/>
          </ac:picMkLst>
        </pc:picChg>
        <pc:picChg chg="add mod">
          <ac:chgData name="Chloe Turton" userId="S::cturton@ryeprimary.co.uk::0a4cb2ef-7001-487c-96b3-7d1e2080939c" providerId="AD" clId="Web-{866C4A9B-791D-8F92-450F-7F5C9F17F076}" dt="2020-11-08T20:55:49.607" v="102" actId="14100"/>
          <ac:picMkLst>
            <pc:docMk/>
            <pc:sldMk cId="3429724935" sldId="260"/>
            <ac:picMk id="6" creationId="{667EC761-3F3B-4268-8BEA-4F6CD33F59FC}"/>
          </ac:picMkLst>
        </pc:picChg>
        <pc:picChg chg="del">
          <ac:chgData name="Chloe Turton" userId="S::cturton@ryeprimary.co.uk::0a4cb2ef-7001-487c-96b3-7d1e2080939c" providerId="AD" clId="Web-{866C4A9B-791D-8F92-450F-7F5C9F17F076}" dt="2020-11-08T20:55:10.729" v="86"/>
          <ac:picMkLst>
            <pc:docMk/>
            <pc:sldMk cId="3429724935" sldId="260"/>
            <ac:picMk id="8" creationId="{DE538765-0618-4803-9A3A-0E9DAAD082BD}"/>
          </ac:picMkLst>
        </pc:picChg>
        <pc:picChg chg="del">
          <ac:chgData name="Chloe Turton" userId="S::cturton@ryeprimary.co.uk::0a4cb2ef-7001-487c-96b3-7d1e2080939c" providerId="AD" clId="Web-{866C4A9B-791D-8F92-450F-7F5C9F17F076}" dt="2020-11-08T20:55:11.526" v="87"/>
          <ac:picMkLst>
            <pc:docMk/>
            <pc:sldMk cId="3429724935" sldId="260"/>
            <ac:picMk id="9" creationId="{AB4C5C19-77A6-46E0-B4D0-2EA8311C2966}"/>
          </ac:picMkLst>
        </pc:picChg>
      </pc:sldChg>
      <pc:sldChg chg="addSp delSp modSp">
        <pc:chgData name="Chloe Turton" userId="S::cturton@ryeprimary.co.uk::0a4cb2ef-7001-487c-96b3-7d1e2080939c" providerId="AD" clId="Web-{866C4A9B-791D-8F92-450F-7F5C9F17F076}" dt="2020-11-08T20:59:02.493" v="320" actId="1076"/>
        <pc:sldMkLst>
          <pc:docMk/>
          <pc:sldMk cId="4074148807" sldId="261"/>
        </pc:sldMkLst>
        <pc:spChg chg="mod">
          <ac:chgData name="Chloe Turton" userId="S::cturton@ryeprimary.co.uk::0a4cb2ef-7001-487c-96b3-7d1e2080939c" providerId="AD" clId="Web-{866C4A9B-791D-8F92-450F-7F5C9F17F076}" dt="2020-11-08T20:58:35.882" v="282" actId="20577"/>
          <ac:spMkLst>
            <pc:docMk/>
            <pc:sldMk cId="4074148807" sldId="261"/>
            <ac:spMk id="2" creationId="{06D59C96-52F5-4E62-864C-2EC54154657E}"/>
          </ac:spMkLst>
        </pc:spChg>
        <pc:spChg chg="add mod">
          <ac:chgData name="Chloe Turton" userId="S::cturton@ryeprimary.co.uk::0a4cb2ef-7001-487c-96b3-7d1e2080939c" providerId="AD" clId="Web-{866C4A9B-791D-8F92-450F-7F5C9F17F076}" dt="2020-11-08T20:59:02.493" v="320" actId="1076"/>
          <ac:spMkLst>
            <pc:docMk/>
            <pc:sldMk cId="4074148807" sldId="261"/>
            <ac:spMk id="3" creationId="{87B0A563-9A43-4F57-BB0D-2C6C86EC5BB2}"/>
          </ac:spMkLst>
        </pc:spChg>
        <pc:picChg chg="del">
          <ac:chgData name="Chloe Turton" userId="S::cturton@ryeprimary.co.uk::0a4cb2ef-7001-487c-96b3-7d1e2080939c" providerId="AD" clId="Web-{866C4A9B-791D-8F92-450F-7F5C9F17F076}" dt="2020-11-08T20:58:36.913" v="285"/>
          <ac:picMkLst>
            <pc:docMk/>
            <pc:sldMk cId="4074148807" sldId="261"/>
            <ac:picMk id="7" creationId="{6F4AE5FB-40B5-45EE-AFE5-E8EA5A37B6B2}"/>
          </ac:picMkLst>
        </pc:picChg>
      </pc:sldChg>
      <pc:sldChg chg="addSp delSp modSp">
        <pc:chgData name="Chloe Turton" userId="S::cturton@ryeprimary.co.uk::0a4cb2ef-7001-487c-96b3-7d1e2080939c" providerId="AD" clId="Web-{866C4A9B-791D-8F92-450F-7F5C9F17F076}" dt="2020-11-08T21:03:56.260" v="502" actId="20577"/>
        <pc:sldMkLst>
          <pc:docMk/>
          <pc:sldMk cId="2042133843" sldId="262"/>
        </pc:sldMkLst>
        <pc:spChg chg="mod">
          <ac:chgData name="Chloe Turton" userId="S::cturton@ryeprimary.co.uk::0a4cb2ef-7001-487c-96b3-7d1e2080939c" providerId="AD" clId="Web-{866C4A9B-791D-8F92-450F-7F5C9F17F076}" dt="2020-11-08T20:59:28.573" v="337" actId="20577"/>
          <ac:spMkLst>
            <pc:docMk/>
            <pc:sldMk cId="2042133843" sldId="262"/>
            <ac:spMk id="2" creationId="{06D59C96-52F5-4E62-864C-2EC54154657E}"/>
          </ac:spMkLst>
        </pc:spChg>
        <pc:spChg chg="add mod">
          <ac:chgData name="Chloe Turton" userId="S::cturton@ryeprimary.co.uk::0a4cb2ef-7001-487c-96b3-7d1e2080939c" providerId="AD" clId="Web-{866C4A9B-791D-8F92-450F-7F5C9F17F076}" dt="2020-11-08T21:02:38.850" v="462" actId="20577"/>
          <ac:spMkLst>
            <pc:docMk/>
            <pc:sldMk cId="2042133843" sldId="262"/>
            <ac:spMk id="3" creationId="{3CD4A249-8F6D-4196-B951-A373C7ACAA70}"/>
          </ac:spMkLst>
        </pc:spChg>
        <pc:spChg chg="add mod">
          <ac:chgData name="Chloe Turton" userId="S::cturton@ryeprimary.co.uk::0a4cb2ef-7001-487c-96b3-7d1e2080939c" providerId="AD" clId="Web-{866C4A9B-791D-8F92-450F-7F5C9F17F076}" dt="2020-11-08T21:03:56.260" v="502" actId="20577"/>
          <ac:spMkLst>
            <pc:docMk/>
            <pc:sldMk cId="2042133843" sldId="262"/>
            <ac:spMk id="8" creationId="{2D59E67D-5FAC-465E-A639-FDDB40D4771E}"/>
          </ac:spMkLst>
        </pc:spChg>
        <pc:picChg chg="del">
          <ac:chgData name="Chloe Turton" userId="S::cturton@ryeprimary.co.uk::0a4cb2ef-7001-487c-96b3-7d1e2080939c" providerId="AD" clId="Web-{866C4A9B-791D-8F92-450F-7F5C9F17F076}" dt="2020-11-08T20:59:29.917" v="340"/>
          <ac:picMkLst>
            <pc:docMk/>
            <pc:sldMk cId="2042133843" sldId="262"/>
            <ac:picMk id="4" creationId="{9CB1EF2F-C737-488C-8413-7D5B513E14B3}"/>
          </ac:picMkLst>
        </pc:picChg>
        <pc:picChg chg="del">
          <ac:chgData name="Chloe Turton" userId="S::cturton@ryeprimary.co.uk::0a4cb2ef-7001-487c-96b3-7d1e2080939c" providerId="AD" clId="Web-{866C4A9B-791D-8F92-450F-7F5C9F17F076}" dt="2020-11-08T20:59:30.620" v="341"/>
          <ac:picMkLst>
            <pc:docMk/>
            <pc:sldMk cId="2042133843" sldId="262"/>
            <ac:picMk id="7" creationId="{0BBF7953-47F6-4D15-9B46-C0855155E65E}"/>
          </ac:picMkLst>
        </pc:picChg>
      </pc:sldChg>
    </pc:docChg>
  </pc:docChgLst>
  <pc:docChgLst>
    <pc:chgData name="Chloe Turton" userId="S::cturton@ryeprimary.co.uk::0a4cb2ef-7001-487c-96b3-7d1e2080939c" providerId="AD" clId="Web-{266A9E29-130C-1988-6D04-18DD60ACCF48}"/>
    <pc:docChg chg="addSld delSld modSld">
      <pc:chgData name="Chloe Turton" userId="S::cturton@ryeprimary.co.uk::0a4cb2ef-7001-487c-96b3-7d1e2080939c" providerId="AD" clId="Web-{266A9E29-130C-1988-6D04-18DD60ACCF48}" dt="2020-11-08T21:15:31.252" v="301" actId="14100"/>
      <pc:docMkLst>
        <pc:docMk/>
      </pc:docMkLst>
      <pc:sldChg chg="modSp">
        <pc:chgData name="Chloe Turton" userId="S::cturton@ryeprimary.co.uk::0a4cb2ef-7001-487c-96b3-7d1e2080939c" providerId="AD" clId="Web-{266A9E29-130C-1988-6D04-18DD60ACCF48}" dt="2020-11-08T21:05:23.582" v="18" actId="20577"/>
        <pc:sldMkLst>
          <pc:docMk/>
          <pc:sldMk cId="2767951850" sldId="256"/>
        </pc:sldMkLst>
        <pc:spChg chg="mod">
          <ac:chgData name="Chloe Turton" userId="S::cturton@ryeprimary.co.uk::0a4cb2ef-7001-487c-96b3-7d1e2080939c" providerId="AD" clId="Web-{266A9E29-130C-1988-6D04-18DD60ACCF48}" dt="2020-11-08T21:05:23.582" v="18" actId="20577"/>
          <ac:spMkLst>
            <pc:docMk/>
            <pc:sldMk cId="2767951850" sldId="256"/>
            <ac:spMk id="2" creationId="{3170A709-B697-4050-9C85-1E9C92B1F59C}"/>
          </ac:spMkLst>
        </pc:spChg>
      </pc:sldChg>
      <pc:sldChg chg="addSp delSp modSp">
        <pc:chgData name="Chloe Turton" userId="S::cturton@ryeprimary.co.uk::0a4cb2ef-7001-487c-96b3-7d1e2080939c" providerId="AD" clId="Web-{266A9E29-130C-1988-6D04-18DD60ACCF48}" dt="2020-11-08T21:07:40.663" v="42" actId="14100"/>
        <pc:sldMkLst>
          <pc:docMk/>
          <pc:sldMk cId="2625597970" sldId="257"/>
        </pc:sldMkLst>
        <pc:spChg chg="mod">
          <ac:chgData name="Chloe Turton" userId="S::cturton@ryeprimary.co.uk::0a4cb2ef-7001-487c-96b3-7d1e2080939c" providerId="AD" clId="Web-{266A9E29-130C-1988-6D04-18DD60ACCF48}" dt="2020-11-08T21:06:54.646" v="25" actId="20577"/>
          <ac:spMkLst>
            <pc:docMk/>
            <pc:sldMk cId="2625597970" sldId="257"/>
            <ac:spMk id="5" creationId="{C746B9F8-23DD-49DF-89CA-1B2F07FF0E29}"/>
          </ac:spMkLst>
        </pc:spChg>
        <pc:spChg chg="mod">
          <ac:chgData name="Chloe Turton" userId="S::cturton@ryeprimary.co.uk::0a4cb2ef-7001-487c-96b3-7d1e2080939c" providerId="AD" clId="Web-{266A9E29-130C-1988-6D04-18DD60ACCF48}" dt="2020-11-08T21:06:57.756" v="29" actId="20577"/>
          <ac:spMkLst>
            <pc:docMk/>
            <pc:sldMk cId="2625597970" sldId="257"/>
            <ac:spMk id="6" creationId="{4CD2A9DA-D4DB-41CD-8294-9992A3942839}"/>
          </ac:spMkLst>
        </pc:spChg>
        <pc:picChg chg="del">
          <ac:chgData name="Chloe Turton" userId="S::cturton@ryeprimary.co.uk::0a4cb2ef-7001-487c-96b3-7d1e2080939c" providerId="AD" clId="Web-{266A9E29-130C-1988-6D04-18DD60ACCF48}" dt="2020-11-08T21:06:52.068" v="23"/>
          <ac:picMkLst>
            <pc:docMk/>
            <pc:sldMk cId="2625597970" sldId="257"/>
            <ac:picMk id="4" creationId="{CE481406-C3FA-4E02-A5A1-8B4930773540}"/>
          </ac:picMkLst>
        </pc:picChg>
        <pc:picChg chg="del">
          <ac:chgData name="Chloe Turton" userId="S::cturton@ryeprimary.co.uk::0a4cb2ef-7001-487c-96b3-7d1e2080939c" providerId="AD" clId="Web-{266A9E29-130C-1988-6D04-18DD60ACCF48}" dt="2020-11-08T21:06:59.271" v="32"/>
          <ac:picMkLst>
            <pc:docMk/>
            <pc:sldMk cId="2625597970" sldId="257"/>
            <ac:picMk id="7" creationId="{A0401366-415E-4395-BDD2-DA963A479A9C}"/>
          </ac:picMkLst>
        </pc:picChg>
        <pc:picChg chg="add del mod">
          <ac:chgData name="Chloe Turton" userId="S::cturton@ryeprimary.co.uk::0a4cb2ef-7001-487c-96b3-7d1e2080939c" providerId="AD" clId="Web-{266A9E29-130C-1988-6D04-18DD60ACCF48}" dt="2020-11-08T21:06:50.912" v="22"/>
          <ac:picMkLst>
            <pc:docMk/>
            <pc:sldMk cId="2625597970" sldId="257"/>
            <ac:picMk id="8" creationId="{AD03C294-E2E3-4633-B87E-830EBAE180F5}"/>
          </ac:picMkLst>
        </pc:picChg>
        <pc:picChg chg="add mod">
          <ac:chgData name="Chloe Turton" userId="S::cturton@ryeprimary.co.uk::0a4cb2ef-7001-487c-96b3-7d1e2080939c" providerId="AD" clId="Web-{266A9E29-130C-1988-6D04-18DD60ACCF48}" dt="2020-11-08T21:07:13.444" v="35" actId="14100"/>
          <ac:picMkLst>
            <pc:docMk/>
            <pc:sldMk cId="2625597970" sldId="257"/>
            <ac:picMk id="9" creationId="{1F7D552E-7F1B-4AC6-A765-EE5464D5044E}"/>
          </ac:picMkLst>
        </pc:picChg>
        <pc:picChg chg="add del mod">
          <ac:chgData name="Chloe Turton" userId="S::cturton@ryeprimary.co.uk::0a4cb2ef-7001-487c-96b3-7d1e2080939c" providerId="AD" clId="Web-{266A9E29-130C-1988-6D04-18DD60ACCF48}" dt="2020-11-08T21:07:30.538" v="39"/>
          <ac:picMkLst>
            <pc:docMk/>
            <pc:sldMk cId="2625597970" sldId="257"/>
            <ac:picMk id="10" creationId="{FB83E797-7124-498A-A963-FB193F650A01}"/>
          </ac:picMkLst>
        </pc:picChg>
        <pc:picChg chg="add mod">
          <ac:chgData name="Chloe Turton" userId="S::cturton@ryeprimary.co.uk::0a4cb2ef-7001-487c-96b3-7d1e2080939c" providerId="AD" clId="Web-{266A9E29-130C-1988-6D04-18DD60ACCF48}" dt="2020-11-08T21:07:40.663" v="42" actId="14100"/>
          <ac:picMkLst>
            <pc:docMk/>
            <pc:sldMk cId="2625597970" sldId="257"/>
            <ac:picMk id="11" creationId="{D4046BE0-B36D-48AD-9307-F85F2F7BEC65}"/>
          </ac:picMkLst>
        </pc:picChg>
      </pc:sldChg>
      <pc:sldChg chg="addSp delSp modSp">
        <pc:chgData name="Chloe Turton" userId="S::cturton@ryeprimary.co.uk::0a4cb2ef-7001-487c-96b3-7d1e2080939c" providerId="AD" clId="Web-{266A9E29-130C-1988-6D04-18DD60ACCF48}" dt="2020-11-08T21:10:38.683" v="176" actId="1076"/>
        <pc:sldMkLst>
          <pc:docMk/>
          <pc:sldMk cId="4206996129" sldId="258"/>
        </pc:sldMkLst>
        <pc:spChg chg="mod">
          <ac:chgData name="Chloe Turton" userId="S::cturton@ryeprimary.co.uk::0a4cb2ef-7001-487c-96b3-7d1e2080939c" providerId="AD" clId="Web-{266A9E29-130C-1988-6D04-18DD60ACCF48}" dt="2020-11-08T21:10:29.167" v="172" actId="20577"/>
          <ac:spMkLst>
            <pc:docMk/>
            <pc:sldMk cId="4206996129" sldId="258"/>
            <ac:spMk id="2" creationId="{D5CCB453-0C16-4FEA-A634-4982FDE31F5B}"/>
          </ac:spMkLst>
        </pc:spChg>
        <pc:spChg chg="add del mod">
          <ac:chgData name="Chloe Turton" userId="S::cturton@ryeprimary.co.uk::0a4cb2ef-7001-487c-96b3-7d1e2080939c" providerId="AD" clId="Web-{266A9E29-130C-1988-6D04-18DD60ACCF48}" dt="2020-11-08T21:09:57.963" v="114"/>
          <ac:spMkLst>
            <pc:docMk/>
            <pc:sldMk cId="4206996129" sldId="258"/>
            <ac:spMk id="4" creationId="{BAE71B48-D761-4C97-A698-B9369034DA27}"/>
          </ac:spMkLst>
        </pc:spChg>
        <pc:spChg chg="add del mod">
          <ac:chgData name="Chloe Turton" userId="S::cturton@ryeprimary.co.uk::0a4cb2ef-7001-487c-96b3-7d1e2080939c" providerId="AD" clId="Web-{266A9E29-130C-1988-6D04-18DD60ACCF48}" dt="2020-11-08T21:10:36.870" v="175"/>
          <ac:spMkLst>
            <pc:docMk/>
            <pc:sldMk cId="4206996129" sldId="258"/>
            <ac:spMk id="8" creationId="{DB384ACE-AC0E-4E20-A830-A67F4AA1D25A}"/>
          </ac:spMkLst>
        </pc:spChg>
        <pc:spChg chg="del">
          <ac:chgData name="Chloe Turton" userId="S::cturton@ryeprimary.co.uk::0a4cb2ef-7001-487c-96b3-7d1e2080939c" providerId="AD" clId="Web-{266A9E29-130C-1988-6D04-18DD60ACCF48}" dt="2020-11-08T21:09:49.479" v="113"/>
          <ac:spMkLst>
            <pc:docMk/>
            <pc:sldMk cId="4206996129" sldId="258"/>
            <ac:spMk id="10" creationId="{F64FEF7C-7E04-480D-B63B-99E2F90EADE2}"/>
          </ac:spMkLst>
        </pc:spChg>
        <pc:picChg chg="del">
          <ac:chgData name="Chloe Turton" userId="S::cturton@ryeprimary.co.uk::0a4cb2ef-7001-487c-96b3-7d1e2080939c" providerId="AD" clId="Web-{266A9E29-130C-1988-6D04-18DD60ACCF48}" dt="2020-11-08T21:09:44.182" v="112"/>
          <ac:picMkLst>
            <pc:docMk/>
            <pc:sldMk cId="4206996129" sldId="258"/>
            <ac:picMk id="5" creationId="{18AB7CDE-5339-4C8C-9BCF-694B022790F7}"/>
          </ac:picMkLst>
        </pc:picChg>
        <pc:picChg chg="add del mod ord">
          <ac:chgData name="Chloe Turton" userId="S::cturton@ryeprimary.co.uk::0a4cb2ef-7001-487c-96b3-7d1e2080939c" providerId="AD" clId="Web-{266A9E29-130C-1988-6D04-18DD60ACCF48}" dt="2020-11-08T21:10:06.104" v="115"/>
          <ac:picMkLst>
            <pc:docMk/>
            <pc:sldMk cId="4206996129" sldId="258"/>
            <ac:picMk id="6" creationId="{4A71FE71-D191-4901-A9A8-DC2AB41F2DC1}"/>
          </ac:picMkLst>
        </pc:picChg>
        <pc:picChg chg="add mod ord">
          <ac:chgData name="Chloe Turton" userId="S::cturton@ryeprimary.co.uk::0a4cb2ef-7001-487c-96b3-7d1e2080939c" providerId="AD" clId="Web-{266A9E29-130C-1988-6D04-18DD60ACCF48}" dt="2020-11-08T21:10:38.683" v="176" actId="1076"/>
          <ac:picMkLst>
            <pc:docMk/>
            <pc:sldMk cId="4206996129" sldId="258"/>
            <ac:picMk id="9" creationId="{2C478328-AB1A-4271-9A80-77B8322AFA1E}"/>
          </ac:picMkLst>
        </pc:picChg>
      </pc:sldChg>
      <pc:sldChg chg="addSp delSp modSp">
        <pc:chgData name="Chloe Turton" userId="S::cturton@ryeprimary.co.uk::0a4cb2ef-7001-487c-96b3-7d1e2080939c" providerId="AD" clId="Web-{266A9E29-130C-1988-6D04-18DD60ACCF48}" dt="2020-11-08T21:11:10.918" v="200" actId="1076"/>
        <pc:sldMkLst>
          <pc:docMk/>
          <pc:sldMk cId="894735043" sldId="259"/>
        </pc:sldMkLst>
        <pc:spChg chg="mod">
          <ac:chgData name="Chloe Turton" userId="S::cturton@ryeprimary.co.uk::0a4cb2ef-7001-487c-96b3-7d1e2080939c" providerId="AD" clId="Web-{266A9E29-130C-1988-6D04-18DD60ACCF48}" dt="2020-11-08T21:10:46.933" v="189" actId="20577"/>
          <ac:spMkLst>
            <pc:docMk/>
            <pc:sldMk cId="894735043" sldId="259"/>
            <ac:spMk id="2" creationId="{06D59C96-52F5-4E62-864C-2EC54154657E}"/>
          </ac:spMkLst>
        </pc:spChg>
        <pc:spChg chg="add del mod">
          <ac:chgData name="Chloe Turton" userId="S::cturton@ryeprimary.co.uk::0a4cb2ef-7001-487c-96b3-7d1e2080939c" providerId="AD" clId="Web-{266A9E29-130C-1988-6D04-18DD60ACCF48}" dt="2020-11-08T21:11:07.262" v="198"/>
          <ac:spMkLst>
            <pc:docMk/>
            <pc:sldMk cId="894735043" sldId="259"/>
            <ac:spMk id="4" creationId="{E9CA0C77-C8B6-40BF-B1C3-79DC9A015246}"/>
          </ac:spMkLst>
        </pc:spChg>
        <pc:spChg chg="del mod">
          <ac:chgData name="Chloe Turton" userId="S::cturton@ryeprimary.co.uk::0a4cb2ef-7001-487c-96b3-7d1e2080939c" providerId="AD" clId="Web-{266A9E29-130C-1988-6D04-18DD60ACCF48}" dt="2020-11-08T21:10:56.136" v="197"/>
          <ac:spMkLst>
            <pc:docMk/>
            <pc:sldMk cId="894735043" sldId="259"/>
            <ac:spMk id="7" creationId="{CA6BE398-B502-40CB-AE83-AD2C7736FF0F}"/>
          </ac:spMkLst>
        </pc:spChg>
        <pc:picChg chg="del">
          <ac:chgData name="Chloe Turton" userId="S::cturton@ryeprimary.co.uk::0a4cb2ef-7001-487c-96b3-7d1e2080939c" providerId="AD" clId="Web-{266A9E29-130C-1988-6D04-18DD60ACCF48}" dt="2020-11-08T21:10:47.605" v="192"/>
          <ac:picMkLst>
            <pc:docMk/>
            <pc:sldMk cId="894735043" sldId="259"/>
            <ac:picMk id="5" creationId="{BC8072BD-CD9A-4348-8D4D-B2C464D7FBFF}"/>
          </ac:picMkLst>
        </pc:picChg>
        <pc:picChg chg="add mod ord">
          <ac:chgData name="Chloe Turton" userId="S::cturton@ryeprimary.co.uk::0a4cb2ef-7001-487c-96b3-7d1e2080939c" providerId="AD" clId="Web-{266A9E29-130C-1988-6D04-18DD60ACCF48}" dt="2020-11-08T21:11:10.918" v="200" actId="1076"/>
          <ac:picMkLst>
            <pc:docMk/>
            <pc:sldMk cId="894735043" sldId="259"/>
            <ac:picMk id="6" creationId="{30939D70-58DD-47BA-AF59-D7CD34F923D4}"/>
          </ac:picMkLst>
        </pc:picChg>
      </pc:sldChg>
      <pc:sldChg chg="addSp delSp modSp add del">
        <pc:chgData name="Chloe Turton" userId="S::cturton@ryeprimary.co.uk::0a4cb2ef-7001-487c-96b3-7d1e2080939c" providerId="AD" clId="Web-{266A9E29-130C-1988-6D04-18DD60ACCF48}" dt="2020-11-08T21:15:31.252" v="301" actId="14100"/>
        <pc:sldMkLst>
          <pc:docMk/>
          <pc:sldMk cId="3429724935" sldId="260"/>
        </pc:sldMkLst>
        <pc:spChg chg="mod">
          <ac:chgData name="Chloe Turton" userId="S::cturton@ryeprimary.co.uk::0a4cb2ef-7001-487c-96b3-7d1e2080939c" providerId="AD" clId="Web-{266A9E29-130C-1988-6D04-18DD60ACCF48}" dt="2020-11-08T21:14:38.048" v="284" actId="20577"/>
          <ac:spMkLst>
            <pc:docMk/>
            <pc:sldMk cId="3429724935" sldId="260"/>
            <ac:spMk id="3" creationId="{358B7E80-E901-455D-9D4D-70651F8AF27C}"/>
          </ac:spMkLst>
        </pc:spChg>
        <pc:picChg chg="del">
          <ac:chgData name="Chloe Turton" userId="S::cturton@ryeprimary.co.uk::0a4cb2ef-7001-487c-96b3-7d1e2080939c" providerId="AD" clId="Web-{266A9E29-130C-1988-6D04-18DD60ACCF48}" dt="2020-11-08T21:14:22.735" v="272"/>
          <ac:picMkLst>
            <pc:docMk/>
            <pc:sldMk cId="3429724935" sldId="260"/>
            <ac:picMk id="5" creationId="{AC96ACDF-FA8A-42C9-B036-A8E779368959}"/>
          </ac:picMkLst>
        </pc:picChg>
        <pc:picChg chg="del">
          <ac:chgData name="Chloe Turton" userId="S::cturton@ryeprimary.co.uk::0a4cb2ef-7001-487c-96b3-7d1e2080939c" providerId="AD" clId="Web-{266A9E29-130C-1988-6D04-18DD60ACCF48}" dt="2020-11-08T21:14:23.641" v="273"/>
          <ac:picMkLst>
            <pc:docMk/>
            <pc:sldMk cId="3429724935" sldId="260"/>
            <ac:picMk id="6" creationId="{667EC761-3F3B-4268-8BEA-4F6CD33F59FC}"/>
          </ac:picMkLst>
        </pc:picChg>
        <pc:picChg chg="add del mod">
          <ac:chgData name="Chloe Turton" userId="S::cturton@ryeprimary.co.uk::0a4cb2ef-7001-487c-96b3-7d1e2080939c" providerId="AD" clId="Web-{266A9E29-130C-1988-6D04-18DD60ACCF48}" dt="2020-11-08T21:14:33.485" v="277"/>
          <ac:picMkLst>
            <pc:docMk/>
            <pc:sldMk cId="3429724935" sldId="260"/>
            <ac:picMk id="7" creationId="{6341C19D-A6F4-423A-98BD-7EEEBBFA89A6}"/>
          </ac:picMkLst>
        </pc:picChg>
        <pc:picChg chg="add del mod">
          <ac:chgData name="Chloe Turton" userId="S::cturton@ryeprimary.co.uk::0a4cb2ef-7001-487c-96b3-7d1e2080939c" providerId="AD" clId="Web-{266A9E29-130C-1988-6D04-18DD60ACCF48}" dt="2020-11-08T21:15:07.673" v="291"/>
          <ac:picMkLst>
            <pc:docMk/>
            <pc:sldMk cId="3429724935" sldId="260"/>
            <ac:picMk id="8" creationId="{B64F6056-3EB4-45E9-AADE-1B0DCC860BA4}"/>
          </ac:picMkLst>
        </pc:picChg>
        <pc:picChg chg="add mod">
          <ac:chgData name="Chloe Turton" userId="S::cturton@ryeprimary.co.uk::0a4cb2ef-7001-487c-96b3-7d1e2080939c" providerId="AD" clId="Web-{266A9E29-130C-1988-6D04-18DD60ACCF48}" dt="2020-11-08T21:15:24.611" v="298" actId="1076"/>
          <ac:picMkLst>
            <pc:docMk/>
            <pc:sldMk cId="3429724935" sldId="260"/>
            <ac:picMk id="9" creationId="{8D823938-3271-4B38-BE45-C6B81E14CB88}"/>
          </ac:picMkLst>
        </pc:picChg>
        <pc:picChg chg="add mod">
          <ac:chgData name="Chloe Turton" userId="S::cturton@ryeprimary.co.uk::0a4cb2ef-7001-487c-96b3-7d1e2080939c" providerId="AD" clId="Web-{266A9E29-130C-1988-6D04-18DD60ACCF48}" dt="2020-11-08T21:15:31.252" v="301" actId="14100"/>
          <ac:picMkLst>
            <pc:docMk/>
            <pc:sldMk cId="3429724935" sldId="260"/>
            <ac:picMk id="10" creationId="{94A2BAE6-CE18-41ED-B284-6A89B9A024C3}"/>
          </ac:picMkLst>
        </pc:picChg>
      </pc:sldChg>
      <pc:sldChg chg="addSp delSp modSp">
        <pc:chgData name="Chloe Turton" userId="S::cturton@ryeprimary.co.uk::0a4cb2ef-7001-487c-96b3-7d1e2080939c" providerId="AD" clId="Web-{266A9E29-130C-1988-6D04-18DD60ACCF48}" dt="2020-11-08T21:11:38.872" v="208" actId="20577"/>
        <pc:sldMkLst>
          <pc:docMk/>
          <pc:sldMk cId="4074148807" sldId="261"/>
        </pc:sldMkLst>
        <pc:spChg chg="mod">
          <ac:chgData name="Chloe Turton" userId="S::cturton@ryeprimary.co.uk::0a4cb2ef-7001-487c-96b3-7d1e2080939c" providerId="AD" clId="Web-{266A9E29-130C-1988-6D04-18DD60ACCF48}" dt="2020-11-08T21:11:38.872" v="208" actId="20577"/>
          <ac:spMkLst>
            <pc:docMk/>
            <pc:sldMk cId="4074148807" sldId="261"/>
            <ac:spMk id="2" creationId="{06D59C96-52F5-4E62-864C-2EC54154657E}"/>
          </ac:spMkLst>
        </pc:spChg>
        <pc:spChg chg="del">
          <ac:chgData name="Chloe Turton" userId="S::cturton@ryeprimary.co.uk::0a4cb2ef-7001-487c-96b3-7d1e2080939c" providerId="AD" clId="Web-{266A9E29-130C-1988-6D04-18DD60ACCF48}" dt="2020-11-08T21:11:21.949" v="202"/>
          <ac:spMkLst>
            <pc:docMk/>
            <pc:sldMk cId="4074148807" sldId="261"/>
            <ac:spMk id="3" creationId="{87B0A563-9A43-4F57-BB0D-2C6C86EC5BB2}"/>
          </ac:spMkLst>
        </pc:spChg>
        <pc:picChg chg="add mod">
          <ac:chgData name="Chloe Turton" userId="S::cturton@ryeprimary.co.uk::0a4cb2ef-7001-487c-96b3-7d1e2080939c" providerId="AD" clId="Web-{266A9E29-130C-1988-6D04-18DD60ACCF48}" dt="2020-11-08T21:11:26.356" v="205" actId="1076"/>
          <ac:picMkLst>
            <pc:docMk/>
            <pc:sldMk cId="4074148807" sldId="261"/>
            <ac:picMk id="4" creationId="{D450306F-57C7-45D4-ABE5-14252B3479CC}"/>
          </ac:picMkLst>
        </pc:picChg>
      </pc:sldChg>
      <pc:sldChg chg="addSp delSp modSp">
        <pc:chgData name="Chloe Turton" userId="S::cturton@ryeprimary.co.uk::0a4cb2ef-7001-487c-96b3-7d1e2080939c" providerId="AD" clId="Web-{266A9E29-130C-1988-6D04-18DD60ACCF48}" dt="2020-11-08T21:12:19.607" v="232" actId="14100"/>
        <pc:sldMkLst>
          <pc:docMk/>
          <pc:sldMk cId="2042133843" sldId="262"/>
        </pc:sldMkLst>
        <pc:spChg chg="mod">
          <ac:chgData name="Chloe Turton" userId="S::cturton@ryeprimary.co.uk::0a4cb2ef-7001-487c-96b3-7d1e2080939c" providerId="AD" clId="Web-{266A9E29-130C-1988-6D04-18DD60ACCF48}" dt="2020-11-08T21:11:57.185" v="222" actId="20577"/>
          <ac:spMkLst>
            <pc:docMk/>
            <pc:sldMk cId="2042133843" sldId="262"/>
            <ac:spMk id="2" creationId="{06D59C96-52F5-4E62-864C-2EC54154657E}"/>
          </ac:spMkLst>
        </pc:spChg>
        <pc:spChg chg="del mod">
          <ac:chgData name="Chloe Turton" userId="S::cturton@ryeprimary.co.uk::0a4cb2ef-7001-487c-96b3-7d1e2080939c" providerId="AD" clId="Web-{266A9E29-130C-1988-6D04-18DD60ACCF48}" dt="2020-11-08T21:12:03.669" v="229"/>
          <ac:spMkLst>
            <pc:docMk/>
            <pc:sldMk cId="2042133843" sldId="262"/>
            <ac:spMk id="3" creationId="{3CD4A249-8F6D-4196-B951-A373C7ACAA70}"/>
          </ac:spMkLst>
        </pc:spChg>
        <pc:spChg chg="del">
          <ac:chgData name="Chloe Turton" userId="S::cturton@ryeprimary.co.uk::0a4cb2ef-7001-487c-96b3-7d1e2080939c" providerId="AD" clId="Web-{266A9E29-130C-1988-6D04-18DD60ACCF48}" dt="2020-11-08T21:11:59.903" v="225"/>
          <ac:spMkLst>
            <pc:docMk/>
            <pc:sldMk cId="2042133843" sldId="262"/>
            <ac:spMk id="8" creationId="{2D59E67D-5FAC-465E-A639-FDDB40D4771E}"/>
          </ac:spMkLst>
        </pc:spChg>
        <pc:picChg chg="add mod">
          <ac:chgData name="Chloe Turton" userId="S::cturton@ryeprimary.co.uk::0a4cb2ef-7001-487c-96b3-7d1e2080939c" providerId="AD" clId="Web-{266A9E29-130C-1988-6D04-18DD60ACCF48}" dt="2020-11-08T21:12:19.607" v="232" actId="14100"/>
          <ac:picMkLst>
            <pc:docMk/>
            <pc:sldMk cId="2042133843" sldId="262"/>
            <ac:picMk id="4" creationId="{B595141E-A96F-4FAF-A66F-5929FB900C94}"/>
          </ac:picMkLst>
        </pc:picChg>
      </pc:sldChg>
      <pc:sldChg chg="addSp delSp modSp add replId">
        <pc:chgData name="Chloe Turton" userId="S::cturton@ryeprimary.co.uk::0a4cb2ef-7001-487c-96b3-7d1e2080939c" providerId="AD" clId="Web-{266A9E29-130C-1988-6D04-18DD60ACCF48}" dt="2020-11-08T21:13:05.811" v="253" actId="1076"/>
        <pc:sldMkLst>
          <pc:docMk/>
          <pc:sldMk cId="1117844249" sldId="263"/>
        </pc:sldMkLst>
        <pc:spChg chg="mod">
          <ac:chgData name="Chloe Turton" userId="S::cturton@ryeprimary.co.uk::0a4cb2ef-7001-487c-96b3-7d1e2080939c" providerId="AD" clId="Web-{266A9E29-130C-1988-6D04-18DD60ACCF48}" dt="2020-11-08T21:12:55.795" v="246" actId="20577"/>
          <ac:spMkLst>
            <pc:docMk/>
            <pc:sldMk cId="1117844249" sldId="263"/>
            <ac:spMk id="2" creationId="{06D59C96-52F5-4E62-864C-2EC54154657E}"/>
          </ac:spMkLst>
        </pc:spChg>
        <pc:picChg chg="add mod">
          <ac:chgData name="Chloe Turton" userId="S::cturton@ryeprimary.co.uk::0a4cb2ef-7001-487c-96b3-7d1e2080939c" providerId="AD" clId="Web-{266A9E29-130C-1988-6D04-18DD60ACCF48}" dt="2020-11-08T21:13:05.811" v="253" actId="1076"/>
          <ac:picMkLst>
            <pc:docMk/>
            <pc:sldMk cId="1117844249" sldId="263"/>
            <ac:picMk id="3" creationId="{FF1850AA-9630-4115-9E6F-D7ED6FA369EA}"/>
          </ac:picMkLst>
        </pc:picChg>
        <pc:picChg chg="del">
          <ac:chgData name="Chloe Turton" userId="S::cturton@ryeprimary.co.uk::0a4cb2ef-7001-487c-96b3-7d1e2080939c" providerId="AD" clId="Web-{266A9E29-130C-1988-6D04-18DD60ACCF48}" dt="2020-11-08T21:12:56.561" v="249"/>
          <ac:picMkLst>
            <pc:docMk/>
            <pc:sldMk cId="1117844249" sldId="263"/>
            <ac:picMk id="4" creationId="{B595141E-A96F-4FAF-A66F-5929FB900C94}"/>
          </ac:picMkLst>
        </pc:picChg>
      </pc:sldChg>
      <pc:sldChg chg="addSp delSp modSp add replId">
        <pc:chgData name="Chloe Turton" userId="S::cturton@ryeprimary.co.uk::0a4cb2ef-7001-487c-96b3-7d1e2080939c" providerId="AD" clId="Web-{266A9E29-130C-1988-6D04-18DD60ACCF48}" dt="2020-11-08T21:13:39.125" v="264" actId="1076"/>
        <pc:sldMkLst>
          <pc:docMk/>
          <pc:sldMk cId="1441841288" sldId="264"/>
        </pc:sldMkLst>
        <pc:spChg chg="mod">
          <ac:chgData name="Chloe Turton" userId="S::cturton@ryeprimary.co.uk::0a4cb2ef-7001-487c-96b3-7d1e2080939c" providerId="AD" clId="Web-{266A9E29-130C-1988-6D04-18DD60ACCF48}" dt="2020-11-08T21:13:21.624" v="255" actId="20577"/>
          <ac:spMkLst>
            <pc:docMk/>
            <pc:sldMk cId="1441841288" sldId="264"/>
            <ac:spMk id="2" creationId="{06D59C96-52F5-4E62-864C-2EC54154657E}"/>
          </ac:spMkLst>
        </pc:spChg>
        <pc:picChg chg="del">
          <ac:chgData name="Chloe Turton" userId="S::cturton@ryeprimary.co.uk::0a4cb2ef-7001-487c-96b3-7d1e2080939c" providerId="AD" clId="Web-{266A9E29-130C-1988-6D04-18DD60ACCF48}" dt="2020-11-08T21:13:23.140" v="258"/>
          <ac:picMkLst>
            <pc:docMk/>
            <pc:sldMk cId="1441841288" sldId="264"/>
            <ac:picMk id="3" creationId="{FF1850AA-9630-4115-9E6F-D7ED6FA369EA}"/>
          </ac:picMkLst>
        </pc:picChg>
        <pc:picChg chg="add mod">
          <ac:chgData name="Chloe Turton" userId="S::cturton@ryeprimary.co.uk::0a4cb2ef-7001-487c-96b3-7d1e2080939c" providerId="AD" clId="Web-{266A9E29-130C-1988-6D04-18DD60ACCF48}" dt="2020-11-08T21:13:39.125" v="264" actId="1076"/>
          <ac:picMkLst>
            <pc:docMk/>
            <pc:sldMk cId="1441841288" sldId="264"/>
            <ac:picMk id="4" creationId="{6D195574-B363-4C54-BDA3-B57D0C4EA536}"/>
          </ac:picMkLst>
        </pc:picChg>
      </pc:sldChg>
      <pc:sldChg chg="addSp delSp modSp add replId">
        <pc:chgData name="Chloe Turton" userId="S::cturton@ryeprimary.co.uk::0a4cb2ef-7001-487c-96b3-7d1e2080939c" providerId="AD" clId="Web-{266A9E29-130C-1988-6D04-18DD60ACCF48}" dt="2020-11-08T21:14:07.485" v="269" actId="14100"/>
        <pc:sldMkLst>
          <pc:docMk/>
          <pc:sldMk cId="2501358170" sldId="265"/>
        </pc:sldMkLst>
        <pc:picChg chg="add mod">
          <ac:chgData name="Chloe Turton" userId="S::cturton@ryeprimary.co.uk::0a4cb2ef-7001-487c-96b3-7d1e2080939c" providerId="AD" clId="Web-{266A9E29-130C-1988-6D04-18DD60ACCF48}" dt="2020-11-08T21:14:07.485" v="269" actId="14100"/>
          <ac:picMkLst>
            <pc:docMk/>
            <pc:sldMk cId="2501358170" sldId="265"/>
            <ac:picMk id="3" creationId="{2FFC43A1-002A-4258-99FA-86B59AE6AC69}"/>
          </ac:picMkLst>
        </pc:picChg>
        <pc:picChg chg="del">
          <ac:chgData name="Chloe Turton" userId="S::cturton@ryeprimary.co.uk::0a4cb2ef-7001-487c-96b3-7d1e2080939c" providerId="AD" clId="Web-{266A9E29-130C-1988-6D04-18DD60ACCF48}" dt="2020-11-08T21:13:54.406" v="266"/>
          <ac:picMkLst>
            <pc:docMk/>
            <pc:sldMk cId="2501358170" sldId="265"/>
            <ac:picMk id="4" creationId="{6D195574-B363-4C54-BDA3-B57D0C4EA536}"/>
          </ac:picMkLst>
        </pc:picChg>
      </pc:sldChg>
    </pc:docChg>
  </pc:docChgLst>
  <pc:docChgLst>
    <pc:chgData clId="Web-{866C4A9B-791D-8F92-450F-7F5C9F17F076}"/>
    <pc:docChg chg="modSld">
      <pc:chgData name="" userId="" providerId="" clId="Web-{866C4A9B-791D-8F92-450F-7F5C9F17F076}" dt="2020-11-08T20:53:02.675" v="5" actId="20577"/>
      <pc:docMkLst>
        <pc:docMk/>
      </pc:docMkLst>
      <pc:sldChg chg="modSp">
        <pc:chgData name="" userId="" providerId="" clId="Web-{866C4A9B-791D-8F92-450F-7F5C9F17F076}" dt="2020-11-08T20:53:02.675" v="4" actId="20577"/>
        <pc:sldMkLst>
          <pc:docMk/>
          <pc:sldMk cId="2767951850" sldId="256"/>
        </pc:sldMkLst>
        <pc:spChg chg="mod">
          <ac:chgData name="" userId="" providerId="" clId="Web-{866C4A9B-791D-8F92-450F-7F5C9F17F076}" dt="2020-11-08T20:53:02.675" v="4" actId="20577"/>
          <ac:spMkLst>
            <pc:docMk/>
            <pc:sldMk cId="2767951850" sldId="256"/>
            <ac:spMk id="2" creationId="{3170A709-B697-4050-9C85-1E9C92B1F5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8A5D-0791-494F-A755-3E63BA3CB8C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75B5-FF42-4B0B-BC1B-9E8B73230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1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0A709-B697-4050-9C85-1E9C92B1F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350" dirty="0">
                <a:latin typeface="XCCW Joined 1a"/>
              </a:rPr>
              <a:t>LI: Can I explore the </a:t>
            </a:r>
            <a:r>
              <a:rPr lang="en-GB" sz="3350" dirty="0" smtClean="0">
                <a:latin typeface="XCCW Joined 1a"/>
              </a:rPr>
              <a:t>5 and 10 </a:t>
            </a:r>
            <a:r>
              <a:rPr lang="en-GB" sz="3350" dirty="0">
                <a:latin typeface="XCCW Joined 1a"/>
              </a:rPr>
              <a:t>times </a:t>
            </a:r>
            <a:r>
              <a:rPr lang="en-GB" sz="3350" dirty="0" smtClean="0">
                <a:latin typeface="XCCW Joined 1a"/>
              </a:rPr>
              <a:t>tables?</a:t>
            </a:r>
            <a:endParaRPr lang="en-GB" sz="33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05C6A2-A7B9-4C13-9027-1D88175DC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5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50" dirty="0" smtClean="0">
                <a:latin typeface="XCCW Joined 1a"/>
              </a:rPr>
              <a:t>USE &lt;, &gt; or = to complete the statements below.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08" y="2209482"/>
            <a:ext cx="6622877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55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50" dirty="0" smtClean="0">
                <a:latin typeface="XCCW Joined 1a"/>
              </a:rPr>
              <a:t>Circle the correct calculation to match the array below.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1" y="1981200"/>
            <a:ext cx="6697779" cy="387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03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50" dirty="0" smtClean="0">
                <a:latin typeface="XCCW Joined 1a"/>
              </a:rPr>
              <a:t>Choose the correct numbers to complete the number sentence.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73" y="1900238"/>
            <a:ext cx="6156928" cy="387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191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EDD0C-B810-419A-8F41-79F94B5B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B7E80-E901-455D-9D4D-70651F8A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550" dirty="0">
                <a:latin typeface="XCCW Joined 1a"/>
              </a:rPr>
              <a:t>Year 3</a:t>
            </a:r>
            <a:endParaRPr lang="en-US" dirty="0"/>
          </a:p>
          <a:p>
            <a:pPr marL="0" indent="0">
              <a:buNone/>
            </a:pPr>
            <a:r>
              <a:rPr lang="en-GB" sz="1550" dirty="0">
                <a:latin typeface="XCCW Joined 1a"/>
              </a:rPr>
              <a:t>								</a:t>
            </a:r>
            <a:endParaRPr lang="en-GB" dirty="0"/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  <a:p>
            <a:pPr marL="0" indent="0">
              <a:buNone/>
            </a:pPr>
            <a:endParaRPr lang="en-GB" sz="1550" dirty="0">
              <a:latin typeface="XCCW Joined 1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CD428D-B6D8-47DD-A1E3-222158D5B6AE}"/>
              </a:ext>
            </a:extLst>
          </p:cNvPr>
          <p:cNvSpPr txBox="1"/>
          <p:nvPr/>
        </p:nvSpPr>
        <p:spPr>
          <a:xfrm>
            <a:off x="4982985" y="182219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Segoe UI"/>
              </a:rPr>
              <a:t>Year 4</a:t>
            </a:r>
            <a:r>
              <a:rPr lang="en-US" dirty="0">
                <a:latin typeface="Segoe UI"/>
                <a:cs typeface="Segoe UI"/>
              </a:rPr>
              <a:t>​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4" y="2191530"/>
            <a:ext cx="4568851" cy="292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85" y="2191530"/>
            <a:ext cx="3820652" cy="42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72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EF16E-5F0E-4072-8DAE-24E86613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EC53B-2B78-468C-A172-5138D9AF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46B9F8-23DD-49DF-89CA-1B2F07FF0E29}"/>
              </a:ext>
            </a:extLst>
          </p:cNvPr>
          <p:cNvSpPr txBox="1"/>
          <p:nvPr/>
        </p:nvSpPr>
        <p:spPr>
          <a:xfrm>
            <a:off x="771525" y="2057400"/>
            <a:ext cx="274320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latin typeface="Segoe UI"/>
                <a:cs typeface="Segoe UI"/>
              </a:rPr>
              <a:t>Year </a:t>
            </a:r>
            <a:r>
              <a:rPr lang="en-US" sz="2000" u="sng" dirty="0" smtClean="0">
                <a:latin typeface="Segoe UI"/>
                <a:cs typeface="Segoe UI"/>
              </a:rPr>
              <a:t>3</a:t>
            </a:r>
          </a:p>
          <a:p>
            <a:endParaRPr lang="en-US" sz="2000" u="sng" dirty="0">
              <a:latin typeface="Segoe UI"/>
              <a:cs typeface="Calibri" panose="020F0502020204030204"/>
            </a:endParaRPr>
          </a:p>
          <a:p>
            <a:r>
              <a:rPr lang="en-US" sz="2000" dirty="0" smtClean="0">
                <a:latin typeface="Segoe UI"/>
                <a:cs typeface="Calibri" panose="020F0502020204030204"/>
              </a:rPr>
              <a:t>Count in 5s to 50.</a:t>
            </a:r>
            <a:endParaRPr lang="en-US" sz="2000" dirty="0">
              <a:latin typeface="Calibri" panose="020F0502020204030204"/>
              <a:cs typeface="Calibri" panose="020F0502020204030204"/>
            </a:endParaRPr>
          </a:p>
          <a:p>
            <a:endParaRPr lang="en-US" sz="2000" dirty="0" smtClean="0">
              <a:latin typeface="Segoe UI"/>
              <a:cs typeface="Segoe UI"/>
            </a:endParaRPr>
          </a:p>
          <a:p>
            <a:r>
              <a:rPr lang="en-US" sz="2000" dirty="0" smtClean="0">
                <a:latin typeface="Segoe UI"/>
                <a:cs typeface="Segoe UI"/>
              </a:rPr>
              <a:t>Count in 10s to 100.</a:t>
            </a:r>
          </a:p>
          <a:p>
            <a:endParaRPr lang="en-US" sz="2000" dirty="0">
              <a:latin typeface="Segoe UI"/>
              <a:cs typeface="Segoe UI"/>
            </a:endParaRPr>
          </a:p>
          <a:p>
            <a:r>
              <a:rPr lang="en-US" sz="2000" dirty="0" smtClean="0">
                <a:latin typeface="Segoe UI"/>
                <a:cs typeface="Segoe UI"/>
              </a:rPr>
              <a:t>What do you notice?</a:t>
            </a:r>
            <a:endParaRPr lang="en-US" sz="2000" dirty="0">
              <a:latin typeface="Segoe UI"/>
              <a:cs typeface="Segoe U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CD2A9DA-D4DB-41CD-8294-9992A3942839}"/>
              </a:ext>
            </a:extLst>
          </p:cNvPr>
          <p:cNvSpPr txBox="1"/>
          <p:nvPr/>
        </p:nvSpPr>
        <p:spPr>
          <a:xfrm>
            <a:off x="4785014" y="2109355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latin typeface="Segoe UI"/>
                <a:cs typeface="Segoe UI"/>
              </a:rPr>
              <a:t>Year </a:t>
            </a:r>
            <a:r>
              <a:rPr lang="en-US" sz="2000" u="sng" dirty="0" smtClean="0">
                <a:latin typeface="Segoe UI"/>
                <a:cs typeface="Segoe UI"/>
              </a:rPr>
              <a:t>4</a:t>
            </a:r>
          </a:p>
          <a:p>
            <a:endParaRPr lang="en-US" sz="2000" dirty="0">
              <a:latin typeface="Segoe UI"/>
              <a:cs typeface="Calibri" panose="020F0502020204030204"/>
            </a:endParaRPr>
          </a:p>
          <a:p>
            <a:r>
              <a:rPr lang="en-US" sz="2000" dirty="0" smtClean="0">
                <a:latin typeface="Segoe UI"/>
                <a:cs typeface="Calibri" panose="020F0502020204030204"/>
              </a:rPr>
              <a:t>2 x 5 = 10</a:t>
            </a:r>
          </a:p>
          <a:p>
            <a:r>
              <a:rPr lang="en-US" sz="2000" dirty="0" smtClean="0">
                <a:latin typeface="Segoe UI"/>
                <a:cs typeface="Calibri" panose="020F0502020204030204"/>
              </a:rPr>
              <a:t>2 x 10 = 20</a:t>
            </a:r>
          </a:p>
          <a:p>
            <a:endParaRPr lang="en-US" sz="2000" dirty="0">
              <a:latin typeface="Segoe UI"/>
              <a:cs typeface="Calibri" panose="020F0502020204030204"/>
            </a:endParaRPr>
          </a:p>
          <a:p>
            <a:r>
              <a:rPr lang="en-US" sz="2000" dirty="0" smtClean="0">
                <a:latin typeface="Segoe UI"/>
                <a:cs typeface="Calibri" panose="020F0502020204030204"/>
              </a:rPr>
              <a:t>What do you notice?</a:t>
            </a:r>
            <a:endParaRPr lang="en-US" sz="2000" dirty="0"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559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5 times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CB453-0C16-4FEA-A634-4982FDE3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Complete the sequence below.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113" y="1737837"/>
            <a:ext cx="4030581" cy="351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How many 5s are in 55?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264" y="1978660"/>
            <a:ext cx="5509407" cy="232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73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Tick the calculation that is equal to 25.</a:t>
            </a:r>
            <a:endParaRPr lang="en-GB" sz="245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964" y="2213610"/>
            <a:ext cx="4496943" cy="361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14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Complete the calculations below.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A0E0FC-DDF1-4DF4-A608-AED8EAB97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55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753" y="1984375"/>
            <a:ext cx="4556594" cy="348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13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 smtClean="0">
                <a:latin typeface="XCCW Joined 1a"/>
              </a:rPr>
              <a:t>10 times table.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A0E0FC-DDF1-4DF4-A608-AED8EAB97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155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06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D59C96-52F5-4E62-864C-2EC54154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50" dirty="0" smtClean="0">
                <a:latin typeface="XCCW Joined 1a"/>
              </a:rPr>
              <a:t>True or false?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A0E0FC-DDF1-4DF4-A608-AED8EAB97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I multiply 9 by 10 the answer will be 90.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02443163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90</TotalTime>
  <Words>137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school</vt:lpstr>
      <vt:lpstr>LI: Can I explore the 5 and 10 times tables?</vt:lpstr>
      <vt:lpstr>Focus task</vt:lpstr>
      <vt:lpstr>5 times table</vt:lpstr>
      <vt:lpstr>Complete the sequence below.</vt:lpstr>
      <vt:lpstr>How many 5s are in 55?</vt:lpstr>
      <vt:lpstr>Tick the calculation that is equal to 25.</vt:lpstr>
      <vt:lpstr>Complete the calculations below.</vt:lpstr>
      <vt:lpstr>10 times table.</vt:lpstr>
      <vt:lpstr>True or false?</vt:lpstr>
      <vt:lpstr>USE &lt;, &gt; or = to complete the statements below.</vt:lpstr>
      <vt:lpstr>Circle the correct calculation to match the array below.</vt:lpstr>
      <vt:lpstr>Choose the correct numbers to complete the number sentence.</vt:lpstr>
      <vt:lpstr>Lightbulb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3: Can I subtract 3-digit from 3-digit numbers?  Year 4: Can I subtract 4-digit from 4-digit numbers?</dc:title>
  <dc:creator>Sophie Teresa</dc:creator>
  <cp:lastModifiedBy>Chloe Edwards</cp:lastModifiedBy>
  <cp:revision>257</cp:revision>
  <dcterms:created xsi:type="dcterms:W3CDTF">2020-10-29T10:47:08Z</dcterms:created>
  <dcterms:modified xsi:type="dcterms:W3CDTF">2020-11-11T13:59:32Z</dcterms:modified>
</cp:coreProperties>
</file>