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99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4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5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4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9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2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5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0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7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8332-BE61-40A8-84ED-2988E8FFD94D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EC66FD-78EB-48C8-AB10-F82DBAF26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AE2B-3D04-4E58-A7F2-9C6B34EF0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414" y="2057401"/>
            <a:ext cx="6600451" cy="2262781"/>
          </a:xfrm>
        </p:spPr>
        <p:txBody>
          <a:bodyPr anchor="ctr"/>
          <a:lstStyle/>
          <a:p>
            <a:r>
              <a:rPr lang="en-GB" dirty="0"/>
              <a:t>Design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3E5-5308-4AD2-91E0-319559953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414" y="4516123"/>
            <a:ext cx="6600451" cy="1642081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GB" sz="2400" dirty="0">
                <a:latin typeface="XCCW Joined 1a" panose="03050602040000000000" pitchFamily="66" charset="0"/>
              </a:rPr>
              <a:t>Can I design my own Chariot?</a:t>
            </a:r>
          </a:p>
          <a:p>
            <a:pPr marL="342900" indent="-342900" algn="l">
              <a:buFontTx/>
              <a:buChar char="-"/>
            </a:pPr>
            <a:r>
              <a:rPr lang="en-GB" sz="2400" dirty="0">
                <a:latin typeface="XCCW Joined 1a" panose="03050602040000000000" pitchFamily="66" charset="0"/>
              </a:rPr>
              <a:t>Can I plan how I am going to make the Chariot?  </a:t>
            </a:r>
          </a:p>
        </p:txBody>
      </p:sp>
    </p:spTree>
    <p:extLst>
      <p:ext uri="{BB962C8B-B14F-4D97-AF65-F5344CB8AC3E}">
        <p14:creationId xmlns:p14="http://schemas.microsoft.com/office/powerpoint/2010/main" val="121764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A34F-58B4-435B-BA31-5B7068F4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Roman chariots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D3BB-D644-4EE7-9E9A-C1053505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Last week, you learned about Roman chariots and how they used axles and wheels. </a:t>
            </a:r>
          </a:p>
        </p:txBody>
      </p:sp>
      <p:pic>
        <p:nvPicPr>
          <p:cNvPr id="1026" name="Picture 2" descr="30+ Free Conquest &amp; Roman Fort Photos - Pixabay">
            <a:extLst>
              <a:ext uri="{FF2B5EF4-FFF2-40B4-BE49-F238E27FC236}">
                <a16:creationId xmlns:a16="http://schemas.microsoft.com/office/drawing/2014/main" id="{450C77BD-62A2-4390-AC87-D330963E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16" y="4171923"/>
            <a:ext cx="3570903" cy="26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BC08EC-0527-45BC-A835-C397D7FE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9" y="4171922"/>
            <a:ext cx="3404851" cy="26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5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5701-5627-409B-9DDF-C6EE90E2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Axles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7F26-E439-4245-AC4D-26CF0561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axle is a rod shaft which passes through a wheel.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AE59A-E4BC-408C-802D-DDD845BFF1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8000"/>
          <a:stretch/>
        </p:blipFill>
        <p:spPr bwMode="auto">
          <a:xfrm>
            <a:off x="5630000" y="2642447"/>
            <a:ext cx="2624248" cy="2777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F79EE1A-3711-4503-AA78-B0A333E3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12" y="5527184"/>
            <a:ext cx="1880981" cy="13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sprey Mini Skateboard - Multicoloured: Amazon.co.uk: Sports &amp; Outdoors">
            <a:extLst>
              <a:ext uri="{FF2B5EF4-FFF2-40B4-BE49-F238E27FC236}">
                <a16:creationId xmlns:a16="http://schemas.microsoft.com/office/drawing/2014/main" id="{1F4B97CE-381E-476D-B9EB-479E1734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67" y="5648842"/>
            <a:ext cx="1558103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4B48D-FE24-4CC5-9E10-BC336DA4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55" y="5652253"/>
            <a:ext cx="1880811" cy="11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09CE-DA11-4343-8D81-38218CBC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Chariots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CB64-3C5F-4346-A116-6F0DC0295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551" y="2133600"/>
            <a:ext cx="6994849" cy="3777622"/>
          </a:xfrm>
        </p:spPr>
        <p:txBody>
          <a:bodyPr/>
          <a:lstStyle/>
          <a:p>
            <a:r>
              <a:rPr lang="en-GB" dirty="0"/>
              <a:t> For your own design, you need to include all of the main parts: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Carriage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Wheels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Axles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Shaft</a:t>
            </a:r>
          </a:p>
          <a:p>
            <a:pPr marL="0" indent="0">
              <a:buNone/>
            </a:pPr>
            <a:endParaRPr lang="en-GB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63D00-18CC-4A4D-9CB9-315002DB578B}"/>
              </a:ext>
            </a:extLst>
          </p:cNvPr>
          <p:cNvGrpSpPr/>
          <p:nvPr/>
        </p:nvGrpSpPr>
        <p:grpSpPr>
          <a:xfrm>
            <a:off x="2752531" y="3508310"/>
            <a:ext cx="6216715" cy="3123422"/>
            <a:chOff x="2752531" y="3508310"/>
            <a:chExt cx="6216715" cy="31234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5E32BF-E7AB-4761-ADE6-6B77147E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1" b="92647" l="430" r="97708">
                          <a14:foregroundMark x1="11318" y1="48775" x2="11318" y2="48775"/>
                          <a14:foregroundMark x1="11318" y1="48775" x2="11318" y2="48775"/>
                          <a14:foregroundMark x1="8596" y1="48775" x2="8596" y2="48775"/>
                          <a14:foregroundMark x1="5301" y1="37745" x2="8739" y2="54657"/>
                          <a14:foregroundMark x1="8739" y1="54657" x2="17335" y2="60539"/>
                          <a14:foregroundMark x1="17335" y1="60539" x2="26934" y2="56127"/>
                          <a14:foregroundMark x1="26934" y1="56127" x2="24212" y2="41422"/>
                          <a14:foregroundMark x1="24212" y1="41422" x2="16046" y2="34559"/>
                          <a14:foregroundMark x1="16046" y1="34559" x2="7020" y2="37990"/>
                          <a14:foregroundMark x1="7020" y1="37990" x2="6017" y2="39951"/>
                          <a14:foregroundMark x1="35387" y1="9804" x2="25931" y2="7843"/>
                          <a14:foregroundMark x1="25931" y1="7843" x2="33524" y2="16176"/>
                          <a14:foregroundMark x1="33524" y1="16176" x2="32951" y2="9314"/>
                          <a14:foregroundMark x1="62751" y1="2941" x2="53009" y2="5147"/>
                          <a14:foregroundMark x1="53009" y1="5147" x2="62464" y2="10049"/>
                          <a14:foregroundMark x1="62464" y1="10049" x2="62607" y2="2941"/>
                          <a14:foregroundMark x1="430" y1="15196" x2="1576" y2="36765"/>
                          <a14:foregroundMark x1="19484" y1="89216" x2="28653" y2="89216"/>
                          <a14:foregroundMark x1="28653" y1="89216" x2="19628" y2="93137"/>
                          <a14:foregroundMark x1="19628" y1="93137" x2="28653" y2="92892"/>
                          <a14:foregroundMark x1="28653" y1="92892" x2="19484" y2="90196"/>
                          <a14:foregroundMark x1="19484" y1="90196" x2="19484" y2="93137"/>
                          <a14:foregroundMark x1="92837" y1="46569" x2="90688" y2="50735"/>
                          <a14:foregroundMark x1="82521" y1="48775" x2="91404" y2="52696"/>
                          <a14:foregroundMark x1="91404" y1="52696" x2="82951" y2="49510"/>
                          <a14:foregroundMark x1="95129" y1="50000" x2="97708" y2="49510"/>
                          <a14:foregroundMark x1="93696" y1="7108" x2="84384" y2="7598"/>
                          <a14:foregroundMark x1="84384" y1="7598" x2="93123" y2="14706"/>
                          <a14:foregroundMark x1="93123" y1="14706" x2="89112" y2="7108"/>
                          <a14:backgroundMark x1="7163" y1="80392" x2="7163" y2="80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5745" y="3508310"/>
              <a:ext cx="5343501" cy="312342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91B990-C1CB-4AA5-A43F-C9DA259CDB36}"/>
                </a:ext>
              </a:extLst>
            </p:cNvPr>
            <p:cNvSpPr/>
            <p:nvPr/>
          </p:nvSpPr>
          <p:spPr>
            <a:xfrm>
              <a:off x="7940351" y="3685592"/>
              <a:ext cx="905069" cy="34523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Carriage</a:t>
              </a:r>
              <a:endParaRPr lang="en-GB" dirty="0">
                <a:solidFill>
                  <a:srgbClr val="FFC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92A26-7B9D-4332-BFAA-B9D90926E855}"/>
                </a:ext>
              </a:extLst>
            </p:cNvPr>
            <p:cNvSpPr/>
            <p:nvPr/>
          </p:nvSpPr>
          <p:spPr>
            <a:xfrm>
              <a:off x="2752531" y="5197151"/>
              <a:ext cx="954831" cy="37633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Pole</a:t>
              </a:r>
              <a:endParaRPr lang="en-GB" dirty="0">
                <a:solidFill>
                  <a:srgbClr val="FFC000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E40643-86C0-4688-8B5E-D8D3DFA06B07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6736702" y="3858208"/>
              <a:ext cx="1203649" cy="256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E9B3BD-451A-4380-BA78-9781E3C05C66}"/>
                </a:ext>
              </a:extLst>
            </p:cNvPr>
            <p:cNvCxnSpPr/>
            <p:nvPr/>
          </p:nvCxnSpPr>
          <p:spPr>
            <a:xfrm>
              <a:off x="6839339" y="4842588"/>
              <a:ext cx="1101012" cy="223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1D5621-C8B2-4343-AD96-9B2DCE4A622C}"/>
                </a:ext>
              </a:extLst>
            </p:cNvPr>
            <p:cNvCxnSpPr/>
            <p:nvPr/>
          </p:nvCxnSpPr>
          <p:spPr>
            <a:xfrm flipH="1">
              <a:off x="3707362" y="4259424"/>
              <a:ext cx="967275" cy="1031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BA6B4B-4A00-4D42-A4F5-98626192932F}"/>
                </a:ext>
              </a:extLst>
            </p:cNvPr>
            <p:cNvCxnSpPr/>
            <p:nvPr/>
          </p:nvCxnSpPr>
          <p:spPr>
            <a:xfrm flipH="1">
              <a:off x="5436640" y="5573485"/>
              <a:ext cx="450976" cy="6604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00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C0AD-6015-4BF1-B1C7-80A3F629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GB" dirty="0"/>
              <a:t>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D32C-8BF4-49E8-A643-B3A72EF6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r>
              <a:rPr lang="en-GB" dirty="0"/>
              <a:t>Could I change the shape of the carriage?</a:t>
            </a:r>
          </a:p>
          <a:p>
            <a:r>
              <a:rPr lang="en-GB" dirty="0"/>
              <a:t>Could I add more detail?</a:t>
            </a:r>
          </a:p>
          <a:p>
            <a:r>
              <a:rPr lang="en-GB" dirty="0"/>
              <a:t>What about changing the size of the wheels?</a:t>
            </a:r>
          </a:p>
          <a:p>
            <a:r>
              <a:rPr lang="en-GB" dirty="0"/>
              <a:t>How can I make my chariot better?</a:t>
            </a:r>
          </a:p>
          <a:p>
            <a:pPr lvl="1"/>
            <a:r>
              <a:rPr lang="en-GB" dirty="0"/>
              <a:t>A roof? A seat? </a:t>
            </a:r>
          </a:p>
        </p:txBody>
      </p:sp>
    </p:spTree>
    <p:extLst>
      <p:ext uri="{BB962C8B-B14F-4D97-AF65-F5344CB8AC3E}">
        <p14:creationId xmlns:p14="http://schemas.microsoft.com/office/powerpoint/2010/main" val="278521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68D2-B22C-40B5-AE43-2378D232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FD69-493C-4490-A66D-05F412FE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your design neatly and carefully. </a:t>
            </a:r>
          </a:p>
          <a:p>
            <a:r>
              <a:rPr lang="en-GB" dirty="0"/>
              <a:t>Label all the parts.</a:t>
            </a:r>
          </a:p>
          <a:p>
            <a:r>
              <a:rPr lang="en-GB" dirty="0"/>
              <a:t>Tell us how you have improved it and about any special features or details.</a:t>
            </a:r>
          </a:p>
          <a:p>
            <a:r>
              <a:rPr lang="en-GB" dirty="0"/>
              <a:t>Look at the examples on the last page to give you some ideas. </a:t>
            </a:r>
          </a:p>
        </p:txBody>
      </p:sp>
    </p:spTree>
    <p:extLst>
      <p:ext uri="{BB962C8B-B14F-4D97-AF65-F5344CB8AC3E}">
        <p14:creationId xmlns:p14="http://schemas.microsoft.com/office/powerpoint/2010/main" val="109785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68D2-B22C-40B5-AE43-2378D232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FD69-493C-4490-A66D-05F412FE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Ask your grown-ups to help you make a list of all the things you may need to make the Chariot next week. </a:t>
            </a:r>
          </a:p>
          <a:p>
            <a:r>
              <a:rPr lang="en-GB" dirty="0"/>
              <a:t>Try and think of things you already have at home you can re-use (cereal box, straws or skewers, bottle lids for the wheels, paper). </a:t>
            </a:r>
          </a:p>
        </p:txBody>
      </p:sp>
    </p:spTree>
    <p:extLst>
      <p:ext uri="{BB962C8B-B14F-4D97-AF65-F5344CB8AC3E}">
        <p14:creationId xmlns:p14="http://schemas.microsoft.com/office/powerpoint/2010/main" val="323179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B8D-FDE3-4CF2-8DE7-8CC532D5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to give you ideas</a:t>
            </a:r>
          </a:p>
        </p:txBody>
      </p:sp>
      <p:pic>
        <p:nvPicPr>
          <p:cNvPr id="1026" name="Picture 2" descr="Roman Chariot Homework P5 and p5/4 | Kingsland Primary P7 20/21">
            <a:extLst>
              <a:ext uri="{FF2B5EF4-FFF2-40B4-BE49-F238E27FC236}">
                <a16:creationId xmlns:a16="http://schemas.microsoft.com/office/drawing/2014/main" id="{E084D8AB-9A67-49F3-A87C-2FC5A66E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3" y="4460033"/>
            <a:ext cx="3023119" cy="22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Chariots">
            <a:extLst>
              <a:ext uri="{FF2B5EF4-FFF2-40B4-BE49-F238E27FC236}">
                <a16:creationId xmlns:a16="http://schemas.microsoft.com/office/drawing/2014/main" id="{CED80E5F-775E-4D7E-BCB6-FB4A4412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52" y="4460033"/>
            <a:ext cx="3027014" cy="22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man Chariots">
            <a:extLst>
              <a:ext uri="{FF2B5EF4-FFF2-40B4-BE49-F238E27FC236}">
                <a16:creationId xmlns:a16="http://schemas.microsoft.com/office/drawing/2014/main" id="{27AD24CE-394B-4F7D-B1F9-827C91DA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37" y="2136713"/>
            <a:ext cx="3167525" cy="21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man Chariots">
            <a:extLst>
              <a:ext uri="{FF2B5EF4-FFF2-40B4-BE49-F238E27FC236}">
                <a16:creationId xmlns:a16="http://schemas.microsoft.com/office/drawing/2014/main" id="{1A84E394-C2B8-4865-8214-E61AE3AE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5" y="2136713"/>
            <a:ext cx="3167525" cy="21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1437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218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XCCW Joined 1a</vt:lpstr>
      <vt:lpstr>Wisp</vt:lpstr>
      <vt:lpstr>Design Technology</vt:lpstr>
      <vt:lpstr>Roman chariots</vt:lpstr>
      <vt:lpstr>Recap Axles</vt:lpstr>
      <vt:lpstr>Chariots</vt:lpstr>
      <vt:lpstr>Think about</vt:lpstr>
      <vt:lpstr>Task 1</vt:lpstr>
      <vt:lpstr>Task 2</vt:lpstr>
      <vt:lpstr>Examples to give you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Technology</dc:title>
  <dc:creator>Sophie Teresa</dc:creator>
  <cp:lastModifiedBy>Mr and Mrs Smout</cp:lastModifiedBy>
  <cp:revision>12</cp:revision>
  <dcterms:created xsi:type="dcterms:W3CDTF">2021-01-21T11:59:41Z</dcterms:created>
  <dcterms:modified xsi:type="dcterms:W3CDTF">2021-01-27T10:36:24Z</dcterms:modified>
</cp:coreProperties>
</file>