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68" r:id="rId5"/>
    <p:sldId id="271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28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80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36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5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7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95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28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0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58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9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24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0B155-8DF7-4F0C-A682-1500BEDE2D8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8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B61B-0AC7-4B25-8A5D-8506E1664E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perimeter?</a:t>
            </a:r>
            <a:br>
              <a:rPr lang="en-GB" dirty="0"/>
            </a:br>
            <a:r>
              <a:rPr lang="en-GB" dirty="0"/>
              <a:t>Activity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6E95E-8793-4CA5-AA50-0006473FD3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Year 3 Friday 5th</a:t>
            </a:r>
            <a:r>
              <a:rPr lang="en-GB" baseline="30000" dirty="0"/>
              <a:t>th</a:t>
            </a:r>
            <a:r>
              <a:rPr lang="en-GB" dirty="0"/>
              <a:t> February 2021</a:t>
            </a:r>
          </a:p>
        </p:txBody>
      </p:sp>
    </p:spTree>
    <p:extLst>
      <p:ext uri="{BB962C8B-B14F-4D97-AF65-F5344CB8AC3E}">
        <p14:creationId xmlns:p14="http://schemas.microsoft.com/office/powerpoint/2010/main" val="264768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18AF1-D7E1-4421-B13F-E0DE83C99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Watch the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D4392-B3B2-433D-AEF9-F7FF51C2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https://vimeo.com/507042543</a:t>
            </a:r>
          </a:p>
          <a:p>
            <a:endParaRPr lang="en-GB" dirty="0"/>
          </a:p>
          <a:p>
            <a:r>
              <a:rPr lang="en-GB" dirty="0"/>
              <a:t>Now complete the activity</a:t>
            </a:r>
          </a:p>
          <a:p>
            <a:endParaRPr lang="en-GB" dirty="0"/>
          </a:p>
          <a:p>
            <a:r>
              <a:rPr lang="en-GB" dirty="0"/>
              <a:t>There is some 1cm by 1cm squared paper for you to print off, if you would like to, on the next slide.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17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13C061-4DF8-4E65-AA3D-1F1FE4C1D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609937" y="-938193"/>
            <a:ext cx="6026729" cy="87343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E3F267-A3BB-4CC2-B94C-4680347651FA}"/>
              </a:ext>
            </a:extLst>
          </p:cNvPr>
          <p:cNvSpPr txBox="1"/>
          <p:nvPr/>
        </p:nvSpPr>
        <p:spPr>
          <a:xfrm>
            <a:off x="484909" y="96982"/>
            <a:ext cx="3061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1cm x 1cm squares</a:t>
            </a:r>
          </a:p>
        </p:txBody>
      </p:sp>
    </p:spTree>
    <p:extLst>
      <p:ext uri="{BB962C8B-B14F-4D97-AF65-F5344CB8AC3E}">
        <p14:creationId xmlns:p14="http://schemas.microsoft.com/office/powerpoint/2010/main" val="379857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A1AB6-C811-466C-B3C1-5B28D6F8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 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58AFE-F5EB-404A-BE0D-C2A31E0A4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Please check your answers using the answer sheets on the next slide. </a:t>
            </a:r>
          </a:p>
          <a:p>
            <a:r>
              <a:rPr lang="en-GB" dirty="0"/>
              <a:t>If you have made a mistake, can you explain what you did wrong and what you should have done instead? </a:t>
            </a:r>
          </a:p>
        </p:txBody>
      </p:sp>
    </p:spTree>
    <p:extLst>
      <p:ext uri="{BB962C8B-B14F-4D97-AF65-F5344CB8AC3E}">
        <p14:creationId xmlns:p14="http://schemas.microsoft.com/office/powerpoint/2010/main" val="3628319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DEF1C1-75C8-4A56-A674-6A239B606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72" y="249382"/>
            <a:ext cx="8459092" cy="625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0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7C7C86-A036-43DB-AA1C-A3200C49C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027" y="221674"/>
            <a:ext cx="8079587" cy="6276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441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WED Y3 T3W5</Template>
  <TotalTime>115</TotalTime>
  <Words>92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What is perimeter? Activity</vt:lpstr>
      <vt:lpstr>Watch the video</vt:lpstr>
      <vt:lpstr>PowerPoint Presentation</vt:lpstr>
      <vt:lpstr>ANSWER sheets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subtract lengths?</dc:title>
  <dc:creator>wendy mamoany</dc:creator>
  <cp:lastModifiedBy>wendy mamoany</cp:lastModifiedBy>
  <cp:revision>10</cp:revision>
  <dcterms:created xsi:type="dcterms:W3CDTF">2021-01-27T14:10:28Z</dcterms:created>
  <dcterms:modified xsi:type="dcterms:W3CDTF">2021-02-02T11:13:39Z</dcterms:modified>
</cp:coreProperties>
</file>