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2" r:id="rId4"/>
    <p:sldId id="271" r:id="rId5"/>
    <p:sldId id="273" r:id="rId6"/>
    <p:sldId id="268" r:id="rId7"/>
    <p:sldId id="269" r:id="rId8"/>
    <p:sldId id="270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B155-8DF7-4F0C-A682-1500BEDE2D8D}" type="datetimeFigureOut">
              <a:rPr lang="en-GB" smtClean="0"/>
              <a:t>30/01/2021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66D3-EE9A-469C-999A-520F77E05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803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B155-8DF7-4F0C-A682-1500BEDE2D8D}" type="datetimeFigureOut">
              <a:rPr lang="en-GB" smtClean="0"/>
              <a:t>30/01/2021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66D3-EE9A-469C-999A-520F77E05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369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B155-8DF7-4F0C-A682-1500BEDE2D8D}" type="datetimeFigureOut">
              <a:rPr lang="en-GB" smtClean="0"/>
              <a:t>30/01/2021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66D3-EE9A-469C-999A-520F77E05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857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B155-8DF7-4F0C-A682-1500BEDE2D8D}" type="datetimeFigureOut">
              <a:rPr lang="en-GB" smtClean="0"/>
              <a:t>30/01/2021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66D3-EE9A-469C-999A-520F77E05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972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B155-8DF7-4F0C-A682-1500BEDE2D8D}" type="datetimeFigureOut">
              <a:rPr lang="en-GB" smtClean="0"/>
              <a:t>30/01/2021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66D3-EE9A-469C-999A-520F77E05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952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B155-8DF7-4F0C-A682-1500BEDE2D8D}" type="datetimeFigureOut">
              <a:rPr lang="en-GB" smtClean="0"/>
              <a:t>30/01/2021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66D3-EE9A-469C-999A-520F77E05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285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B155-8DF7-4F0C-A682-1500BEDE2D8D}" type="datetimeFigureOut">
              <a:rPr lang="en-GB" smtClean="0"/>
              <a:t>30/01/2021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66D3-EE9A-469C-999A-520F77E05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103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B155-8DF7-4F0C-A682-1500BEDE2D8D}" type="datetimeFigureOut">
              <a:rPr lang="en-GB" smtClean="0"/>
              <a:t>30/01/2021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66D3-EE9A-469C-999A-520F77E05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583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B155-8DF7-4F0C-A682-1500BEDE2D8D}" type="datetimeFigureOut">
              <a:rPr lang="en-GB" smtClean="0"/>
              <a:t>30/01/2021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66D3-EE9A-469C-999A-520F77E05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21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B155-8DF7-4F0C-A682-1500BEDE2D8D}" type="datetimeFigureOut">
              <a:rPr lang="en-GB" smtClean="0"/>
              <a:t>30/01/2021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66D3-EE9A-469C-999A-520F77E05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190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B155-8DF7-4F0C-A682-1500BEDE2D8D}" type="datetimeFigureOut">
              <a:rPr lang="en-GB" smtClean="0"/>
              <a:t>30/01/2021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66D3-EE9A-469C-999A-520F77E05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249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0B155-8DF7-4F0C-A682-1500BEDE2D8D}" type="datetimeFigureOut">
              <a:rPr lang="en-GB" smtClean="0"/>
              <a:t>30/01/2021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466D3-EE9A-469C-999A-520F77E05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483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.com/40543958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2B61B-0AC7-4B25-8A5D-8506E1664E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Can I order lengths in metres (m) and centimetres (cm)?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46E95E-8793-4CA5-AA50-0006473FD3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Years 3 and 4 alternative provision</a:t>
            </a:r>
          </a:p>
          <a:p>
            <a:r>
              <a:rPr lang="en-GB" dirty="0"/>
              <a:t>Monday 1</a:t>
            </a:r>
            <a:r>
              <a:rPr lang="en-GB" baseline="30000" dirty="0"/>
              <a:t>st</a:t>
            </a:r>
            <a:r>
              <a:rPr lang="en-GB" dirty="0"/>
              <a:t> February 2021</a:t>
            </a:r>
          </a:p>
          <a:p>
            <a:r>
              <a:rPr lang="en-GB" dirty="0"/>
              <a:t>Recap lesson</a:t>
            </a:r>
          </a:p>
        </p:txBody>
      </p:sp>
    </p:spTree>
    <p:extLst>
      <p:ext uri="{BB962C8B-B14F-4D97-AF65-F5344CB8AC3E}">
        <p14:creationId xmlns:p14="http://schemas.microsoft.com/office/powerpoint/2010/main" val="2647684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18AF1-D7E1-4421-B13F-E0DE83C99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Watch the 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D4392-B3B2-433D-AEF9-F7FF51C26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 </a:t>
            </a:r>
            <a:r>
              <a:rPr lang="en-GB" dirty="0">
                <a:hlinkClick r:id="rId2"/>
              </a:rPr>
              <a:t>https://vimeo.com/405439587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Now complete the questions on the next slides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170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76A3370-5AE1-43B0-AB4D-4BFC453CCE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193" y="332509"/>
            <a:ext cx="8883444" cy="6206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678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79BE80-ECD9-4D63-8451-4BDDF2B71A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418" y="360217"/>
            <a:ext cx="8858979" cy="6165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102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27D0922-45E8-46B6-8691-EF270D85EE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650" y="318655"/>
            <a:ext cx="8926285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581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A1AB6-C811-466C-B3C1-5B28D6F8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ANSWER sheets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58AFE-F5EB-404A-BE0D-C2A31E0A4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Please check your answers using the answer sheets on the next slide. </a:t>
            </a:r>
          </a:p>
          <a:p>
            <a:r>
              <a:rPr lang="en-GB" dirty="0"/>
              <a:t>If you have made a mistake, can you explain what you did wrong and what you should have done instead? </a:t>
            </a:r>
          </a:p>
        </p:txBody>
      </p:sp>
    </p:spTree>
    <p:extLst>
      <p:ext uri="{BB962C8B-B14F-4D97-AF65-F5344CB8AC3E}">
        <p14:creationId xmlns:p14="http://schemas.microsoft.com/office/powerpoint/2010/main" val="3628319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4106D69-C9BD-4466-BE05-5F8642CE99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116" y="318655"/>
            <a:ext cx="8899236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078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CE5674B-703E-4072-ADF4-D5B6D87A95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10" y="346364"/>
            <a:ext cx="8919254" cy="628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223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DAD1818-62A2-42E2-8FA1-A29B8877F5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838" y="304800"/>
            <a:ext cx="8918055" cy="6262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99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FRI year 3_4 SEND</Template>
  <TotalTime>22</TotalTime>
  <Words>82</Words>
  <Application>Microsoft Office PowerPoint</Application>
  <PresentationFormat>On-screen Show (4:3)</PresentationFormat>
  <Paragraphs>12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Can I order lengths in metres (m) and centimetres (cm)?</vt:lpstr>
      <vt:lpstr>Watch the video</vt:lpstr>
      <vt:lpstr>PowerPoint Presentation</vt:lpstr>
      <vt:lpstr>PowerPoint Presentation</vt:lpstr>
      <vt:lpstr>PowerPoint Presentation</vt:lpstr>
      <vt:lpstr>ANSWER sheets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I order lengths in metres (m) and centimetres (cm)?</dc:title>
  <dc:creator>wendy mamoany</dc:creator>
  <cp:lastModifiedBy>wendy mamoany</cp:lastModifiedBy>
  <cp:revision>2</cp:revision>
  <dcterms:created xsi:type="dcterms:W3CDTF">2021-01-30T16:45:38Z</dcterms:created>
  <dcterms:modified xsi:type="dcterms:W3CDTF">2021-01-30T17:08:34Z</dcterms:modified>
</cp:coreProperties>
</file>