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2" r:id="rId4"/>
    <p:sldId id="271" r:id="rId5"/>
    <p:sldId id="273" r:id="rId6"/>
    <p:sldId id="268" r:id="rId7"/>
    <p:sldId id="269" r:id="rId8"/>
    <p:sldId id="270" r:id="rId9"/>
    <p:sldId id="27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138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0B155-8DF7-4F0C-A682-1500BEDE2D8D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466D3-EE9A-469C-999A-520F77E059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1803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0B155-8DF7-4F0C-A682-1500BEDE2D8D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466D3-EE9A-469C-999A-520F77E059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4369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0B155-8DF7-4F0C-A682-1500BEDE2D8D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466D3-EE9A-469C-999A-520F77E059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4857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0B155-8DF7-4F0C-A682-1500BEDE2D8D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466D3-EE9A-469C-999A-520F77E059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1972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0B155-8DF7-4F0C-A682-1500BEDE2D8D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466D3-EE9A-469C-999A-520F77E059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9952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0B155-8DF7-4F0C-A682-1500BEDE2D8D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466D3-EE9A-469C-999A-520F77E059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5285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0B155-8DF7-4F0C-A682-1500BEDE2D8D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466D3-EE9A-469C-999A-520F77E059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3103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0B155-8DF7-4F0C-A682-1500BEDE2D8D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466D3-EE9A-469C-999A-520F77E059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9583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0B155-8DF7-4F0C-A682-1500BEDE2D8D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466D3-EE9A-469C-999A-520F77E059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821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0B155-8DF7-4F0C-A682-1500BEDE2D8D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466D3-EE9A-469C-999A-520F77E059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1190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0B155-8DF7-4F0C-A682-1500BEDE2D8D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466D3-EE9A-469C-999A-520F77E059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0249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50B155-8DF7-4F0C-A682-1500BEDE2D8D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3466D3-EE9A-469C-999A-520F77E059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6483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vimeo.com/425555865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02B61B-0AC7-4B25-8A5D-8506E1664E0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Can I compare lengths?</a:t>
            </a:r>
            <a:br>
              <a:rPr lang="en-GB"/>
            </a:b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46E95E-8793-4CA5-AA50-0006473FD39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Year 3 Tuesday 2</a:t>
            </a:r>
            <a:r>
              <a:rPr lang="en-GB" baseline="30000" dirty="0"/>
              <a:t>nd</a:t>
            </a:r>
            <a:r>
              <a:rPr lang="en-GB" dirty="0"/>
              <a:t> February 2021</a:t>
            </a:r>
          </a:p>
        </p:txBody>
      </p:sp>
    </p:spTree>
    <p:extLst>
      <p:ext uri="{BB962C8B-B14F-4D97-AF65-F5344CB8AC3E}">
        <p14:creationId xmlns:p14="http://schemas.microsoft.com/office/powerpoint/2010/main" val="26476840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818AF1-D7E1-4421-B13F-E0DE83C992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Watch the video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6D4392-B3B2-433D-AEF9-F7FF51C264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 </a:t>
            </a:r>
            <a:r>
              <a:rPr lang="en-GB" dirty="0">
                <a:hlinkClick r:id="rId2"/>
              </a:rPr>
              <a:t>https://vimeo.com/425555865</a:t>
            </a:r>
            <a:r>
              <a:rPr lang="en-GB" dirty="0"/>
              <a:t> 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Now complete the questions on the next slides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2170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F044FD4A-2CA4-4442-B625-06CCFF6A16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804" y="257452"/>
            <a:ext cx="8910154" cy="6338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46781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98224422-C2A8-4F77-8AB7-21A0D95D93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960" y="239697"/>
            <a:ext cx="9007312" cy="640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41023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AB3E9CCF-D94D-4C96-B6CF-641F58411B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406" y="363984"/>
            <a:ext cx="8725482" cy="6107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55817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2A1AB6-C811-466C-B3C1-5B28D6F890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ANSWER sheets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458AFE-F5EB-404A-BE0D-C2A31E0A4D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Please check your answers using the answer sheets on the next slide. </a:t>
            </a:r>
          </a:p>
          <a:p>
            <a:r>
              <a:rPr lang="en-GB" dirty="0"/>
              <a:t>If you have made a mistake, can you explain what you did wrong and what you should have done instead? </a:t>
            </a:r>
          </a:p>
        </p:txBody>
      </p:sp>
    </p:spTree>
    <p:extLst>
      <p:ext uri="{BB962C8B-B14F-4D97-AF65-F5344CB8AC3E}">
        <p14:creationId xmlns:p14="http://schemas.microsoft.com/office/powerpoint/2010/main" val="36283191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7DE06947-2A47-4C22-935B-E63DCDBFA1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935" y="157070"/>
            <a:ext cx="8954878" cy="6465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70788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19005CA6-7435-4AF9-8F81-9A4482ABC8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39696"/>
            <a:ext cx="8998541" cy="6330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92235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46FD9A47-86DE-4F93-9250-B1DAC46E8C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789" y="363984"/>
            <a:ext cx="8788768" cy="6090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0997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THU year 3_4 SEND</Template>
  <TotalTime>107</TotalTime>
  <Words>68</Words>
  <Application>Microsoft Office PowerPoint</Application>
  <PresentationFormat>On-screen Show (4:3)</PresentationFormat>
  <Paragraphs>10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Can I compare lengths? </vt:lpstr>
      <vt:lpstr>Watch the video</vt:lpstr>
      <vt:lpstr>PowerPoint Presentation</vt:lpstr>
      <vt:lpstr>PowerPoint Presentation</vt:lpstr>
      <vt:lpstr>PowerPoint Presentation</vt:lpstr>
      <vt:lpstr>ANSWER sheets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 I order lengths in metres (m) and centimetres (cm)?</dc:title>
  <dc:creator>wendy mamoany</dc:creator>
  <cp:lastModifiedBy>wendy mamoany</cp:lastModifiedBy>
  <cp:revision>9</cp:revision>
  <dcterms:created xsi:type="dcterms:W3CDTF">2021-01-24T16:43:17Z</dcterms:created>
  <dcterms:modified xsi:type="dcterms:W3CDTF">2021-01-28T15:10:05Z</dcterms:modified>
</cp:coreProperties>
</file>