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78" r:id="rId6"/>
    <p:sldId id="280" r:id="rId7"/>
    <p:sldId id="281" r:id="rId8"/>
    <p:sldId id="283" r:id="rId9"/>
    <p:sldId id="284" r:id="rId10"/>
    <p:sldId id="286" r:id="rId11"/>
    <p:sldId id="268" r:id="rId12"/>
    <p:sldId id="269" r:id="rId13"/>
    <p:sldId id="270" r:id="rId14"/>
    <p:sldId id="279" r:id="rId15"/>
    <p:sldId id="282" r:id="rId16"/>
    <p:sldId id="285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0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6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5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5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8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8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9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B155-8DF7-4F0C-A682-1500BEDE2D8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B61B-0AC7-4B25-8A5D-8506E1664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Can I measure length in cm?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6E95E-8793-4CA5-AA50-0006473FD3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Years 3 and 4 alternative provision</a:t>
            </a:r>
          </a:p>
          <a:p>
            <a:r>
              <a:rPr lang="en-GB" dirty="0"/>
              <a:t>Wednesday 3</a:t>
            </a:r>
            <a:r>
              <a:rPr lang="en-GB" baseline="30000" dirty="0"/>
              <a:t>rd</a:t>
            </a:r>
            <a:r>
              <a:rPr lang="en-GB" dirty="0"/>
              <a:t> February 2021</a:t>
            </a:r>
          </a:p>
        </p:txBody>
      </p:sp>
    </p:spTree>
    <p:extLst>
      <p:ext uri="{BB962C8B-B14F-4D97-AF65-F5344CB8AC3E}">
        <p14:creationId xmlns:p14="http://schemas.microsoft.com/office/powerpoint/2010/main" val="264768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D89723-7439-4F99-B0CD-C71D2334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98148"/>
            <a:ext cx="8913124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203EA4-353B-4D14-8A9F-A228AB7185E5}"/>
              </a:ext>
            </a:extLst>
          </p:cNvPr>
          <p:cNvSpPr txBox="1"/>
          <p:nvPr/>
        </p:nvSpPr>
        <p:spPr>
          <a:xfrm>
            <a:off x="2064058" y="411119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1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Harry’s flag measures between 7cm and 12cm in length.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22573-95BA-47E8-9495-9F3AFAA49B67}"/>
              </a:ext>
            </a:extLst>
          </p:cNvPr>
          <p:cNvSpPr txBox="1"/>
          <p:nvPr/>
        </p:nvSpPr>
        <p:spPr>
          <a:xfrm>
            <a:off x="1984159" y="489246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possible lengths his flag could be?</a:t>
            </a:r>
          </a:p>
        </p:txBody>
      </p:sp>
    </p:spTree>
    <p:extLst>
      <p:ext uri="{BB962C8B-B14F-4D97-AF65-F5344CB8AC3E}">
        <p14:creationId xmlns:p14="http://schemas.microsoft.com/office/powerpoint/2010/main" val="243889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1AB6-C811-466C-B3C1-5B28D6F8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8AFE-F5EB-404A-BE0D-C2A31E0A4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check your answers using the answer sheets on the next slide. </a:t>
            </a:r>
          </a:p>
          <a:p>
            <a:r>
              <a:rPr lang="en-GB" dirty="0"/>
              <a:t>If you have made a mistake, can you explain what you did wrong and what you should have done instead? </a:t>
            </a:r>
          </a:p>
        </p:txBody>
      </p:sp>
    </p:spTree>
    <p:extLst>
      <p:ext uri="{BB962C8B-B14F-4D97-AF65-F5344CB8AC3E}">
        <p14:creationId xmlns:p14="http://schemas.microsoft.com/office/powerpoint/2010/main" val="362831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37A49-A4BF-4271-AE04-CD373B2B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3" y="214684"/>
            <a:ext cx="8549168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81592-A897-4AFB-B2F5-AA424C943B12}"/>
              </a:ext>
            </a:extLst>
          </p:cNvPr>
          <p:cNvSpPr txBox="1"/>
          <p:nvPr/>
        </p:nvSpPr>
        <p:spPr>
          <a:xfrm>
            <a:off x="461639" y="664315"/>
            <a:ext cx="4110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would you use to measure a pencil?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C4D42-9839-4F2C-8F87-46407D1D3BDC}"/>
              </a:ext>
            </a:extLst>
          </p:cNvPr>
          <p:cNvSpPr txBox="1"/>
          <p:nvPr/>
        </p:nvSpPr>
        <p:spPr>
          <a:xfrm>
            <a:off x="230819" y="48223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ruler or a tape measure.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7F0F8-EB10-4C18-8EB3-472AEA597C91}"/>
              </a:ext>
            </a:extLst>
          </p:cNvPr>
          <p:cNvSpPr txBox="1"/>
          <p:nvPr/>
        </p:nvSpPr>
        <p:spPr>
          <a:xfrm>
            <a:off x="230819" y="20356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8BDF0-3AD9-4196-9982-0A154459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-42306"/>
            <a:ext cx="8913124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C0D795-3F1C-4144-B01C-4302BCB0D6CF}"/>
              </a:ext>
            </a:extLst>
          </p:cNvPr>
          <p:cNvSpPr txBox="1"/>
          <p:nvPr/>
        </p:nvSpPr>
        <p:spPr>
          <a:xfrm>
            <a:off x="2188346" y="30920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1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long are these objects in centimetres?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91972-9AF6-43A4-BFB1-9248297B5759}"/>
              </a:ext>
            </a:extLst>
          </p:cNvPr>
          <p:cNvSpPr txBox="1"/>
          <p:nvPr/>
        </p:nvSpPr>
        <p:spPr>
          <a:xfrm>
            <a:off x="963227" y="2660628"/>
            <a:ext cx="59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entury Gothic" panose="020B0502020202020204" pitchFamily="34" charset="0"/>
              </a:rPr>
              <a:t>A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CEB03-C94F-4A70-B447-3CAE99438744}"/>
              </a:ext>
            </a:extLst>
          </p:cNvPr>
          <p:cNvSpPr txBox="1"/>
          <p:nvPr/>
        </p:nvSpPr>
        <p:spPr>
          <a:xfrm>
            <a:off x="963227" y="5146375"/>
            <a:ext cx="59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entury Gothic" panose="020B0502020202020204" pitchFamily="34" charset="0"/>
              </a:rPr>
              <a:t>B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48FFB-6A69-435F-98A6-B3D405BB2E19}"/>
              </a:ext>
            </a:extLst>
          </p:cNvPr>
          <p:cNvSpPr txBox="1"/>
          <p:nvPr/>
        </p:nvSpPr>
        <p:spPr>
          <a:xfrm>
            <a:off x="7599285" y="2487514"/>
            <a:ext cx="994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7F92A-2CB0-4D65-91BC-957BFF7CD3F0}"/>
              </a:ext>
            </a:extLst>
          </p:cNvPr>
          <p:cNvSpPr txBox="1"/>
          <p:nvPr/>
        </p:nvSpPr>
        <p:spPr>
          <a:xfrm>
            <a:off x="7599285" y="5146375"/>
            <a:ext cx="994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426922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8CDBF-6BAD-4247-8648-13994E073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0960"/>
            <a:ext cx="8913124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2BA3F-586B-4E3B-9B5A-6A9F8E30AA7F}"/>
              </a:ext>
            </a:extLst>
          </p:cNvPr>
          <p:cNvSpPr txBox="1"/>
          <p:nvPr/>
        </p:nvSpPr>
        <p:spPr>
          <a:xfrm>
            <a:off x="2286000" y="288766"/>
            <a:ext cx="45720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1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Matthew draws a 2cm line. He starts at the arrow.</a:t>
            </a:r>
          </a:p>
          <a:p>
            <a:pPr lvl="0" algn="ctr" defTabSz="685800"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 defTabSz="685800">
              <a:defRPr/>
            </a:pPr>
            <a:endParaRPr lang="en-GB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number will he finish at?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5893D-0494-46D2-AEB1-71DA32611B30}"/>
              </a:ext>
            </a:extLst>
          </p:cNvPr>
          <p:cNvCxnSpPr/>
          <p:nvPr/>
        </p:nvCxnSpPr>
        <p:spPr>
          <a:xfrm>
            <a:off x="3790950" y="2617433"/>
            <a:ext cx="0" cy="8959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89E599-EB8E-46D8-91A2-A4F5AF99D173}"/>
              </a:ext>
            </a:extLst>
          </p:cNvPr>
          <p:cNvCxnSpPr/>
          <p:nvPr/>
        </p:nvCxnSpPr>
        <p:spPr>
          <a:xfrm>
            <a:off x="5181600" y="2609850"/>
            <a:ext cx="0" cy="895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8FF351-8925-44B2-8F27-D11541DDD046}"/>
              </a:ext>
            </a:extLst>
          </p:cNvPr>
          <p:cNvSpPr txBox="1"/>
          <p:nvPr/>
        </p:nvSpPr>
        <p:spPr>
          <a:xfrm>
            <a:off x="2286000" y="50398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97870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417AE-28E7-4582-89C1-88AE680B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50"/>
            <a:ext cx="8913124" cy="63221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68C41C-5029-433D-88B3-6C472A7F8879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825625"/>
          <a:ext cx="626456" cy="381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56">
                  <a:extLst>
                    <a:ext uri="{9D8B030D-6E8A-4147-A177-3AD203B41FA5}">
                      <a16:colId xmlns:a16="http://schemas.microsoft.com/office/drawing/2014/main" val="902821555"/>
                    </a:ext>
                  </a:extLst>
                </a:gridCol>
              </a:tblGrid>
              <a:tr h="896839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61992" marR="161992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756142"/>
                  </a:ext>
                </a:extLst>
              </a:tr>
              <a:tr h="1865217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5230"/>
                  </a:ext>
                </a:extLst>
              </a:tr>
              <a:tr h="105259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61992" marR="161992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243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712A8E-3BEF-48E8-A890-9B9994EB3C03}"/>
              </a:ext>
            </a:extLst>
          </p:cNvPr>
          <p:cNvSpPr txBox="1"/>
          <p:nvPr/>
        </p:nvSpPr>
        <p:spPr>
          <a:xfrm>
            <a:off x="2126202" y="418408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A0DDF-F1B7-4779-8F84-534D436D86E0}"/>
              </a:ext>
            </a:extLst>
          </p:cNvPr>
          <p:cNvSpPr txBox="1"/>
          <p:nvPr/>
        </p:nvSpPr>
        <p:spPr>
          <a:xfrm>
            <a:off x="847816" y="5640279"/>
            <a:ext cx="766753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is the odd one out because it is 4cm. The other two are 5cm long.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1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7CC26-E858-4C02-A40E-FE6A42AE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25685"/>
            <a:ext cx="8913124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E31DD-5AA7-45A6-A78C-EA7A7A9BFBEB}"/>
              </a:ext>
            </a:extLst>
          </p:cNvPr>
          <p:cNvSpPr txBox="1"/>
          <p:nvPr/>
        </p:nvSpPr>
        <p:spPr>
          <a:xfrm>
            <a:off x="972105" y="265115"/>
            <a:ext cx="64673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James and Laura are measuring the length of a train.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F0C44D8-8A43-47BC-8DCD-0AA0F4919D80}"/>
              </a:ext>
            </a:extLst>
          </p:cNvPr>
          <p:cNvSpPr/>
          <p:nvPr/>
        </p:nvSpPr>
        <p:spPr>
          <a:xfrm>
            <a:off x="2628735" y="2790697"/>
            <a:ext cx="4421545" cy="689626"/>
          </a:xfrm>
          <a:prstGeom prst="wedgeRoundRectCallout">
            <a:avLst>
              <a:gd name="adj1" fmla="val -68330"/>
              <a:gd name="adj2" fmla="val 5752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train is 5cm long.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C7955E6-69BD-4419-8464-20280696F1A4}"/>
              </a:ext>
            </a:extLst>
          </p:cNvPr>
          <p:cNvSpPr/>
          <p:nvPr/>
        </p:nvSpPr>
        <p:spPr>
          <a:xfrm>
            <a:off x="832440" y="4220874"/>
            <a:ext cx="4421545" cy="689626"/>
          </a:xfrm>
          <a:prstGeom prst="wedgeRoundRectCallout">
            <a:avLst>
              <a:gd name="adj1" fmla="val 61972"/>
              <a:gd name="adj2" fmla="val 270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train is 6cm long.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35845-A755-4B3F-ABA3-F6103046B062}"/>
              </a:ext>
            </a:extLst>
          </p:cNvPr>
          <p:cNvSpPr txBox="1"/>
          <p:nvPr/>
        </p:nvSpPr>
        <p:spPr>
          <a:xfrm>
            <a:off x="439445" y="2304549"/>
            <a:ext cx="1584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James says,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44F36-DA7B-49D4-9C9A-77795CD7799E}"/>
              </a:ext>
            </a:extLst>
          </p:cNvPr>
          <p:cNvSpPr txBox="1"/>
          <p:nvPr/>
        </p:nvSpPr>
        <p:spPr>
          <a:xfrm>
            <a:off x="439445" y="3792191"/>
            <a:ext cx="1597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Laura says,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9CA2F-7296-40B4-A11D-C4FB4F9890D8}"/>
              </a:ext>
            </a:extLst>
          </p:cNvPr>
          <p:cNvSpPr txBox="1"/>
          <p:nvPr/>
        </p:nvSpPr>
        <p:spPr>
          <a:xfrm>
            <a:off x="757211" y="5398534"/>
            <a:ext cx="78718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Laura is correct because s</a:t>
            </a:r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 has taken into account that the object is measured from 1cm and not 0cm.</a:t>
            </a:r>
          </a:p>
          <a:p>
            <a:endParaRPr lang="en-GB" sz="18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354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D89723-7439-4F99-B0CD-C71D2334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71515"/>
            <a:ext cx="8913124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203EA4-353B-4D14-8A9F-A228AB7185E5}"/>
              </a:ext>
            </a:extLst>
          </p:cNvPr>
          <p:cNvSpPr txBox="1"/>
          <p:nvPr/>
        </p:nvSpPr>
        <p:spPr>
          <a:xfrm>
            <a:off x="2064058" y="411119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1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Harry’s flag measures between 7cm and 12cm in length.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22573-95BA-47E8-9495-9F3AFAA49B67}"/>
              </a:ext>
            </a:extLst>
          </p:cNvPr>
          <p:cNvSpPr txBox="1"/>
          <p:nvPr/>
        </p:nvSpPr>
        <p:spPr>
          <a:xfrm>
            <a:off x="1984159" y="489246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possible lengths his flag could be?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3C591-F11B-4ACF-A649-7F5E84C1A9DC}"/>
              </a:ext>
            </a:extLst>
          </p:cNvPr>
          <p:cNvSpPr txBox="1"/>
          <p:nvPr/>
        </p:nvSpPr>
        <p:spPr>
          <a:xfrm>
            <a:off x="701336" y="5542689"/>
            <a:ext cx="7874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8cm, 9cm, 10cm and 11cm.</a:t>
            </a:r>
          </a:p>
        </p:txBody>
      </p:sp>
    </p:spTree>
    <p:extLst>
      <p:ext uri="{BB962C8B-B14F-4D97-AF65-F5344CB8AC3E}">
        <p14:creationId xmlns:p14="http://schemas.microsoft.com/office/powerpoint/2010/main" val="2152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D4392-B3B2-433D-AEF9-F7FF51C2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614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sz="2800" dirty="0"/>
              <a:t>Go through the </a:t>
            </a:r>
            <a:r>
              <a:rPr lang="en-GB" sz="2800" dirty="0" err="1"/>
              <a:t>powerpoint</a:t>
            </a:r>
            <a:r>
              <a:rPr lang="en-GB" sz="2800" dirty="0"/>
              <a:t> presentation</a:t>
            </a:r>
            <a:endParaRPr lang="en-GB" dirty="0"/>
          </a:p>
          <a:p>
            <a:r>
              <a:rPr lang="en-GB" dirty="0"/>
              <a:t>Complete the questions on the slides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26709-13A9-419C-AB48-E859659C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459" y="3036287"/>
            <a:ext cx="1447977" cy="17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7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F41D76-3A48-4559-AAAE-D350C401A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4" y="170758"/>
            <a:ext cx="8611311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D6874-95A9-453B-A14D-E7F5B6D4870E}"/>
              </a:ext>
            </a:extLst>
          </p:cNvPr>
          <p:cNvSpPr txBox="1"/>
          <p:nvPr/>
        </p:nvSpPr>
        <p:spPr>
          <a:xfrm>
            <a:off x="1233055" y="708435"/>
            <a:ext cx="59158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would you use to measure a pencil?</a:t>
            </a:r>
          </a:p>
        </p:txBody>
      </p:sp>
    </p:spTree>
    <p:extLst>
      <p:ext uri="{BB962C8B-B14F-4D97-AF65-F5344CB8AC3E}">
        <p14:creationId xmlns:p14="http://schemas.microsoft.com/office/powerpoint/2010/main" val="240730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8BDF0-3AD9-4196-9982-0A154459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0960"/>
            <a:ext cx="8913124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C0D795-3F1C-4144-B01C-4302BCB0D6CF}"/>
              </a:ext>
            </a:extLst>
          </p:cNvPr>
          <p:cNvSpPr txBox="1"/>
          <p:nvPr/>
        </p:nvSpPr>
        <p:spPr>
          <a:xfrm>
            <a:off x="2188346" y="30920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1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long are these objects in centimetres?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91972-9AF6-43A4-BFB1-9248297B5759}"/>
              </a:ext>
            </a:extLst>
          </p:cNvPr>
          <p:cNvSpPr txBox="1"/>
          <p:nvPr/>
        </p:nvSpPr>
        <p:spPr>
          <a:xfrm>
            <a:off x="963227" y="2660628"/>
            <a:ext cx="59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entury Gothic" panose="020B0502020202020204" pitchFamily="34" charset="0"/>
              </a:rPr>
              <a:t>A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CEB03-C94F-4A70-B447-3CAE99438744}"/>
              </a:ext>
            </a:extLst>
          </p:cNvPr>
          <p:cNvSpPr txBox="1"/>
          <p:nvPr/>
        </p:nvSpPr>
        <p:spPr>
          <a:xfrm>
            <a:off x="963227" y="5146375"/>
            <a:ext cx="59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Century Gothic" panose="020B0502020202020204" pitchFamily="34" charset="0"/>
              </a:rPr>
              <a:t>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76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8CDBF-6BAD-4247-8648-13994E073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90859"/>
            <a:ext cx="8913124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2BA3F-586B-4E3B-9B5A-6A9F8E30AA7F}"/>
              </a:ext>
            </a:extLst>
          </p:cNvPr>
          <p:cNvSpPr txBox="1"/>
          <p:nvPr/>
        </p:nvSpPr>
        <p:spPr>
          <a:xfrm>
            <a:off x="2286000" y="288766"/>
            <a:ext cx="45720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1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Matthew draws a 2cm line. He starts at the arrow.</a:t>
            </a:r>
          </a:p>
          <a:p>
            <a:pPr lvl="0" algn="ctr" defTabSz="685800"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 defTabSz="685800">
              <a:defRPr/>
            </a:pPr>
            <a:endParaRPr lang="en-GB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number will he finish at?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5893D-0494-46D2-AEB1-71DA32611B30}"/>
              </a:ext>
            </a:extLst>
          </p:cNvPr>
          <p:cNvCxnSpPr/>
          <p:nvPr/>
        </p:nvCxnSpPr>
        <p:spPr>
          <a:xfrm>
            <a:off x="3790950" y="2617433"/>
            <a:ext cx="0" cy="8959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2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417AE-28E7-4582-89C1-88AE680B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17492"/>
            <a:ext cx="8913124" cy="63221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68C41C-5029-433D-88B3-6C472A7F8879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825625"/>
          <a:ext cx="626456" cy="381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56">
                  <a:extLst>
                    <a:ext uri="{9D8B030D-6E8A-4147-A177-3AD203B41FA5}">
                      <a16:colId xmlns:a16="http://schemas.microsoft.com/office/drawing/2014/main" val="902821555"/>
                    </a:ext>
                  </a:extLst>
                </a:gridCol>
              </a:tblGrid>
              <a:tr h="896839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61992" marR="161992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756142"/>
                  </a:ext>
                </a:extLst>
              </a:tr>
              <a:tr h="1865217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5230"/>
                  </a:ext>
                </a:extLst>
              </a:tr>
              <a:tr h="105259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61992" marR="161992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243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712A8E-3BEF-48E8-A890-9B9994EB3C03}"/>
              </a:ext>
            </a:extLst>
          </p:cNvPr>
          <p:cNvSpPr txBox="1"/>
          <p:nvPr/>
        </p:nvSpPr>
        <p:spPr>
          <a:xfrm>
            <a:off x="2126202" y="418408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</a:t>
            </a:r>
          </a:p>
        </p:txBody>
      </p:sp>
    </p:spTree>
    <p:extLst>
      <p:ext uri="{BB962C8B-B14F-4D97-AF65-F5344CB8AC3E}">
        <p14:creationId xmlns:p14="http://schemas.microsoft.com/office/powerpoint/2010/main" val="311017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417AE-28E7-4582-89C1-88AE680B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50"/>
            <a:ext cx="8913124" cy="63221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68C41C-5029-433D-88B3-6C472A7F8879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825625"/>
          <a:ext cx="626456" cy="381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56">
                  <a:extLst>
                    <a:ext uri="{9D8B030D-6E8A-4147-A177-3AD203B41FA5}">
                      <a16:colId xmlns:a16="http://schemas.microsoft.com/office/drawing/2014/main" val="902821555"/>
                    </a:ext>
                  </a:extLst>
                </a:gridCol>
              </a:tblGrid>
              <a:tr h="896839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61992" marR="161992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756142"/>
                  </a:ext>
                </a:extLst>
              </a:tr>
              <a:tr h="1865217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5230"/>
                  </a:ext>
                </a:extLst>
              </a:tr>
              <a:tr h="105259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61992" marR="161992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243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712A8E-3BEF-48E8-A890-9B9994EB3C03}"/>
              </a:ext>
            </a:extLst>
          </p:cNvPr>
          <p:cNvSpPr txBox="1"/>
          <p:nvPr/>
        </p:nvSpPr>
        <p:spPr>
          <a:xfrm>
            <a:off x="2126202" y="418408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A0DDF-F1B7-4779-8F84-534D436D86E0}"/>
              </a:ext>
            </a:extLst>
          </p:cNvPr>
          <p:cNvSpPr txBox="1"/>
          <p:nvPr/>
        </p:nvSpPr>
        <p:spPr>
          <a:xfrm>
            <a:off x="847817" y="5640279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 is the odd one out because…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8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7CC26-E858-4C02-A40E-FE6A42AE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52318"/>
            <a:ext cx="8913124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E31DD-5AA7-45A6-A78C-EA7A7A9BFBEB}"/>
              </a:ext>
            </a:extLst>
          </p:cNvPr>
          <p:cNvSpPr txBox="1"/>
          <p:nvPr/>
        </p:nvSpPr>
        <p:spPr>
          <a:xfrm>
            <a:off x="972105" y="265115"/>
            <a:ext cx="64673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James and Laura are measuring the length of a train.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F0C44D8-8A43-47BC-8DCD-0AA0F4919D80}"/>
              </a:ext>
            </a:extLst>
          </p:cNvPr>
          <p:cNvSpPr/>
          <p:nvPr/>
        </p:nvSpPr>
        <p:spPr>
          <a:xfrm>
            <a:off x="2628735" y="2790697"/>
            <a:ext cx="4421545" cy="689626"/>
          </a:xfrm>
          <a:prstGeom prst="wedgeRoundRectCallout">
            <a:avLst>
              <a:gd name="adj1" fmla="val -68330"/>
              <a:gd name="adj2" fmla="val 5752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train is 5cm long.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C7955E6-69BD-4419-8464-20280696F1A4}"/>
              </a:ext>
            </a:extLst>
          </p:cNvPr>
          <p:cNvSpPr/>
          <p:nvPr/>
        </p:nvSpPr>
        <p:spPr>
          <a:xfrm>
            <a:off x="832440" y="4220874"/>
            <a:ext cx="4421545" cy="689626"/>
          </a:xfrm>
          <a:prstGeom prst="wedgeRoundRectCallout">
            <a:avLst>
              <a:gd name="adj1" fmla="val 61972"/>
              <a:gd name="adj2" fmla="val 270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train is 6cm long.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35845-A755-4B3F-ABA3-F6103046B062}"/>
              </a:ext>
            </a:extLst>
          </p:cNvPr>
          <p:cNvSpPr txBox="1"/>
          <p:nvPr/>
        </p:nvSpPr>
        <p:spPr>
          <a:xfrm>
            <a:off x="439445" y="2304549"/>
            <a:ext cx="1584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James says,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44F36-DA7B-49D4-9C9A-77795CD7799E}"/>
              </a:ext>
            </a:extLst>
          </p:cNvPr>
          <p:cNvSpPr txBox="1"/>
          <p:nvPr/>
        </p:nvSpPr>
        <p:spPr>
          <a:xfrm>
            <a:off x="439445" y="3792191"/>
            <a:ext cx="1597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Laura says,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9CA2F-7296-40B4-A11D-C4FB4F9890D8}"/>
              </a:ext>
            </a:extLst>
          </p:cNvPr>
          <p:cNvSpPr txBox="1"/>
          <p:nvPr/>
        </p:nvSpPr>
        <p:spPr>
          <a:xfrm>
            <a:off x="757212" y="53985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 </a:t>
            </a:r>
          </a:p>
        </p:txBody>
      </p:sp>
    </p:spTree>
    <p:extLst>
      <p:ext uri="{BB962C8B-B14F-4D97-AF65-F5344CB8AC3E}">
        <p14:creationId xmlns:p14="http://schemas.microsoft.com/office/powerpoint/2010/main" val="175022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7CC26-E858-4C02-A40E-FE6A42AE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-948"/>
            <a:ext cx="8913124" cy="632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E31DD-5AA7-45A6-A78C-EA7A7A9BFBEB}"/>
              </a:ext>
            </a:extLst>
          </p:cNvPr>
          <p:cNvSpPr txBox="1"/>
          <p:nvPr/>
        </p:nvSpPr>
        <p:spPr>
          <a:xfrm>
            <a:off x="972105" y="265115"/>
            <a:ext cx="64673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James and Laura are measuring the length of a train.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F0C44D8-8A43-47BC-8DCD-0AA0F4919D80}"/>
              </a:ext>
            </a:extLst>
          </p:cNvPr>
          <p:cNvSpPr/>
          <p:nvPr/>
        </p:nvSpPr>
        <p:spPr>
          <a:xfrm>
            <a:off x="2628735" y="2790697"/>
            <a:ext cx="4421545" cy="689626"/>
          </a:xfrm>
          <a:prstGeom prst="wedgeRoundRectCallout">
            <a:avLst>
              <a:gd name="adj1" fmla="val -68330"/>
              <a:gd name="adj2" fmla="val 5752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train is 5cm long.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C7955E6-69BD-4419-8464-20280696F1A4}"/>
              </a:ext>
            </a:extLst>
          </p:cNvPr>
          <p:cNvSpPr/>
          <p:nvPr/>
        </p:nvSpPr>
        <p:spPr>
          <a:xfrm>
            <a:off x="832440" y="4220874"/>
            <a:ext cx="4421545" cy="689626"/>
          </a:xfrm>
          <a:prstGeom prst="wedgeRoundRectCallout">
            <a:avLst>
              <a:gd name="adj1" fmla="val 61972"/>
              <a:gd name="adj2" fmla="val 270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train is 6cm long.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35845-A755-4B3F-ABA3-F6103046B062}"/>
              </a:ext>
            </a:extLst>
          </p:cNvPr>
          <p:cNvSpPr txBox="1"/>
          <p:nvPr/>
        </p:nvSpPr>
        <p:spPr>
          <a:xfrm>
            <a:off x="439445" y="2304549"/>
            <a:ext cx="1584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James says,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44F36-DA7B-49D4-9C9A-77795CD7799E}"/>
              </a:ext>
            </a:extLst>
          </p:cNvPr>
          <p:cNvSpPr txBox="1"/>
          <p:nvPr/>
        </p:nvSpPr>
        <p:spPr>
          <a:xfrm>
            <a:off x="439445" y="3792191"/>
            <a:ext cx="1597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Laura says,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9CA2F-7296-40B4-A11D-C4FB4F9890D8}"/>
              </a:ext>
            </a:extLst>
          </p:cNvPr>
          <p:cNvSpPr txBox="1"/>
          <p:nvPr/>
        </p:nvSpPr>
        <p:spPr>
          <a:xfrm>
            <a:off x="681985" y="50833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6CB35-5310-4BAE-97E9-5187D30F28B1}"/>
              </a:ext>
            </a:extLst>
          </p:cNvPr>
          <p:cNvSpPr txBox="1"/>
          <p:nvPr/>
        </p:nvSpPr>
        <p:spPr>
          <a:xfrm>
            <a:off x="681985" y="56254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Laura is correct because…</a:t>
            </a:r>
          </a:p>
        </p:txBody>
      </p:sp>
    </p:spTree>
    <p:extLst>
      <p:ext uri="{BB962C8B-B14F-4D97-AF65-F5344CB8AC3E}">
        <p14:creationId xmlns:p14="http://schemas.microsoft.com/office/powerpoint/2010/main" val="122072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T3W5 Maths Alternative provision</Template>
  <TotalTime>218</TotalTime>
  <Words>435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Can I measure length in cm?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use the four operations with length?</dc:title>
  <dc:creator>wendy mamoany</dc:creator>
  <cp:lastModifiedBy>wendy mamoany</cp:lastModifiedBy>
  <cp:revision>10</cp:revision>
  <dcterms:created xsi:type="dcterms:W3CDTF">2021-01-30T18:32:11Z</dcterms:created>
  <dcterms:modified xsi:type="dcterms:W3CDTF">2021-01-31T18:01:13Z</dcterms:modified>
</cp:coreProperties>
</file>