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4" r:id="rId5"/>
    <p:sldId id="275" r:id="rId6"/>
    <p:sldId id="273" r:id="rId7"/>
    <p:sldId id="268" r:id="rId8"/>
    <p:sldId id="271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B155-8DF7-4F0C-A682-1500BEDE2D8D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3477097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B61B-0AC7-4B25-8A5D-8506E166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516010"/>
            <a:ext cx="7772400" cy="2387600"/>
          </a:xfrm>
        </p:spPr>
        <p:txBody>
          <a:bodyPr>
            <a:normAutofit/>
          </a:bodyPr>
          <a:lstStyle/>
          <a:p>
            <a:r>
              <a:rPr lang="en-GB" dirty="0"/>
              <a:t>Can I tell the time to </a:t>
            </a:r>
            <a:br>
              <a:rPr lang="en-GB" dirty="0"/>
            </a:br>
            <a:r>
              <a:rPr lang="en-GB" dirty="0"/>
              <a:t>O’ Clock and half past?</a:t>
            </a:r>
            <a:br>
              <a:rPr lang="en-GB" dirty="0"/>
            </a:br>
            <a:r>
              <a:rPr lang="en-GB" sz="3100" dirty="0"/>
              <a:t>(Recap)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E95E-8793-4CA5-AA50-0006473FD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65820"/>
            <a:ext cx="6858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Year 3 Monday 22</a:t>
            </a:r>
            <a:r>
              <a:rPr lang="en-GB" baseline="30000" dirty="0"/>
              <a:t>nd</a:t>
            </a:r>
            <a:r>
              <a:rPr lang="en-GB" dirty="0"/>
              <a:t> February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8AB46-C935-4A87-8AB8-728401A4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2" y="3167965"/>
            <a:ext cx="1400175" cy="133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94580-CD28-4D9B-BE16-B393ED07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167965"/>
            <a:ext cx="36576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A4B032-E1EB-4DD5-A6C4-FCFC1334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3" y="285258"/>
            <a:ext cx="8813346" cy="60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AF1-D7E1-4421-B13F-E0DE83C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4392-B3B2-433D-AEF9-F7FF51C2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>
                <a:hlinkClick r:id="rId2"/>
              </a:rPr>
              <a:t>https://vimeo.com/434770979</a:t>
            </a:r>
            <a:r>
              <a:rPr lang="en-GB" dirty="0"/>
              <a:t> 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Now complete the questions on the next slides</a:t>
            </a:r>
          </a:p>
          <a:p>
            <a:r>
              <a:rPr lang="en-GB" dirty="0"/>
              <a:t>Date your work for me please and if you did the work on your own with no help write an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 at the top and if you had help please write </a:t>
            </a:r>
            <a:r>
              <a:rPr lang="en-GB" dirty="0">
                <a:solidFill>
                  <a:srgbClr val="FF0000"/>
                </a:solidFill>
              </a:rPr>
              <a:t>AS</a:t>
            </a:r>
            <a:r>
              <a:rPr lang="en-GB" dirty="0"/>
              <a:t> at the top</a:t>
            </a:r>
          </a:p>
          <a:p>
            <a:r>
              <a:rPr lang="en-GB" dirty="0"/>
              <a:t>Don’t forget to write your answers including your working out.     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DE926-EA17-4552-94A3-D72638A2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71623"/>
            <a:ext cx="8825347" cy="6555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86087-6415-4D13-88DC-2E76F59CD826}"/>
              </a:ext>
            </a:extLst>
          </p:cNvPr>
          <p:cNvSpPr txBox="1"/>
          <p:nvPr/>
        </p:nvSpPr>
        <p:spPr>
          <a:xfrm>
            <a:off x="180109" y="166452"/>
            <a:ext cx="16486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You may like to make this on card to help with your maths this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B1D46-97A6-4D59-A23A-69D07DC52894}"/>
              </a:ext>
            </a:extLst>
          </p:cNvPr>
          <p:cNvSpPr txBox="1"/>
          <p:nvPr/>
        </p:nvSpPr>
        <p:spPr>
          <a:xfrm>
            <a:off x="180109" y="4352743"/>
            <a:ext cx="1274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Colour in the ‘past’ side a different colour to the ‘to’ 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D810B-5BBE-4FD8-BF02-928A4959B9AB}"/>
              </a:ext>
            </a:extLst>
          </p:cNvPr>
          <p:cNvSpPr txBox="1"/>
          <p:nvPr/>
        </p:nvSpPr>
        <p:spPr>
          <a:xfrm>
            <a:off x="7523018" y="5368405"/>
            <a:ext cx="1274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Use a split pin to attach the hands.</a:t>
            </a:r>
          </a:p>
        </p:txBody>
      </p:sp>
    </p:spTree>
    <p:extLst>
      <p:ext uri="{BB962C8B-B14F-4D97-AF65-F5344CB8AC3E}">
        <p14:creationId xmlns:p14="http://schemas.microsoft.com/office/powerpoint/2010/main" val="367856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BA1020-204E-44E5-94A0-C5BE549F6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8" y="355818"/>
            <a:ext cx="8897184" cy="61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5E221F-D8F2-4B84-AF01-EE565856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382701"/>
            <a:ext cx="8964231" cy="61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6AB70E-C31F-4FA1-B792-2D797B8B8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7" y="319425"/>
            <a:ext cx="8825825" cy="6165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414A01-DFF8-4C3D-8FF5-52A49FA30DA6}"/>
              </a:ext>
            </a:extLst>
          </p:cNvPr>
          <p:cNvSpPr txBox="1"/>
          <p:nvPr/>
        </p:nvSpPr>
        <p:spPr>
          <a:xfrm>
            <a:off x="429491" y="3837709"/>
            <a:ext cx="236912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Use your ACE answer</a:t>
            </a:r>
          </a:p>
          <a:p>
            <a:endParaRPr lang="en-GB" dirty="0"/>
          </a:p>
          <a:p>
            <a:r>
              <a:rPr lang="en-GB" dirty="0"/>
              <a:t>Answer: True or False</a:t>
            </a:r>
          </a:p>
          <a:p>
            <a:endParaRPr lang="en-GB" dirty="0"/>
          </a:p>
          <a:p>
            <a:r>
              <a:rPr lang="en-GB" dirty="0"/>
              <a:t>Calculation: Check the correct time</a:t>
            </a:r>
          </a:p>
          <a:p>
            <a:endParaRPr lang="en-GB" dirty="0"/>
          </a:p>
          <a:p>
            <a:r>
              <a:rPr lang="en-GB" dirty="0"/>
              <a:t>Explain: because</a:t>
            </a:r>
          </a:p>
        </p:txBody>
      </p:sp>
    </p:spTree>
    <p:extLst>
      <p:ext uri="{BB962C8B-B14F-4D97-AF65-F5344CB8AC3E}">
        <p14:creationId xmlns:p14="http://schemas.microsoft.com/office/powerpoint/2010/main" val="251558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AB6-C811-466C-B3C1-5B28D6F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AFE-F5EB-404A-BE0D-C2A31E0A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your answers using the answer sheets on the next slide.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have made a mistake, can you explain what you did wrong and what you should have done instead? </a:t>
            </a:r>
          </a:p>
        </p:txBody>
      </p:sp>
    </p:spTree>
    <p:extLst>
      <p:ext uri="{BB962C8B-B14F-4D97-AF65-F5344CB8AC3E}">
        <p14:creationId xmlns:p14="http://schemas.microsoft.com/office/powerpoint/2010/main" val="36283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5BCA90-E314-4DAC-99FC-F7C4BD8E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0" y="304800"/>
            <a:ext cx="8952327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EDB9A8-3B70-4FF4-900E-94206662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" y="332509"/>
            <a:ext cx="8957932" cy="61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 Y3 T3W6</Template>
  <TotalTime>143</TotalTime>
  <Words>184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Can I tell the time to  O’ Clock and half past? (Recap)</vt:lpstr>
      <vt:lpstr>Watch the video</vt:lpstr>
      <vt:lpstr>PowerPoint Presentation</vt:lpstr>
      <vt:lpstr>PowerPoint Presentation</vt:lpstr>
      <vt:lpstr>PowerPoint Presentation</vt:lpstr>
      <vt:lpstr>PowerPoint Presentation</vt:lpstr>
      <vt:lpstr>ANSWER sheets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tell the time to O’clock and half past? (Recap)</dc:title>
  <dc:creator>wendy mamoany</dc:creator>
  <cp:lastModifiedBy>wendy mamoany</cp:lastModifiedBy>
  <cp:revision>11</cp:revision>
  <dcterms:created xsi:type="dcterms:W3CDTF">2021-02-18T15:19:17Z</dcterms:created>
  <dcterms:modified xsi:type="dcterms:W3CDTF">2021-02-20T15:29:34Z</dcterms:modified>
</cp:coreProperties>
</file>