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79" r:id="rId6"/>
    <p:sldId id="273" r:id="rId7"/>
    <p:sldId id="268" r:id="rId8"/>
    <p:sldId id="274" r:id="rId9"/>
    <p:sldId id="271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6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5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hgPN0jOcf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B61B-0AC7-4B25-8A5D-8506E166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183501"/>
            <a:ext cx="7772400" cy="2387600"/>
          </a:xfrm>
        </p:spPr>
        <p:txBody>
          <a:bodyPr>
            <a:normAutofit/>
          </a:bodyPr>
          <a:lstStyle/>
          <a:p>
            <a:r>
              <a:rPr lang="en-GB" sz="4800" dirty="0"/>
              <a:t>Can I tell the time to </a:t>
            </a:r>
            <a:br>
              <a:rPr lang="en-GB" sz="4800" dirty="0"/>
            </a:br>
            <a:r>
              <a:rPr lang="en-GB" sz="4800" dirty="0"/>
              <a:t>the minute?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6E95E-8793-4CA5-AA50-0006473FD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65820"/>
            <a:ext cx="6858000" cy="16557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Year 3 Wednesday 24</a:t>
            </a:r>
            <a:r>
              <a:rPr lang="en-GB" baseline="30000" dirty="0"/>
              <a:t>th</a:t>
            </a:r>
            <a:r>
              <a:rPr lang="en-GB" dirty="0"/>
              <a:t> February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2FC8E-C73D-4FE4-A0FD-50CACB27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44" y="1787237"/>
            <a:ext cx="5930619" cy="40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4F3FC6-71D5-49DC-9C52-3A24B7B6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42455"/>
            <a:ext cx="885576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E159CA-CA25-4F41-8AC0-DB22FFAF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135576"/>
            <a:ext cx="8825347" cy="6555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8470F9-3DB3-45D1-A124-9CFBCFCE800B}"/>
              </a:ext>
            </a:extLst>
          </p:cNvPr>
          <p:cNvSpPr txBox="1"/>
          <p:nvPr/>
        </p:nvSpPr>
        <p:spPr>
          <a:xfrm>
            <a:off x="124690" y="121919"/>
            <a:ext cx="1260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this to help with telling the time to the minute</a:t>
            </a:r>
          </a:p>
        </p:txBody>
      </p:sp>
    </p:spTree>
    <p:extLst>
      <p:ext uri="{BB962C8B-B14F-4D97-AF65-F5344CB8AC3E}">
        <p14:creationId xmlns:p14="http://schemas.microsoft.com/office/powerpoint/2010/main" val="179877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AF1-D7E1-4421-B13F-E0DE83C9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4392-B3B2-433D-AEF9-F7FF51C2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2800" dirty="0">
                <a:hlinkClick r:id="rId2"/>
              </a:rPr>
              <a:t>https://www.youtube.com/watch?v=ohgPN0jOcf4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Now complete the questions on the next slides</a:t>
            </a:r>
          </a:p>
          <a:p>
            <a:r>
              <a:rPr lang="en-GB" dirty="0"/>
              <a:t>Date your work for me please and if you did the work on your own with no help write an 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 at the top and if you had help please write </a:t>
            </a:r>
            <a:r>
              <a:rPr lang="en-GB" dirty="0">
                <a:solidFill>
                  <a:srgbClr val="FF0000"/>
                </a:solidFill>
              </a:rPr>
              <a:t>AS</a:t>
            </a:r>
            <a:r>
              <a:rPr lang="en-GB" dirty="0"/>
              <a:t> at the top</a:t>
            </a:r>
          </a:p>
          <a:p>
            <a:r>
              <a:rPr lang="en-GB"/>
              <a:t>Don’t forget to write your answers including your working out.      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17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8B2A7-DB14-4D01-AE87-18695FFE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0" y="294968"/>
            <a:ext cx="8927543" cy="6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B6064-A417-4BAB-AD33-80930885F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2" y="306658"/>
            <a:ext cx="8943853" cy="6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C8A0E4-D8B4-4A75-94E1-C27902D1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" y="274674"/>
            <a:ext cx="8979848" cy="6195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702E0C-C144-4A80-9FB7-E1FC23561268}"/>
              </a:ext>
            </a:extLst>
          </p:cNvPr>
          <p:cNvSpPr txBox="1"/>
          <p:nvPr/>
        </p:nvSpPr>
        <p:spPr>
          <a:xfrm>
            <a:off x="290946" y="3879273"/>
            <a:ext cx="2369127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Use your ACE answer</a:t>
            </a:r>
          </a:p>
          <a:p>
            <a:endParaRPr lang="en-GB" dirty="0"/>
          </a:p>
          <a:p>
            <a:r>
              <a:rPr lang="en-GB" dirty="0"/>
              <a:t>Answer: True or False</a:t>
            </a:r>
          </a:p>
          <a:p>
            <a:endParaRPr lang="en-GB" dirty="0"/>
          </a:p>
          <a:p>
            <a:r>
              <a:rPr lang="en-GB" dirty="0"/>
              <a:t>Calculation: Draw the correct time</a:t>
            </a:r>
          </a:p>
          <a:p>
            <a:endParaRPr lang="en-GB" dirty="0"/>
          </a:p>
          <a:p>
            <a:r>
              <a:rPr lang="en-GB" dirty="0"/>
              <a:t>Explain: because</a:t>
            </a:r>
          </a:p>
        </p:txBody>
      </p:sp>
    </p:spTree>
    <p:extLst>
      <p:ext uri="{BB962C8B-B14F-4D97-AF65-F5344CB8AC3E}">
        <p14:creationId xmlns:p14="http://schemas.microsoft.com/office/powerpoint/2010/main" val="251558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1AB6-C811-466C-B3C1-5B28D6F8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8AFE-F5EB-404A-BE0D-C2A31E0A4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check your answers using the answer sheets on the next slide.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have made a mistake, can you explain what you did wrong and what you should have done instead? </a:t>
            </a:r>
          </a:p>
        </p:txBody>
      </p:sp>
    </p:spTree>
    <p:extLst>
      <p:ext uri="{BB962C8B-B14F-4D97-AF65-F5344CB8AC3E}">
        <p14:creationId xmlns:p14="http://schemas.microsoft.com/office/powerpoint/2010/main" val="362831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57D152-DDD0-4FB3-B922-9D7B5931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2" y="434177"/>
            <a:ext cx="8855042" cy="58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41912D-5ACB-49B9-A3EE-C7DD6475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" y="245916"/>
            <a:ext cx="8940022" cy="62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 Y3 T3W6</Template>
  <TotalTime>238</TotalTime>
  <Words>154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Can I tell the time to  the minute? </vt:lpstr>
      <vt:lpstr>PowerPoint Presentation</vt:lpstr>
      <vt:lpstr>Watch the video</vt:lpstr>
      <vt:lpstr>PowerPoint Presentation</vt:lpstr>
      <vt:lpstr>PowerPoint Presentation</vt:lpstr>
      <vt:lpstr>PowerPoint Presentation</vt:lpstr>
      <vt:lpstr>ANSWER sheets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tell the time to O’clock and half past? (Recap)</dc:title>
  <dc:creator>wendy mamoany</dc:creator>
  <cp:lastModifiedBy>wendy mamoany</cp:lastModifiedBy>
  <cp:revision>17</cp:revision>
  <dcterms:created xsi:type="dcterms:W3CDTF">2021-02-18T15:19:17Z</dcterms:created>
  <dcterms:modified xsi:type="dcterms:W3CDTF">2021-02-19T17:55:48Z</dcterms:modified>
</cp:coreProperties>
</file>