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7" r:id="rId4"/>
    <p:sldId id="258" r:id="rId5"/>
    <p:sldId id="259" r:id="rId6"/>
    <p:sldId id="261" r:id="rId7"/>
    <p:sldId id="262" r:id="rId8"/>
    <p:sldId id="263" r:id="rId9"/>
    <p:sldId id="265" r:id="rId10"/>
    <p:sldId id="266" r:id="rId11"/>
    <p:sldId id="267" r:id="rId12"/>
    <p:sldId id="26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F6AB4-602A-40DC-8139-466C39EE3F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6DE7CE-7515-4F8C-B8BD-3DF5BC837E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940EF-7074-4CB7-9670-DD3404BD8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FF85F-36E4-4288-BF9F-4B1A949E7680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74CA2-2EDA-48AB-AC51-0DDDC3556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5C008-757D-4243-AFDE-D8E75E412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85034-8F66-4835-B6C4-2AB7501DC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2423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C0510-C85E-4F20-A711-D53F7CBDD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D4E354-2190-4D85-AFF9-2E627E33A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1A3F87-41A3-4130-BBFD-EF0AA511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FF85F-36E4-4288-BF9F-4B1A949E7680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73C5C-E97B-4308-B2D0-A6DD70045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3D7DC-6C2D-405C-B804-8269B707E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85034-8F66-4835-B6C4-2AB7501DC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4310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B91A0F-F4AB-40AF-BB86-D45C77DC15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FE4901-C19C-4DBD-BE9C-AED7FE687E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1649B-BF86-472C-ABC2-B1898530E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FF85F-36E4-4288-BF9F-4B1A949E7680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127C06-1220-41D0-BB5F-1F6CF2CF7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EB126-7815-4015-8738-C2E71F36A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85034-8F66-4835-B6C4-2AB7501DC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3392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C0A66-E131-4F74-BCC6-D7C00F84B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E76C9-9A66-4341-AFFC-DE40F12223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BF1166-D0C5-4F1B-8979-01F21AA43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FF85F-36E4-4288-BF9F-4B1A949E7680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7D9C1-6BB6-4D61-A4D9-1E439385A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4FDAE-15CE-4578-B2DC-B3B06053B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85034-8F66-4835-B6C4-2AB7501DC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278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EBF6F-9D79-4AE5-9D6A-E6F06911E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B74CBA-C8DF-46B1-ABDA-3C7A93A726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36D315-4651-4957-8EA9-6D56C9F45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FF85F-36E4-4288-BF9F-4B1A949E7680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D9B3F-D6D1-45C6-998E-D3A6AA779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0EADA-9FEF-44F5-B2D9-95310B1C2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85034-8F66-4835-B6C4-2AB7501DC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9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DA523-2694-457F-BC1F-6B81FF289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4BADA-B9BD-4EB3-9D95-4FD9FC025C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8A0E4-8C76-4216-9B28-A935929780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AEC02A-2F5E-48BC-88C4-AD1467D4B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FF85F-36E4-4288-BF9F-4B1A949E7680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F42DA-0610-4F1C-AEAA-13159B03C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9E67E0-F0F9-4685-BEB4-3DAC73614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85034-8F66-4835-B6C4-2AB7501DC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0361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0AA1D-4085-421A-BDB5-4ECAE20C3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2D9B48-7ACC-4C44-AF27-BC756D775E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56E435-D9EB-4EFD-8299-AFB12F3A14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846AC0-B719-4B58-9791-E34E2C6C56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22507D-340D-410F-8C50-E3C2F2038F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3F6E2D-071D-49F3-92A2-709C1F893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FF85F-36E4-4288-BF9F-4B1A949E7680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3CE4A1-1F30-42E7-98DB-D9EDF06E7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942EEE-DC57-4897-9506-2AC263DA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85034-8F66-4835-B6C4-2AB7501DC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008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D59E9-2ECB-4117-88C5-8FCF30589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71FFAD-D384-4687-939B-7459963EB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FF85F-36E4-4288-BF9F-4B1A949E7680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CF499A-11E2-4FAC-8BE1-D74665220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CB89C5-14A3-4229-92DD-8D5F00AF2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85034-8F66-4835-B6C4-2AB7501DC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650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803D5E-B284-4E57-8547-072A4EFE4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FF85F-36E4-4288-BF9F-4B1A949E7680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BB9F11-480A-44BA-95AD-B8EC7E096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385FB5-B5F5-493E-9876-D63089994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85034-8F66-4835-B6C4-2AB7501DC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059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4C179-8534-4884-A5E6-AD479DDD0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2FB0E-7BFB-4E4C-9249-BB315D477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FBDE85-271D-4F75-B8FC-22BF4E657E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DF2C3C-3D5B-49B9-8F00-7DA762E8F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FF85F-36E4-4288-BF9F-4B1A949E7680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77371C-47DD-42F5-8AA8-8E60F8D8B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B8320B-450D-4794-BFD6-007B6AC98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85034-8F66-4835-B6C4-2AB7501DC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0787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D9148-7666-4A7B-93A4-6FDE0528A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C09D74-BDEE-4639-9B61-192D0928C4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EA815D-AF9B-4CE0-8E28-77349577FD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975D10-E642-4E88-856D-2DD52896C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FF85F-36E4-4288-BF9F-4B1A949E7680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11051D-7591-4460-9493-38AD71881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3A413E-DD09-41A4-9967-7848E8E5E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85034-8F66-4835-B6C4-2AB7501DC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1285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D392A9-4FCE-4CCF-B1F6-575835CE6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B2E19C-ABBB-4B8B-802B-9835BF09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821D9-956D-4857-883C-E54CE2F30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FF85F-36E4-4288-BF9F-4B1A949E7680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5F298-ADE7-44D7-BA39-03F3A765E9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25B89E-5363-44F8-B66F-750D01A21F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85034-8F66-4835-B6C4-2AB7501DC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754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82A838-2A38-41C7-B886-5691062AA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738" y="111516"/>
            <a:ext cx="11044524" cy="67464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65DAC5-8E2B-4361-94D5-CAD653175CDF}"/>
              </a:ext>
            </a:extLst>
          </p:cNvPr>
          <p:cNvSpPr txBox="1"/>
          <p:nvPr/>
        </p:nvSpPr>
        <p:spPr>
          <a:xfrm>
            <a:off x="2105891" y="4691644"/>
            <a:ext cx="8215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Don’t forget: To listen to the audio, hover over the audio button and click on the arrow to play   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DCA11E2-8BB8-461A-B247-3661169371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26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B20D86-7C86-4572-8731-B4906F291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75" y="61280"/>
            <a:ext cx="11044670" cy="679672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4D73C31-F76C-424A-9AF7-F0D99259ED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75275" y="5699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74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4D6685-1AD6-4A10-AE70-4F950A043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315" y="47315"/>
            <a:ext cx="11105369" cy="681068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2343AF4-95B4-486D-AF2C-9BEAC67E3F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7000" y="5470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14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D772EB-06EF-4EA2-9DA6-A65101EC4F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346" y="43541"/>
            <a:ext cx="11099136" cy="6814459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EF33615-6921-4275-8A38-89360D0732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18750" y="3032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6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4D1AD-E30F-42DD-A42E-A5CDB386D5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BF2FF2-5F35-4E3C-B9FB-786E80B322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110862-1568-4A17-B93E-61B3E4A95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62146"/>
            <a:ext cx="11046103" cy="6795854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5F0C696-E71D-4B58-86FC-1B403FFFCA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0251" y="35837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41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5C125B-5B30-4C9C-B130-81C46810F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397" y="41673"/>
            <a:ext cx="10969205" cy="677465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58B60E0-0B2D-49F6-900B-E5F1AD6691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85350" y="34289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40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65691D-F1CA-48F2-97CF-7B9BAF704E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480" y="0"/>
            <a:ext cx="11149039" cy="6858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E293D71-A720-4CC3-B844-00C11954C1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95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D72F98-3340-4632-A355-3C1F69926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835" y="76781"/>
            <a:ext cx="10958330" cy="6781219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A4BCA30-8051-48B8-AB10-2EC42A1452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37425" y="42799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3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796919-4907-406F-9294-826AA6487E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75" y="0"/>
            <a:ext cx="11144250" cy="6858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B77F1AF-8DCA-4C80-AD6E-D49BA48250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50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C9220D-72DA-40A4-B835-332513D94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997" y="77758"/>
            <a:ext cx="11016006" cy="6780242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E424FB6-B727-4A88-8BF8-B81CF2E3C0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04375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8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C24CD7-04C6-492D-9F0D-7BA661062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56798"/>
            <a:ext cx="11065207" cy="6801202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0CCA5F8-C4D3-4D15-BDEB-695CE46018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53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6ADD4B-56DF-43D0-93B9-207D4054A1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55" y="54638"/>
            <a:ext cx="11033704" cy="6803361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44A6C7-0041-468C-8D01-59B6B9CA65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33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21</Words>
  <Application>Microsoft Office PowerPoint</Application>
  <PresentationFormat>Widescreen</PresentationFormat>
  <Paragraphs>1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wendy mamoany</dc:creator>
  <cp:lastModifiedBy>wendy mamoany</cp:lastModifiedBy>
  <cp:revision>7</cp:revision>
  <dcterms:created xsi:type="dcterms:W3CDTF">2021-02-28T15:06:16Z</dcterms:created>
  <dcterms:modified xsi:type="dcterms:W3CDTF">2021-02-28T16:33:29Z</dcterms:modified>
</cp:coreProperties>
</file>