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4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2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0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8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5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4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3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2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978B-3D44-4D20-9D51-535D66538E1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0533-AB8A-4F25-9F13-2AA658AFA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95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842A0D-F9E2-46AD-9D3D-5D712D64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at the picture and answer the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E22942-CEDE-4545-A89D-9A739F80D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335236" cy="4351338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GB" u="sng" dirty="0">
                <a:solidFill>
                  <a:srgbClr val="222222"/>
                </a:solidFill>
                <a:latin typeface="Raleway"/>
              </a:rPr>
              <a:t>First Flight</a:t>
            </a:r>
            <a:endParaRPr lang="en-GB" b="0" i="0" u="sng" dirty="0">
              <a:solidFill>
                <a:srgbClr val="222222"/>
              </a:solidFill>
              <a:effectLst/>
              <a:latin typeface="Raleway"/>
            </a:endParaRP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How are the owls related?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Which owl is about to take its first flight? How do you know?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How does the young owl feel about flying?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What might it be thinking? Add a thought bubble to the picture.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Is the older owl worried?</a:t>
            </a:r>
          </a:p>
          <a:p>
            <a:pPr marL="342900" indent="-342900" algn="l" fontAlgn="base">
              <a:buFont typeface="+mj-lt"/>
              <a:buAutoNum type="arabicPeriod"/>
            </a:pPr>
            <a:r>
              <a:rPr lang="en-GB" sz="1600" b="0" i="0" dirty="0">
                <a:solidFill>
                  <a:srgbClr val="222222"/>
                </a:solidFill>
                <a:effectLst/>
                <a:latin typeface="Raleway"/>
              </a:rPr>
              <a:t>What advice might the older owl give to the younger one? Write it in a speech bubble.</a:t>
            </a:r>
            <a:br>
              <a:rPr lang="en-GB" dirty="0">
                <a:effectLst/>
              </a:rPr>
            </a:br>
            <a:endParaRPr lang="en-GB" b="0" i="0" dirty="0">
              <a:solidFill>
                <a:srgbClr val="222222"/>
              </a:solidFill>
              <a:effectLst/>
              <a:latin typeface="Raleway"/>
            </a:endParaRP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7FA66C3-75AE-40D5-A55F-62C0A3AE3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786" y="2178520"/>
            <a:ext cx="3657781" cy="364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1309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9</TotalTime>
  <Words>80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Raleway</vt:lpstr>
      <vt:lpstr>XCCW Joined 1a</vt:lpstr>
      <vt:lpstr>school</vt:lpstr>
      <vt:lpstr>Look at the picture and answer the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at the picture and answer the questions</dc:title>
  <dc:creator>Mr and Mrs Smout</dc:creator>
  <cp:lastModifiedBy>Mr and Mrs Smout</cp:lastModifiedBy>
  <cp:revision>5</cp:revision>
  <dcterms:created xsi:type="dcterms:W3CDTF">2021-02-28T15:48:27Z</dcterms:created>
  <dcterms:modified xsi:type="dcterms:W3CDTF">2021-02-28T15:58:54Z</dcterms:modified>
</cp:coreProperties>
</file>