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57" r:id="rId5"/>
    <p:sldId id="278" r:id="rId6"/>
    <p:sldId id="279" r:id="rId7"/>
    <p:sldId id="273" r:id="rId8"/>
    <p:sldId id="268" r:id="rId9"/>
    <p:sldId id="271" r:id="rId10"/>
    <p:sldId id="282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0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6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5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7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5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8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0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8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2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9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B155-8DF7-4F0C-A682-1500BEDE2D8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8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sframe.co.uk/en/resources/resource/116/telling-the-tim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B61B-0AC7-4B25-8A5D-8506E166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491" y="183501"/>
            <a:ext cx="7772400" cy="2387600"/>
          </a:xfrm>
        </p:spPr>
        <p:txBody>
          <a:bodyPr>
            <a:normAutofit/>
          </a:bodyPr>
          <a:lstStyle/>
          <a:p>
            <a:r>
              <a:rPr lang="en-GB" sz="4800" dirty="0"/>
              <a:t>Can I convert from analogue to digital?</a:t>
            </a:r>
            <a:br>
              <a:rPr lang="en-GB" sz="4800" dirty="0"/>
            </a:b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6E95E-8793-4CA5-AA50-0006473FD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65820"/>
            <a:ext cx="6858000" cy="1655762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Year 4 Monday 1</a:t>
            </a:r>
            <a:r>
              <a:rPr lang="en-GB" baseline="30000" dirty="0"/>
              <a:t>st</a:t>
            </a:r>
            <a:r>
              <a:rPr lang="en-GB" dirty="0"/>
              <a:t> March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93253-27CB-4C60-A893-01C31F5FA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0" y="4947308"/>
            <a:ext cx="1691579" cy="1727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7CA408-AC5D-49F0-B18F-CA2896D61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291" y="2080275"/>
            <a:ext cx="4419600" cy="3105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B47270-01EF-442D-9B90-815BB63B3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10" y="1860301"/>
            <a:ext cx="2498529" cy="299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8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66F4E9-0826-4118-921F-24BBCC002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7" y="218307"/>
            <a:ext cx="8854838" cy="619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2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F6D68C-5CE9-4083-9CCA-A78D9E560692}"/>
              </a:ext>
            </a:extLst>
          </p:cNvPr>
          <p:cNvSpPr txBox="1"/>
          <p:nvPr/>
        </p:nvSpPr>
        <p:spPr>
          <a:xfrm>
            <a:off x="6694315" y="1795552"/>
            <a:ext cx="3041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because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FC5D4-BC38-4DD4-A2FB-C2F321BDF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551"/>
            <a:ext cx="74676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4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AA957D-C8C8-48D0-8500-1D3A2931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60" y="305409"/>
            <a:ext cx="8860987" cy="60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8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BDFF59-22AE-4E2F-83C9-F264DE7A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2" y="300981"/>
            <a:ext cx="8854915" cy="60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0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8AF1-D7E1-4421-B13F-E0DE83C9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Play the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D4392-B3B2-433D-AEF9-F7FF51C2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1" y="1825625"/>
            <a:ext cx="8465127" cy="4351338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hlinkClick r:id="rId2"/>
              </a:rPr>
              <a:t>https://mathsframe.co.uk/en/resources/resource/116/telling-the-time</a:t>
            </a:r>
            <a:endParaRPr lang="en-GB" dirty="0"/>
          </a:p>
          <a:p>
            <a:endParaRPr lang="en-GB" dirty="0"/>
          </a:p>
          <a:p>
            <a:r>
              <a:rPr lang="en-GB" dirty="0"/>
              <a:t>Now complete the questions on the next slides</a:t>
            </a:r>
          </a:p>
          <a:p>
            <a:r>
              <a:rPr lang="en-GB" dirty="0"/>
              <a:t>Date your work for me please and if you did the work on your own with no help write an </a:t>
            </a: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/>
              <a:t> at the top and if you had help please write </a:t>
            </a:r>
            <a:r>
              <a:rPr lang="en-GB" dirty="0">
                <a:solidFill>
                  <a:srgbClr val="FF0000"/>
                </a:solidFill>
              </a:rPr>
              <a:t>AS</a:t>
            </a:r>
            <a:r>
              <a:rPr lang="en-GB" dirty="0"/>
              <a:t> at the top</a:t>
            </a:r>
          </a:p>
          <a:p>
            <a:r>
              <a:rPr lang="en-GB" dirty="0"/>
              <a:t>Don’t forget to write your answers including your working out.        </a:t>
            </a:r>
          </a:p>
          <a:p>
            <a:pPr marL="0" indent="0">
              <a:buNone/>
            </a:pPr>
            <a:r>
              <a:rPr lang="en-GB" dirty="0"/>
              <a:t>Example:    </a:t>
            </a:r>
            <a:r>
              <a:rPr lang="en-GB" dirty="0">
                <a:solidFill>
                  <a:srgbClr val="FF0000"/>
                </a:solidFill>
              </a:rPr>
              <a:t>110 seconds is longer than  3 minutes</a:t>
            </a:r>
          </a:p>
          <a:p>
            <a:pPr marL="0" indent="0">
              <a:buNone/>
            </a:pPr>
            <a:r>
              <a:rPr lang="en-GB" dirty="0"/>
              <a:t>First work out how many seconds in 3 minutes =</a:t>
            </a:r>
          </a:p>
          <a:p>
            <a:pPr marL="0" indent="0">
              <a:buNone/>
            </a:pPr>
            <a:r>
              <a:rPr lang="en-GB" dirty="0"/>
              <a:t> 60 x 3 = 120 seconds. Now you can see which amount of time is longer  </a:t>
            </a:r>
          </a:p>
          <a:p>
            <a:pPr marL="0" indent="0">
              <a:buNone/>
            </a:pPr>
            <a:r>
              <a:rPr lang="en-GB" dirty="0"/>
              <a:t>Answer: </a:t>
            </a:r>
            <a:r>
              <a:rPr lang="en-GB" dirty="0">
                <a:solidFill>
                  <a:srgbClr val="FF0000"/>
                </a:solidFill>
              </a:rPr>
              <a:t>False because 120 seconds is longer than 110 seconds.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Write out all your calculations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17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80311B-5DFE-46A3-833E-DF4AF2E44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4" y="169759"/>
            <a:ext cx="8874029" cy="64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8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CBC540-82C5-4008-BCE5-9A9BE653F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5" y="271616"/>
            <a:ext cx="8803244" cy="61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2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681B67-8FC3-4E62-ACF9-3CE1590ED98B}"/>
              </a:ext>
            </a:extLst>
          </p:cNvPr>
          <p:cNvSpPr txBox="1"/>
          <p:nvPr/>
        </p:nvSpPr>
        <p:spPr>
          <a:xfrm>
            <a:off x="115306" y="5688449"/>
            <a:ext cx="2327565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Use your ACE answer</a:t>
            </a:r>
          </a:p>
          <a:p>
            <a:endParaRPr lang="en-GB" sz="1400" dirty="0"/>
          </a:p>
          <a:p>
            <a:r>
              <a:rPr lang="en-GB" sz="1400" dirty="0"/>
              <a:t>Answer: True or False</a:t>
            </a:r>
          </a:p>
          <a:p>
            <a:endParaRPr lang="en-GB" sz="1400" dirty="0"/>
          </a:p>
          <a:p>
            <a:r>
              <a:rPr lang="en-GB" sz="1400" dirty="0"/>
              <a:t>Explain: because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21C4C-7E82-4BEA-A8CC-649FB0F19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98" y="292970"/>
            <a:ext cx="75533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8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1AB6-C811-466C-B3C1-5B28D6F8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8AFE-F5EB-404A-BE0D-C2A31E0A4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check your answers using the answer sheets on the next slide.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have made a mistake, can you explain what you did wrong and what you should have done instead? </a:t>
            </a:r>
          </a:p>
        </p:txBody>
      </p:sp>
    </p:spTree>
    <p:extLst>
      <p:ext uri="{BB962C8B-B14F-4D97-AF65-F5344CB8AC3E}">
        <p14:creationId xmlns:p14="http://schemas.microsoft.com/office/powerpoint/2010/main" val="362831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93163B-8CC8-4096-BB6F-F4C2EE687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07" y="209242"/>
            <a:ext cx="8726553" cy="64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0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Year 4 Thu T4W1 Maths</Template>
  <TotalTime>127</TotalTime>
  <Words>193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Can I convert from analogue to digital? </vt:lpstr>
      <vt:lpstr>PowerPoint Presentation</vt:lpstr>
      <vt:lpstr>PowerPoint Presentation</vt:lpstr>
      <vt:lpstr>Play the game</vt:lpstr>
      <vt:lpstr>PowerPoint Presentation</vt:lpstr>
      <vt:lpstr>PowerPoint Presentation</vt:lpstr>
      <vt:lpstr>PowerPoint Presentation</vt:lpstr>
      <vt:lpstr>ANSWER sheets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I tell the time using hours, minutes and seconds</dc:title>
  <dc:creator>wendy mamoany</dc:creator>
  <cp:lastModifiedBy>Nathan Turton</cp:lastModifiedBy>
  <cp:revision>10</cp:revision>
  <dcterms:created xsi:type="dcterms:W3CDTF">2021-02-19T16:37:47Z</dcterms:created>
  <dcterms:modified xsi:type="dcterms:W3CDTF">2021-02-26T14:25:24Z</dcterms:modified>
</cp:coreProperties>
</file>