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78" r:id="rId6"/>
    <p:sldId id="279" r:id="rId7"/>
    <p:sldId id="273" r:id="rId8"/>
    <p:sldId id="268" r:id="rId9"/>
    <p:sldId id="271" r:id="rId10"/>
    <p:sldId id="28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frame.co.uk/en/resources/resource/116/telling-the-ti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83501"/>
            <a:ext cx="77724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Can I convert from analogue to digital?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65820"/>
            <a:ext cx="6858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Year 4 Monday 1</a:t>
            </a:r>
            <a:r>
              <a:rPr lang="en-GB" baseline="30000" dirty="0"/>
              <a:t>st</a:t>
            </a:r>
            <a:r>
              <a:rPr lang="en-GB" dirty="0"/>
              <a:t> March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93253-27CB-4C60-A893-01C31F5F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0" y="4947308"/>
            <a:ext cx="1691579" cy="1727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CA408-AC5D-49F0-B18F-CA2896D6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91" y="2080275"/>
            <a:ext cx="4419600" cy="310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B47270-01EF-442D-9B90-815BB63B3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0" y="1860301"/>
            <a:ext cx="2498529" cy="29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AD8CE-62B7-4021-B889-A05A3CF7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1" y="185430"/>
            <a:ext cx="8779224" cy="61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6D68C-5CE9-4083-9CCA-A78D9E560692}"/>
              </a:ext>
            </a:extLst>
          </p:cNvPr>
          <p:cNvSpPr txBox="1"/>
          <p:nvPr/>
        </p:nvSpPr>
        <p:spPr>
          <a:xfrm>
            <a:off x="6694315" y="1795552"/>
            <a:ext cx="3041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because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1C5A4-6C95-4803-A7F1-F915CECB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97" y="530942"/>
            <a:ext cx="7519890" cy="51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A957D-C8C8-48D0-8500-1D3A2931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0" y="305409"/>
            <a:ext cx="8860987" cy="60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DFF59-22AE-4E2F-83C9-F264DE7A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" y="300981"/>
            <a:ext cx="8854915" cy="60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F1-D7E1-4421-B13F-E0DE83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825625"/>
            <a:ext cx="8465127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https://mathsframe.co.uk/en/resources/resource/116/telling-the-time</a:t>
            </a:r>
            <a:endParaRPr lang="en-GB" dirty="0"/>
          </a:p>
          <a:p>
            <a:endParaRPr lang="en-GB" dirty="0"/>
          </a:p>
          <a:p>
            <a:r>
              <a:rPr lang="en-GB" dirty="0"/>
              <a:t>Now complete the questions on the next slides</a:t>
            </a:r>
          </a:p>
          <a:p>
            <a:r>
              <a:rPr lang="en-GB" dirty="0"/>
              <a:t>Date your work for me please and if you did the work on your own with no help write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 at the top and if you had help please write </a:t>
            </a:r>
            <a:r>
              <a:rPr lang="en-GB" dirty="0">
                <a:solidFill>
                  <a:srgbClr val="FF0000"/>
                </a:solidFill>
              </a:rPr>
              <a:t>AS</a:t>
            </a:r>
            <a:r>
              <a:rPr lang="en-GB" dirty="0"/>
              <a:t> at the top</a:t>
            </a:r>
          </a:p>
          <a:p>
            <a:r>
              <a:rPr lang="en-GB" dirty="0"/>
              <a:t>Don’t forget to write your answers including your working out.        </a:t>
            </a:r>
          </a:p>
          <a:p>
            <a:pPr marL="0" indent="0">
              <a:buNone/>
            </a:pPr>
            <a:r>
              <a:rPr lang="en-GB" dirty="0"/>
              <a:t>Example:    </a:t>
            </a:r>
            <a:r>
              <a:rPr lang="en-GB" dirty="0">
                <a:solidFill>
                  <a:srgbClr val="FF0000"/>
                </a:solidFill>
              </a:rPr>
              <a:t>110 seconds is longer than  3 minutes</a:t>
            </a:r>
          </a:p>
          <a:p>
            <a:pPr marL="0" indent="0">
              <a:buNone/>
            </a:pPr>
            <a:r>
              <a:rPr lang="en-GB" dirty="0"/>
              <a:t>First work out how many seconds in 3 minutes =</a:t>
            </a:r>
          </a:p>
          <a:p>
            <a:pPr marL="0" indent="0">
              <a:buNone/>
            </a:pPr>
            <a:r>
              <a:rPr lang="en-GB" dirty="0"/>
              <a:t> 60 x 3 = 120 seconds. Now you can see which amount of time is longer  </a:t>
            </a:r>
          </a:p>
          <a:p>
            <a:pPr marL="0" indent="0">
              <a:buNone/>
            </a:pPr>
            <a:r>
              <a:rPr lang="en-GB" dirty="0"/>
              <a:t>Answer: </a:t>
            </a:r>
            <a:r>
              <a:rPr lang="en-GB" dirty="0">
                <a:solidFill>
                  <a:srgbClr val="FF0000"/>
                </a:solidFill>
              </a:rPr>
              <a:t>False because 120 seconds is longer than 110 seconds.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Write out all your calculations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4DAD-2AFF-4C11-9A7E-7B5A9937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7215" cy="63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2C8DCC-FF42-4D41-9B84-134C7995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4" y="129816"/>
            <a:ext cx="8965057" cy="63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681B67-8FC3-4E62-ACF9-3CE1590ED98B}"/>
              </a:ext>
            </a:extLst>
          </p:cNvPr>
          <p:cNvSpPr txBox="1"/>
          <p:nvPr/>
        </p:nvSpPr>
        <p:spPr>
          <a:xfrm>
            <a:off x="115306" y="5688449"/>
            <a:ext cx="2327565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Use your ACE answer</a:t>
            </a:r>
          </a:p>
          <a:p>
            <a:endParaRPr lang="en-GB" sz="1400" dirty="0"/>
          </a:p>
          <a:p>
            <a:r>
              <a:rPr lang="en-GB" sz="1400" dirty="0"/>
              <a:t>Answer: True or False</a:t>
            </a:r>
          </a:p>
          <a:p>
            <a:endParaRPr lang="en-GB" sz="1400" dirty="0"/>
          </a:p>
          <a:p>
            <a:r>
              <a:rPr lang="en-GB" sz="1400" dirty="0"/>
              <a:t>Explain: because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E04CA-16F5-4475-884E-DC089A3C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88" y="243963"/>
            <a:ext cx="75533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E36CB9-EA09-45EF-AEEE-76F2D3DA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99"/>
            <a:ext cx="9049433" cy="63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4 Thu T4W1 Maths</Template>
  <TotalTime>129</TotalTime>
  <Words>193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Can I convert from analogue to digital? </vt:lpstr>
      <vt:lpstr>PowerPoint Presentation</vt:lpstr>
      <vt:lpstr>PowerPoint Presentation</vt:lpstr>
      <vt:lpstr>Play the game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tell the time using hours, minutes and seconds</dc:title>
  <dc:creator>wendy mamoany</dc:creator>
  <cp:lastModifiedBy>Nathan Turton</cp:lastModifiedBy>
  <cp:revision>11</cp:revision>
  <dcterms:created xsi:type="dcterms:W3CDTF">2021-02-19T16:37:47Z</dcterms:created>
  <dcterms:modified xsi:type="dcterms:W3CDTF">2021-02-26T14:27:37Z</dcterms:modified>
</cp:coreProperties>
</file>