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1"/>
  </p:notesMasterIdLst>
  <p:handoutMasterIdLst>
    <p:handoutMasterId r:id="rId12"/>
  </p:handoutMasterIdLst>
  <p:sldIdLst>
    <p:sldId id="324" r:id="rId2"/>
    <p:sldId id="325" r:id="rId3"/>
    <p:sldId id="341" r:id="rId4"/>
    <p:sldId id="344" r:id="rId5"/>
    <p:sldId id="346" r:id="rId6"/>
    <p:sldId id="347" r:id="rId7"/>
    <p:sldId id="348" r:id="rId8"/>
    <p:sldId id="332" r:id="rId9"/>
    <p:sldId id="334" r:id="rId10"/>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6349" autoAdjust="0"/>
  </p:normalViewPr>
  <p:slideViewPr>
    <p:cSldViewPr snapToGrid="0">
      <p:cViewPr varScale="1">
        <p:scale>
          <a:sx n="77" d="100"/>
          <a:sy n="77" d="100"/>
        </p:scale>
        <p:origin x="102" y="900"/>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7/4/2021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7/4/2021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296179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328931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3054727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15963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3228804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4082594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11308355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id="{D9E0B491-5FE6-42E0-B756-55586EB644C8}"/>
              </a:ext>
            </a:extLst>
          </p:cNvPr>
          <p:cNvSpPr txBox="1"/>
          <p:nvPr/>
        </p:nvSpPr>
        <p:spPr bwMode="auto">
          <a:xfrm>
            <a:off x="273657" y="228831"/>
            <a:ext cx="8596686" cy="260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Year 4</a:t>
            </a: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L.I – Can I describe position?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600" b="1" u="sng" kern="1200" dirty="0">
                <a:solidFill>
                  <a:srgbClr val="000000"/>
                </a:solidFill>
                <a:effectLst/>
                <a:latin typeface="XCCW Joined 1a"/>
                <a:cs typeface="Calibri" panose="020F0502020204030204" pitchFamily="34" charset="0"/>
              </a:rPr>
              <a:t>Steps to success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en-GB" sz="1800" dirty="0">
                <a:effectLst/>
                <a:latin typeface="XCCW Joined 15a" panose="03050602040000000000" pitchFamily="66" charset="0"/>
                <a:ea typeface="Calibri" panose="020F0502020204030204" pitchFamily="34" charset="0"/>
                <a:cs typeface="Times New Roman" panose="02020603050405020304" pitchFamily="18" charset="0"/>
              </a:rPr>
              <a:t>- I understand positional vocabulary.</a:t>
            </a:r>
          </a:p>
          <a:p>
            <a:pPr>
              <a:buNone/>
            </a:pPr>
            <a:r>
              <a:rPr lang="en-GB" sz="1800" dirty="0">
                <a:latin typeface="XCCW Joined 15a" panose="03050602040000000000" pitchFamily="66" charset="0"/>
                <a:ea typeface="Calibri" panose="020F0502020204030204" pitchFamily="34" charset="0"/>
                <a:cs typeface="Times New Roman" panose="02020603050405020304" pitchFamily="18" charset="0"/>
              </a:rPr>
              <a:t>- I understand coordinates.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en-GB" sz="1800" dirty="0">
                <a:effectLst/>
                <a:latin typeface="XCCW Joined 15a" panose="03050602040000000000" pitchFamily="66" charset="0"/>
                <a:ea typeface="Calibri" panose="020F0502020204030204" pitchFamily="34" charset="0"/>
                <a:cs typeface="Times New Roman" panose="02020603050405020304" pitchFamily="18" charset="0"/>
              </a:rPr>
              <a:t>- I can describe the coordinates.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buNone/>
            </a:pPr>
            <a:r>
              <a:rPr lang="en-GB" sz="1600" b="1" dirty="0">
                <a:effectLst/>
                <a:latin typeface="XCCW Joined 1a"/>
                <a:ea typeface="Calibri" panose="020F0502020204030204" pitchFamily="34" charset="0"/>
                <a:cs typeface="Calibri" panose="020F0502020204030204" pitchFamily="34" charset="0"/>
              </a:rPr>
              <a:t>Challenge: </a:t>
            </a:r>
            <a:r>
              <a:rPr lang="en-GB" sz="1600" dirty="0">
                <a:latin typeface="XCCW Joined 1a"/>
                <a:ea typeface="Calibri" panose="020F0502020204030204" pitchFamily="34" charset="0"/>
                <a:cs typeface="Calibri" panose="020F0502020204030204" pitchFamily="34" charset="0"/>
              </a:rPr>
              <a:t>True or false</a:t>
            </a:r>
            <a:endParaRPr lang="en-GB" sz="1600" dirty="0">
              <a:effectLst/>
              <a:latin typeface="XCCW Joined 1a"/>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720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Box 1">
            <a:extLst>
              <a:ext uri="{FF2B5EF4-FFF2-40B4-BE49-F238E27FC236}">
                <a16:creationId xmlns:a16="http://schemas.microsoft.com/office/drawing/2014/main" id="{5952E76A-EF79-4FFB-BAC8-CED6992B12C6}"/>
              </a:ext>
            </a:extLst>
          </p:cNvPr>
          <p:cNvSpPr txBox="1"/>
          <p:nvPr/>
        </p:nvSpPr>
        <p:spPr bwMode="auto">
          <a:xfrm>
            <a:off x="241300" y="203200"/>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 Focus Task</a:t>
            </a:r>
          </a:p>
        </p:txBody>
      </p:sp>
      <p:pic>
        <p:nvPicPr>
          <p:cNvPr id="8" name="Picture 7">
            <a:extLst>
              <a:ext uri="{FF2B5EF4-FFF2-40B4-BE49-F238E27FC236}">
                <a16:creationId xmlns:a16="http://schemas.microsoft.com/office/drawing/2014/main" id="{4F259988-3558-495D-81E5-6CA933C766C7}"/>
              </a:ext>
            </a:extLst>
          </p:cNvPr>
          <p:cNvPicPr>
            <a:picLocks noChangeAspect="1"/>
          </p:cNvPicPr>
          <p:nvPr/>
        </p:nvPicPr>
        <p:blipFill>
          <a:blip r:embed="rId2"/>
          <a:stretch>
            <a:fillRect/>
          </a:stretch>
        </p:blipFill>
        <p:spPr>
          <a:xfrm>
            <a:off x="803493" y="990729"/>
            <a:ext cx="7125482" cy="5111759"/>
          </a:xfrm>
          <a:prstGeom prst="rect">
            <a:avLst/>
          </a:prstGeom>
        </p:spPr>
      </p:pic>
    </p:spTree>
    <p:extLst>
      <p:ext uri="{BB962C8B-B14F-4D97-AF65-F5344CB8AC3E}">
        <p14:creationId xmlns:p14="http://schemas.microsoft.com/office/powerpoint/2010/main" val="1847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169296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6" name="Picture 5">
            <a:extLst>
              <a:ext uri="{FF2B5EF4-FFF2-40B4-BE49-F238E27FC236}">
                <a16:creationId xmlns:a16="http://schemas.microsoft.com/office/drawing/2014/main" id="{F8B58309-2632-4B66-B4C2-9523B525A05E}"/>
              </a:ext>
            </a:extLst>
          </p:cNvPr>
          <p:cNvPicPr>
            <a:picLocks noChangeAspect="1"/>
          </p:cNvPicPr>
          <p:nvPr/>
        </p:nvPicPr>
        <p:blipFill>
          <a:blip r:embed="rId3"/>
          <a:stretch>
            <a:fillRect/>
          </a:stretch>
        </p:blipFill>
        <p:spPr>
          <a:xfrm>
            <a:off x="1275957" y="843223"/>
            <a:ext cx="6610619" cy="4505391"/>
          </a:xfrm>
          <a:prstGeom prst="rect">
            <a:avLst/>
          </a:prstGeom>
        </p:spPr>
      </p:pic>
      <p:sp>
        <p:nvSpPr>
          <p:cNvPr id="7" name="TextBox 6">
            <a:extLst>
              <a:ext uri="{FF2B5EF4-FFF2-40B4-BE49-F238E27FC236}">
                <a16:creationId xmlns:a16="http://schemas.microsoft.com/office/drawing/2014/main" id="{776C8C2B-DDA7-4446-9F3B-93510715453A}"/>
              </a:ext>
            </a:extLst>
          </p:cNvPr>
          <p:cNvSpPr txBox="1"/>
          <p:nvPr/>
        </p:nvSpPr>
        <p:spPr bwMode="auto">
          <a:xfrm>
            <a:off x="1089764" y="5849655"/>
            <a:ext cx="78245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000" b="1" dirty="0">
                <a:latin typeface="Myriad Pro Semibold" charset="0"/>
                <a:ea typeface="Myriad Pro Semibold" charset="0"/>
                <a:cs typeface="Myriad Pro Semibold" charset="0"/>
              </a:rPr>
              <a:t>Remember: Go along the corridor (x) and then up the stairs (y)!</a:t>
            </a:r>
          </a:p>
        </p:txBody>
      </p:sp>
      <p:sp>
        <p:nvSpPr>
          <p:cNvPr id="31" name="TextBox 30">
            <a:extLst>
              <a:ext uri="{FF2B5EF4-FFF2-40B4-BE49-F238E27FC236}">
                <a16:creationId xmlns:a16="http://schemas.microsoft.com/office/drawing/2014/main" id="{4DB0EDCA-A018-47BD-AAF2-237A0D0E1E25}"/>
              </a:ext>
            </a:extLst>
          </p:cNvPr>
          <p:cNvSpPr txBox="1"/>
          <p:nvPr/>
        </p:nvSpPr>
        <p:spPr bwMode="auto">
          <a:xfrm>
            <a:off x="5285983" y="4484319"/>
            <a:ext cx="3834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x</a:t>
            </a:r>
          </a:p>
        </p:txBody>
      </p:sp>
      <p:sp>
        <p:nvSpPr>
          <p:cNvPr id="32" name="TextBox 31">
            <a:extLst>
              <a:ext uri="{FF2B5EF4-FFF2-40B4-BE49-F238E27FC236}">
                <a16:creationId xmlns:a16="http://schemas.microsoft.com/office/drawing/2014/main" id="{0ED97989-6739-4FC3-86C5-F2EA7CF70E9A}"/>
              </a:ext>
            </a:extLst>
          </p:cNvPr>
          <p:cNvSpPr txBox="1"/>
          <p:nvPr/>
        </p:nvSpPr>
        <p:spPr bwMode="auto">
          <a:xfrm>
            <a:off x="1516836" y="628840"/>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a:t>
            </a:r>
          </a:p>
        </p:txBody>
      </p:sp>
    </p:spTree>
    <p:extLst>
      <p:ext uri="{BB962C8B-B14F-4D97-AF65-F5344CB8AC3E}">
        <p14:creationId xmlns:p14="http://schemas.microsoft.com/office/powerpoint/2010/main" val="209017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3" name="Picture 22">
            <a:extLst>
              <a:ext uri="{FF2B5EF4-FFF2-40B4-BE49-F238E27FC236}">
                <a16:creationId xmlns:a16="http://schemas.microsoft.com/office/drawing/2014/main" id="{6E5AD7D2-FF62-443A-A08C-7691148FCF47}"/>
              </a:ext>
            </a:extLst>
          </p:cNvPr>
          <p:cNvPicPr>
            <a:picLocks noChangeAspect="1"/>
          </p:cNvPicPr>
          <p:nvPr/>
        </p:nvPicPr>
        <p:blipFill>
          <a:blip r:embed="rId3"/>
          <a:stretch>
            <a:fillRect/>
          </a:stretch>
        </p:blipFill>
        <p:spPr>
          <a:xfrm>
            <a:off x="560931" y="874277"/>
            <a:ext cx="8106034" cy="5440536"/>
          </a:xfrm>
          <a:prstGeom prst="rect">
            <a:avLst/>
          </a:prstGeom>
        </p:spPr>
      </p:pic>
    </p:spTree>
    <p:extLst>
      <p:ext uri="{BB962C8B-B14F-4D97-AF65-F5344CB8AC3E}">
        <p14:creationId xmlns:p14="http://schemas.microsoft.com/office/powerpoint/2010/main" val="262756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pic>
        <p:nvPicPr>
          <p:cNvPr id="11" name="Picture 10">
            <a:extLst>
              <a:ext uri="{FF2B5EF4-FFF2-40B4-BE49-F238E27FC236}">
                <a16:creationId xmlns:a16="http://schemas.microsoft.com/office/drawing/2014/main" id="{DDECB4C8-2D96-4BAB-8DE0-721BE410214C}"/>
              </a:ext>
            </a:extLst>
          </p:cNvPr>
          <p:cNvPicPr>
            <a:picLocks noChangeAspect="1"/>
          </p:cNvPicPr>
          <p:nvPr/>
        </p:nvPicPr>
        <p:blipFill>
          <a:blip r:embed="rId3"/>
          <a:stretch>
            <a:fillRect/>
          </a:stretch>
        </p:blipFill>
        <p:spPr>
          <a:xfrm>
            <a:off x="594268" y="838526"/>
            <a:ext cx="7522598" cy="5878813"/>
          </a:xfrm>
          <a:prstGeom prst="rect">
            <a:avLst/>
          </a:prstGeom>
        </p:spPr>
      </p:pic>
    </p:spTree>
    <p:extLst>
      <p:ext uri="{BB962C8B-B14F-4D97-AF65-F5344CB8AC3E}">
        <p14:creationId xmlns:p14="http://schemas.microsoft.com/office/powerpoint/2010/main" val="3792210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166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pic>
        <p:nvPicPr>
          <p:cNvPr id="39" name="Picture 38">
            <a:extLst>
              <a:ext uri="{FF2B5EF4-FFF2-40B4-BE49-F238E27FC236}">
                <a16:creationId xmlns:a16="http://schemas.microsoft.com/office/drawing/2014/main" id="{CE567F53-558C-4DE4-B079-51C8B840E7AF}"/>
              </a:ext>
            </a:extLst>
          </p:cNvPr>
          <p:cNvPicPr>
            <a:picLocks noChangeAspect="1"/>
          </p:cNvPicPr>
          <p:nvPr/>
        </p:nvPicPr>
        <p:blipFill>
          <a:blip r:embed="rId3"/>
          <a:stretch>
            <a:fillRect/>
          </a:stretch>
        </p:blipFill>
        <p:spPr>
          <a:xfrm>
            <a:off x="158858" y="674856"/>
            <a:ext cx="8108320" cy="5753105"/>
          </a:xfrm>
          <a:prstGeom prst="rect">
            <a:avLst/>
          </a:prstGeom>
        </p:spPr>
      </p:pic>
    </p:spTree>
    <p:extLst>
      <p:ext uri="{BB962C8B-B14F-4D97-AF65-F5344CB8AC3E}">
        <p14:creationId xmlns:p14="http://schemas.microsoft.com/office/powerpoint/2010/main" val="637101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166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pic>
        <p:nvPicPr>
          <p:cNvPr id="9" name="Picture 8">
            <a:extLst>
              <a:ext uri="{FF2B5EF4-FFF2-40B4-BE49-F238E27FC236}">
                <a16:creationId xmlns:a16="http://schemas.microsoft.com/office/drawing/2014/main" id="{92FE6085-742B-46EA-AF8D-2267DA3624A9}"/>
              </a:ext>
            </a:extLst>
          </p:cNvPr>
          <p:cNvPicPr>
            <a:picLocks noChangeAspect="1"/>
          </p:cNvPicPr>
          <p:nvPr/>
        </p:nvPicPr>
        <p:blipFill>
          <a:blip r:embed="rId3"/>
          <a:stretch>
            <a:fillRect/>
          </a:stretch>
        </p:blipFill>
        <p:spPr>
          <a:xfrm>
            <a:off x="542403" y="825608"/>
            <a:ext cx="8100940" cy="5788134"/>
          </a:xfrm>
          <a:prstGeom prst="rect">
            <a:avLst/>
          </a:prstGeom>
        </p:spPr>
      </p:pic>
    </p:spTree>
    <p:extLst>
      <p:ext uri="{BB962C8B-B14F-4D97-AF65-F5344CB8AC3E}">
        <p14:creationId xmlns:p14="http://schemas.microsoft.com/office/powerpoint/2010/main" val="2850049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pic>
        <p:nvPicPr>
          <p:cNvPr id="14" name="Picture 13">
            <a:extLst>
              <a:ext uri="{FF2B5EF4-FFF2-40B4-BE49-F238E27FC236}">
                <a16:creationId xmlns:a16="http://schemas.microsoft.com/office/drawing/2014/main" id="{DA9B5ED3-DEF2-4AF4-8458-D130C8741300}"/>
              </a:ext>
            </a:extLst>
          </p:cNvPr>
          <p:cNvPicPr>
            <a:picLocks noChangeAspect="1"/>
          </p:cNvPicPr>
          <p:nvPr/>
        </p:nvPicPr>
        <p:blipFill>
          <a:blip r:embed="rId3"/>
          <a:stretch>
            <a:fillRect/>
          </a:stretch>
        </p:blipFill>
        <p:spPr>
          <a:xfrm>
            <a:off x="117191" y="685195"/>
            <a:ext cx="4594851" cy="4252285"/>
          </a:xfrm>
          <a:prstGeom prst="rect">
            <a:avLst/>
          </a:prstGeom>
        </p:spPr>
      </p:pic>
      <p:pic>
        <p:nvPicPr>
          <p:cNvPr id="16" name="Picture 15">
            <a:extLst>
              <a:ext uri="{FF2B5EF4-FFF2-40B4-BE49-F238E27FC236}">
                <a16:creationId xmlns:a16="http://schemas.microsoft.com/office/drawing/2014/main" id="{67D086E3-01C6-43F8-8A89-7DCB2F52B40F}"/>
              </a:ext>
            </a:extLst>
          </p:cNvPr>
          <p:cNvPicPr>
            <a:picLocks noChangeAspect="1"/>
          </p:cNvPicPr>
          <p:nvPr/>
        </p:nvPicPr>
        <p:blipFill>
          <a:blip r:embed="rId4"/>
          <a:stretch>
            <a:fillRect/>
          </a:stretch>
        </p:blipFill>
        <p:spPr>
          <a:xfrm>
            <a:off x="4947782" y="723127"/>
            <a:ext cx="4093810" cy="5834248"/>
          </a:xfrm>
          <a:prstGeom prst="rect">
            <a:avLst/>
          </a:prstGeom>
        </p:spPr>
      </p:pic>
    </p:spTree>
    <p:extLst>
      <p:ext uri="{BB962C8B-B14F-4D97-AF65-F5344CB8AC3E}">
        <p14:creationId xmlns:p14="http://schemas.microsoft.com/office/powerpoint/2010/main" val="384073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46540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Plenary</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1" name="Picture 10">
            <a:extLst>
              <a:ext uri="{FF2B5EF4-FFF2-40B4-BE49-F238E27FC236}">
                <a16:creationId xmlns:a16="http://schemas.microsoft.com/office/drawing/2014/main" id="{2FC43BDA-CAA4-4C21-BDAA-8205EA5C1DF2}"/>
              </a:ext>
            </a:extLst>
          </p:cNvPr>
          <p:cNvPicPr>
            <a:picLocks noChangeAspect="1"/>
          </p:cNvPicPr>
          <p:nvPr/>
        </p:nvPicPr>
        <p:blipFill>
          <a:blip r:embed="rId3"/>
          <a:stretch>
            <a:fillRect/>
          </a:stretch>
        </p:blipFill>
        <p:spPr>
          <a:xfrm>
            <a:off x="336884" y="963819"/>
            <a:ext cx="8558364" cy="4930362"/>
          </a:xfrm>
          <a:prstGeom prst="rect">
            <a:avLst/>
          </a:prstGeom>
        </p:spPr>
      </p:pic>
    </p:spTree>
    <p:extLst>
      <p:ext uri="{BB962C8B-B14F-4D97-AF65-F5344CB8AC3E}">
        <p14:creationId xmlns:p14="http://schemas.microsoft.com/office/powerpoint/2010/main" val="3751144748"/>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86</Words>
  <Application>Microsoft Office PowerPoint</Application>
  <PresentationFormat>On-screen Show (4:3)</PresentationFormat>
  <Paragraphs>32</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Myriad Pro</vt:lpstr>
      <vt:lpstr>Myriad Pro Semibold</vt:lpstr>
      <vt:lpstr>XCCW Joined 15a</vt:lpstr>
      <vt:lpstr>XCCW Joined 1a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2019-06-19T10:42:03Z</dcterms:created>
  <dcterms:modified xsi:type="dcterms:W3CDTF">2021-07-04T18:01:33Z</dcterms:modified>
</cp:coreProperties>
</file>