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66" r:id="rId6"/>
    <p:sldId id="384" r:id="rId7"/>
    <p:sldId id="385" r:id="rId8"/>
    <p:sldId id="371" r:id="rId9"/>
    <p:sldId id="370" r:id="rId10"/>
    <p:sldId id="372" r:id="rId11"/>
    <p:sldId id="360" r:id="rId12"/>
    <p:sldId id="369" r:id="rId13"/>
    <p:sldId id="373" r:id="rId14"/>
    <p:sldId id="381" r:id="rId15"/>
    <p:sldId id="386" r:id="rId16"/>
    <p:sldId id="355" r:id="rId17"/>
    <p:sldId id="387" r:id="rId18"/>
    <p:sldId id="388" r:id="rId19"/>
    <p:sldId id="314" r:id="rId20"/>
    <p:sldId id="383" r:id="rId21"/>
    <p:sldId id="378" r:id="rId22"/>
    <p:sldId id="377" r:id="rId23"/>
    <p:sldId id="38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49390A-E07D-4573-A904-52B01DC4AF73}" v="37" dt="2019-01-04T11:31:07.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snapToGrid="0">
      <p:cViewPr varScale="1">
        <p:scale>
          <a:sx n="72" d="100"/>
          <a:sy n="72" d="100"/>
        </p:scale>
        <p:origin x="13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7149390A-E07D-4573-A904-52B01DC4AF73}"/>
    <pc:docChg chg="undo redo custSel addSld delSld modSld sldOrd">
      <pc:chgData name="Davina Szilvasy" userId="59fb472d-eed4-4f11-9686-c2c8db02a2cd" providerId="ADAL" clId="{7149390A-E07D-4573-A904-52B01DC4AF73}" dt="2019-01-04T11:59:40.294" v="309" actId="14100"/>
      <pc:docMkLst>
        <pc:docMk/>
      </pc:docMkLst>
      <pc:sldChg chg="modSp">
        <pc:chgData name="Davina Szilvasy" userId="59fb472d-eed4-4f11-9686-c2c8db02a2cd" providerId="ADAL" clId="{7149390A-E07D-4573-A904-52B01DC4AF73}" dt="2019-01-04T11:23:23.526" v="237" actId="20577"/>
        <pc:sldMkLst>
          <pc:docMk/>
          <pc:sldMk cId="1071900124" sldId="355"/>
        </pc:sldMkLst>
        <pc:spChg chg="mod">
          <ac:chgData name="Davina Szilvasy" userId="59fb472d-eed4-4f11-9686-c2c8db02a2cd" providerId="ADAL" clId="{7149390A-E07D-4573-A904-52B01DC4AF73}" dt="2019-01-04T11:23:23.526" v="237" actId="20577"/>
          <ac:spMkLst>
            <pc:docMk/>
            <pc:sldMk cId="1071900124" sldId="355"/>
            <ac:spMk id="19" creationId="{5252A847-DE45-4FA3-A1F8-EEBEB845FF8E}"/>
          </ac:spMkLst>
        </pc:spChg>
      </pc:sldChg>
      <pc:sldChg chg="modSp">
        <pc:chgData name="Davina Szilvasy" userId="59fb472d-eed4-4f11-9686-c2c8db02a2cd" providerId="ADAL" clId="{7149390A-E07D-4573-A904-52B01DC4AF73}" dt="2019-01-04T11:59:40.294" v="309" actId="14100"/>
        <pc:sldMkLst>
          <pc:docMk/>
          <pc:sldMk cId="36917022" sldId="360"/>
        </pc:sldMkLst>
        <pc:cxnChg chg="mod">
          <ac:chgData name="Davina Szilvasy" userId="59fb472d-eed4-4f11-9686-c2c8db02a2cd" providerId="ADAL" clId="{7149390A-E07D-4573-A904-52B01DC4AF73}" dt="2019-01-04T11:59:23.221" v="307" actId="14100"/>
          <ac:cxnSpMkLst>
            <pc:docMk/>
            <pc:sldMk cId="36917022" sldId="360"/>
            <ac:cxnSpMk id="9" creationId="{50FCA628-2D87-42CE-B1A9-CA3C9E011DC4}"/>
          </ac:cxnSpMkLst>
        </pc:cxnChg>
        <pc:cxnChg chg="mod">
          <ac:chgData name="Davina Szilvasy" userId="59fb472d-eed4-4f11-9686-c2c8db02a2cd" providerId="ADAL" clId="{7149390A-E07D-4573-A904-52B01DC4AF73}" dt="2019-01-04T11:18:48.178" v="15" actId="1582"/>
          <ac:cxnSpMkLst>
            <pc:docMk/>
            <pc:sldMk cId="36917022" sldId="360"/>
            <ac:cxnSpMk id="10" creationId="{502A6CA4-0840-4615-A9C0-9288CE14ED80}"/>
          </ac:cxnSpMkLst>
        </pc:cxnChg>
        <pc:cxnChg chg="mod">
          <ac:chgData name="Davina Szilvasy" userId="59fb472d-eed4-4f11-9686-c2c8db02a2cd" providerId="ADAL" clId="{7149390A-E07D-4573-A904-52B01DC4AF73}" dt="2019-01-04T11:59:40.294" v="309" actId="14100"/>
          <ac:cxnSpMkLst>
            <pc:docMk/>
            <pc:sldMk cId="36917022" sldId="360"/>
            <ac:cxnSpMk id="11" creationId="{6A2A4B20-9731-40F3-B40E-45A343D9386A}"/>
          </ac:cxnSpMkLst>
        </pc:cxnChg>
        <pc:cxnChg chg="mod">
          <ac:chgData name="Davina Szilvasy" userId="59fb472d-eed4-4f11-9686-c2c8db02a2cd" providerId="ADAL" clId="{7149390A-E07D-4573-A904-52B01DC4AF73}" dt="2019-01-04T11:59:31.543" v="308" actId="14100"/>
          <ac:cxnSpMkLst>
            <pc:docMk/>
            <pc:sldMk cId="36917022" sldId="360"/>
            <ac:cxnSpMk id="12" creationId="{646A6A29-36CB-4C8B-8D1B-71EB1D561A05}"/>
          </ac:cxnSpMkLst>
        </pc:cxnChg>
      </pc:sldChg>
      <pc:sldChg chg="modSp">
        <pc:chgData name="Davina Szilvasy" userId="59fb472d-eed4-4f11-9686-c2c8db02a2cd" providerId="ADAL" clId="{7149390A-E07D-4573-A904-52B01DC4AF73}" dt="2019-01-04T11:18:22.659" v="14" actId="6549"/>
        <pc:sldMkLst>
          <pc:docMk/>
          <pc:sldMk cId="1669721746" sldId="365"/>
        </pc:sldMkLst>
        <pc:spChg chg="mod">
          <ac:chgData name="Davina Szilvasy" userId="59fb472d-eed4-4f11-9686-c2c8db02a2cd" providerId="ADAL" clId="{7149390A-E07D-4573-A904-52B01DC4AF73}" dt="2019-01-04T11:18:22.659" v="14" actId="6549"/>
          <ac:spMkLst>
            <pc:docMk/>
            <pc:sldMk cId="1669721746" sldId="365"/>
            <ac:spMk id="19" creationId="{5252A847-DE45-4FA3-A1F8-EEBEB845FF8E}"/>
          </ac:spMkLst>
        </pc:spChg>
      </pc:sldChg>
      <pc:sldChg chg="modSp">
        <pc:chgData name="Davina Szilvasy" userId="59fb472d-eed4-4f11-9686-c2c8db02a2cd" providerId="ADAL" clId="{7149390A-E07D-4573-A904-52B01DC4AF73}" dt="2019-01-04T11:13:30.877" v="0" actId="20577"/>
        <pc:sldMkLst>
          <pc:docMk/>
          <pc:sldMk cId="332354265" sldId="366"/>
        </pc:sldMkLst>
        <pc:spChg chg="mod">
          <ac:chgData name="Davina Szilvasy" userId="59fb472d-eed4-4f11-9686-c2c8db02a2cd" providerId="ADAL" clId="{7149390A-E07D-4573-A904-52B01DC4AF73}" dt="2019-01-04T11:13:30.877" v="0" actId="20577"/>
          <ac:spMkLst>
            <pc:docMk/>
            <pc:sldMk cId="332354265" sldId="366"/>
            <ac:spMk id="19" creationId="{5252A847-DE45-4FA3-A1F8-EEBEB845FF8E}"/>
          </ac:spMkLst>
        </pc:spChg>
      </pc:sldChg>
      <pc:sldChg chg="modSp">
        <pc:chgData name="Davina Szilvasy" userId="59fb472d-eed4-4f11-9686-c2c8db02a2cd" providerId="ADAL" clId="{7149390A-E07D-4573-A904-52B01DC4AF73}" dt="2019-01-04T11:18:11.135" v="13" actId="6549"/>
        <pc:sldMkLst>
          <pc:docMk/>
          <pc:sldMk cId="3595966431" sldId="367"/>
        </pc:sldMkLst>
        <pc:spChg chg="mod">
          <ac:chgData name="Davina Szilvasy" userId="59fb472d-eed4-4f11-9686-c2c8db02a2cd" providerId="ADAL" clId="{7149390A-E07D-4573-A904-52B01DC4AF73}" dt="2019-01-04T11:18:11.135" v="13" actId="6549"/>
          <ac:spMkLst>
            <pc:docMk/>
            <pc:sldMk cId="3595966431" sldId="367"/>
            <ac:spMk id="19" creationId="{5252A847-DE45-4FA3-A1F8-EEBEB845FF8E}"/>
          </ac:spMkLst>
        </pc:spChg>
      </pc:sldChg>
      <pc:sldChg chg="del">
        <pc:chgData name="Davina Szilvasy" userId="59fb472d-eed4-4f11-9686-c2c8db02a2cd" providerId="ADAL" clId="{7149390A-E07D-4573-A904-52B01DC4AF73}" dt="2019-01-04T11:15:33.588" v="6" actId="2696"/>
        <pc:sldMkLst>
          <pc:docMk/>
          <pc:sldMk cId="1002483844" sldId="368"/>
        </pc:sldMkLst>
      </pc:sldChg>
      <pc:sldChg chg="modSp">
        <pc:chgData name="Davina Szilvasy" userId="59fb472d-eed4-4f11-9686-c2c8db02a2cd" providerId="ADAL" clId="{7149390A-E07D-4573-A904-52B01DC4AF73}" dt="2019-01-04T11:58:28.444" v="305" actId="1035"/>
        <pc:sldMkLst>
          <pc:docMk/>
          <pc:sldMk cId="2894697146" sldId="373"/>
        </pc:sldMkLst>
        <pc:spChg chg="mod">
          <ac:chgData name="Davina Szilvasy" userId="59fb472d-eed4-4f11-9686-c2c8db02a2cd" providerId="ADAL" clId="{7149390A-E07D-4573-A904-52B01DC4AF73}" dt="2019-01-04T11:58:28.444" v="305" actId="1035"/>
          <ac:spMkLst>
            <pc:docMk/>
            <pc:sldMk cId="2894697146" sldId="373"/>
            <ac:spMk id="9" creationId="{DCE261CB-277B-4EB5-8891-A441DB8BC07C}"/>
          </ac:spMkLst>
        </pc:spChg>
        <pc:graphicFrameChg chg="mod modGraphic">
          <ac:chgData name="Davina Szilvasy" userId="59fb472d-eed4-4f11-9686-c2c8db02a2cd" providerId="ADAL" clId="{7149390A-E07D-4573-A904-52B01DC4AF73}" dt="2019-01-04T11:31:07.841" v="277" actId="572"/>
          <ac:graphicFrameMkLst>
            <pc:docMk/>
            <pc:sldMk cId="2894697146" sldId="373"/>
            <ac:graphicFrameMk id="6" creationId="{241BB832-6B26-438E-9F19-DCAF0859415E}"/>
          </ac:graphicFrameMkLst>
        </pc:graphicFrameChg>
      </pc:sldChg>
      <pc:sldChg chg="del">
        <pc:chgData name="Davina Szilvasy" userId="59fb472d-eed4-4f11-9686-c2c8db02a2cd" providerId="ADAL" clId="{7149390A-E07D-4573-A904-52B01DC4AF73}" dt="2019-01-04T11:15:56.629" v="12" actId="2696"/>
        <pc:sldMkLst>
          <pc:docMk/>
          <pc:sldMk cId="2546101928" sldId="374"/>
        </pc:sldMkLst>
      </pc:sldChg>
      <pc:sldChg chg="modSp">
        <pc:chgData name="Davina Szilvasy" userId="59fb472d-eed4-4f11-9686-c2c8db02a2cd" providerId="ADAL" clId="{7149390A-E07D-4573-A904-52B01DC4AF73}" dt="2019-01-04T11:30:13.249" v="266" actId="207"/>
        <pc:sldMkLst>
          <pc:docMk/>
          <pc:sldMk cId="221166724" sldId="375"/>
        </pc:sldMkLst>
        <pc:spChg chg="mod">
          <ac:chgData name="Davina Szilvasy" userId="59fb472d-eed4-4f11-9686-c2c8db02a2cd" providerId="ADAL" clId="{7149390A-E07D-4573-A904-52B01DC4AF73}" dt="2019-01-04T11:23:14.894" v="229" actId="403"/>
          <ac:spMkLst>
            <pc:docMk/>
            <pc:sldMk cId="221166724" sldId="375"/>
            <ac:spMk id="2" creationId="{7BC6282B-3749-4BA7-9FB1-EA37979AA2C9}"/>
          </ac:spMkLst>
        </pc:spChg>
        <pc:spChg chg="mod">
          <ac:chgData name="Davina Szilvasy" userId="59fb472d-eed4-4f11-9686-c2c8db02a2cd" providerId="ADAL" clId="{7149390A-E07D-4573-A904-52B01DC4AF73}" dt="2019-01-04T11:30:13.249" v="266" actId="207"/>
          <ac:spMkLst>
            <pc:docMk/>
            <pc:sldMk cId="221166724" sldId="375"/>
            <ac:spMk id="13" creationId="{39D196DE-1B7D-4C8C-AD9B-FACF31E7829A}"/>
          </ac:spMkLst>
        </pc:spChg>
        <pc:spChg chg="mod">
          <ac:chgData name="Davina Szilvasy" userId="59fb472d-eed4-4f11-9686-c2c8db02a2cd" providerId="ADAL" clId="{7149390A-E07D-4573-A904-52B01DC4AF73}" dt="2019-01-04T11:20:37.704" v="46" actId="20577"/>
          <ac:spMkLst>
            <pc:docMk/>
            <pc:sldMk cId="221166724" sldId="375"/>
            <ac:spMk id="19" creationId="{5252A847-DE45-4FA3-A1F8-EEBEB845FF8E}"/>
          </ac:spMkLst>
        </pc:spChg>
      </pc:sldChg>
      <pc:sldChg chg="addSp delSp modSp">
        <pc:chgData name="Davina Szilvasy" userId="59fb472d-eed4-4f11-9686-c2c8db02a2cd" providerId="ADAL" clId="{7149390A-E07D-4573-A904-52B01DC4AF73}" dt="2019-01-04T11:28:22.096" v="259"/>
        <pc:sldMkLst>
          <pc:docMk/>
          <pc:sldMk cId="1469141933" sldId="377"/>
        </pc:sldMkLst>
        <pc:spChg chg="add del">
          <ac:chgData name="Davina Szilvasy" userId="59fb472d-eed4-4f11-9686-c2c8db02a2cd" providerId="ADAL" clId="{7149390A-E07D-4573-A904-52B01DC4AF73}" dt="2019-01-04T11:24:17.797" v="241" actId="478"/>
          <ac:spMkLst>
            <pc:docMk/>
            <pc:sldMk cId="1469141933" sldId="377"/>
            <ac:spMk id="16" creationId="{BF12A900-CEC9-473E-978B-106208083452}"/>
          </ac:spMkLst>
        </pc:spChg>
        <pc:spChg chg="mod">
          <ac:chgData name="Davina Szilvasy" userId="59fb472d-eed4-4f11-9686-c2c8db02a2cd" providerId="ADAL" clId="{7149390A-E07D-4573-A904-52B01DC4AF73}" dt="2019-01-04T11:26:52.732" v="250" actId="207"/>
          <ac:spMkLst>
            <pc:docMk/>
            <pc:sldMk cId="1469141933" sldId="377"/>
            <ac:spMk id="19" creationId="{5252A847-DE45-4FA3-A1F8-EEBEB845FF8E}"/>
          </ac:spMkLst>
        </pc:spChg>
        <pc:picChg chg="mod">
          <ac:chgData name="Davina Szilvasy" userId="59fb472d-eed4-4f11-9686-c2c8db02a2cd" providerId="ADAL" clId="{7149390A-E07D-4573-A904-52B01DC4AF73}" dt="2019-01-04T11:28:22.096" v="259"/>
          <ac:picMkLst>
            <pc:docMk/>
            <pc:sldMk cId="1469141933" sldId="377"/>
            <ac:picMk id="14" creationId="{C06EA090-90DB-4FCF-844D-133EF3B95C66}"/>
          </ac:picMkLst>
        </pc:picChg>
        <pc:picChg chg="mod">
          <ac:chgData name="Davina Szilvasy" userId="59fb472d-eed4-4f11-9686-c2c8db02a2cd" providerId="ADAL" clId="{7149390A-E07D-4573-A904-52B01DC4AF73}" dt="2019-01-04T11:24:14.313" v="240" actId="1076"/>
          <ac:picMkLst>
            <pc:docMk/>
            <pc:sldMk cId="1469141933" sldId="377"/>
            <ac:picMk id="15" creationId="{9369B887-461A-4B2C-B0B8-30D423F07991}"/>
          </ac:picMkLst>
        </pc:picChg>
      </pc:sldChg>
      <pc:sldChg chg="delSp modSp ord">
        <pc:chgData name="Davina Szilvasy" userId="59fb472d-eed4-4f11-9686-c2c8db02a2cd" providerId="ADAL" clId="{7149390A-E07D-4573-A904-52B01DC4AF73}" dt="2019-01-04T11:56:58.981" v="295" actId="20577"/>
        <pc:sldMkLst>
          <pc:docMk/>
          <pc:sldMk cId="2639850308" sldId="378"/>
        </pc:sldMkLst>
        <pc:spChg chg="del mod">
          <ac:chgData name="Davina Szilvasy" userId="59fb472d-eed4-4f11-9686-c2c8db02a2cd" providerId="ADAL" clId="{7149390A-E07D-4573-A904-52B01DC4AF73}" dt="2019-01-04T11:22:47.259" v="225" actId="478"/>
          <ac:spMkLst>
            <pc:docMk/>
            <pc:sldMk cId="2639850308" sldId="378"/>
            <ac:spMk id="2" creationId="{1477AF98-FB43-4685-8242-497B9F3E9979}"/>
          </ac:spMkLst>
        </pc:spChg>
        <pc:spChg chg="mod">
          <ac:chgData name="Davina Szilvasy" userId="59fb472d-eed4-4f11-9686-c2c8db02a2cd" providerId="ADAL" clId="{7149390A-E07D-4573-A904-52B01DC4AF73}" dt="2019-01-04T11:56:58.981" v="295" actId="20577"/>
          <ac:spMkLst>
            <pc:docMk/>
            <pc:sldMk cId="2639850308" sldId="378"/>
            <ac:spMk id="19" creationId="{5252A847-DE45-4FA3-A1F8-EEBEB845FF8E}"/>
          </ac:spMkLst>
        </pc:spChg>
        <pc:graphicFrameChg chg="modGraphic">
          <ac:chgData name="Davina Szilvasy" userId="59fb472d-eed4-4f11-9686-c2c8db02a2cd" providerId="ADAL" clId="{7149390A-E07D-4573-A904-52B01DC4AF73}" dt="2019-01-04T11:29:54.089" v="263" actId="207"/>
          <ac:graphicFrameMkLst>
            <pc:docMk/>
            <pc:sldMk cId="2639850308" sldId="378"/>
            <ac:graphicFrameMk id="6" creationId="{1F52D444-8CB1-4E65-9EED-EF5089B82694}"/>
          </ac:graphicFrameMkLst>
        </pc:graphicFrameChg>
      </pc:sldChg>
      <pc:sldChg chg="addSp delSp modSp">
        <pc:chgData name="Davina Szilvasy" userId="59fb472d-eed4-4f11-9686-c2c8db02a2cd" providerId="ADAL" clId="{7149390A-E07D-4573-A904-52B01DC4AF73}" dt="2019-01-04T11:28:50.092" v="261"/>
        <pc:sldMkLst>
          <pc:docMk/>
          <pc:sldMk cId="995231527" sldId="379"/>
        </pc:sldMkLst>
        <pc:spChg chg="add mod">
          <ac:chgData name="Davina Szilvasy" userId="59fb472d-eed4-4f11-9686-c2c8db02a2cd" providerId="ADAL" clId="{7149390A-E07D-4573-A904-52B01DC4AF73}" dt="2019-01-04T11:24:48.548" v="249" actId="1037"/>
          <ac:spMkLst>
            <pc:docMk/>
            <pc:sldMk cId="995231527" sldId="379"/>
            <ac:spMk id="16" creationId="{ABB73427-2465-47F8-BDD5-406DBF789443}"/>
          </ac:spMkLst>
        </pc:spChg>
        <pc:spChg chg="mod">
          <ac:chgData name="Davina Szilvasy" userId="59fb472d-eed4-4f11-9686-c2c8db02a2cd" providerId="ADAL" clId="{7149390A-E07D-4573-A904-52B01DC4AF73}" dt="2019-01-04T11:26:57.616" v="251" actId="207"/>
          <ac:spMkLst>
            <pc:docMk/>
            <pc:sldMk cId="995231527" sldId="379"/>
            <ac:spMk id="19" creationId="{5252A847-DE45-4FA3-A1F8-EEBEB845FF8E}"/>
          </ac:spMkLst>
        </pc:spChg>
        <pc:picChg chg="del">
          <ac:chgData name="Davina Szilvasy" userId="59fb472d-eed4-4f11-9686-c2c8db02a2cd" providerId="ADAL" clId="{7149390A-E07D-4573-A904-52B01DC4AF73}" dt="2019-01-04T11:28:48.720" v="260" actId="478"/>
          <ac:picMkLst>
            <pc:docMk/>
            <pc:sldMk cId="995231527" sldId="379"/>
            <ac:picMk id="14" creationId="{C06EA090-90DB-4FCF-844D-133EF3B95C66}"/>
          </ac:picMkLst>
        </pc:picChg>
        <pc:picChg chg="add">
          <ac:chgData name="Davina Szilvasy" userId="59fb472d-eed4-4f11-9686-c2c8db02a2cd" providerId="ADAL" clId="{7149390A-E07D-4573-A904-52B01DC4AF73}" dt="2019-01-04T11:28:50.092" v="261"/>
          <ac:picMkLst>
            <pc:docMk/>
            <pc:sldMk cId="995231527" sldId="379"/>
            <ac:picMk id="17" creationId="{0C1DA70E-200B-409C-82EA-D28F84E5F3BC}"/>
          </ac:picMkLst>
        </pc:picChg>
      </pc:sldChg>
      <pc:sldChg chg="modSp">
        <pc:chgData name="Davina Szilvasy" userId="59fb472d-eed4-4f11-9686-c2c8db02a2cd" providerId="ADAL" clId="{7149390A-E07D-4573-A904-52B01DC4AF73}" dt="2019-01-04T11:30:19.682" v="267" actId="207"/>
        <pc:sldMkLst>
          <pc:docMk/>
          <pc:sldMk cId="3618772633" sldId="380"/>
        </pc:sldMkLst>
        <pc:spChg chg="mod">
          <ac:chgData name="Davina Szilvasy" userId="59fb472d-eed4-4f11-9686-c2c8db02a2cd" providerId="ADAL" clId="{7149390A-E07D-4573-A904-52B01DC4AF73}" dt="2019-01-04T11:23:09.685" v="228" actId="403"/>
          <ac:spMkLst>
            <pc:docMk/>
            <pc:sldMk cId="3618772633" sldId="380"/>
            <ac:spMk id="2" creationId="{7BC6282B-3749-4BA7-9FB1-EA37979AA2C9}"/>
          </ac:spMkLst>
        </pc:spChg>
        <pc:spChg chg="mod">
          <ac:chgData name="Davina Szilvasy" userId="59fb472d-eed4-4f11-9686-c2c8db02a2cd" providerId="ADAL" clId="{7149390A-E07D-4573-A904-52B01DC4AF73}" dt="2019-01-04T11:30:19.682" v="267" actId="207"/>
          <ac:spMkLst>
            <pc:docMk/>
            <pc:sldMk cId="3618772633" sldId="380"/>
            <ac:spMk id="13" creationId="{39D196DE-1B7D-4C8C-AD9B-FACF31E7829A}"/>
          </ac:spMkLst>
        </pc:spChg>
        <pc:spChg chg="mod">
          <ac:chgData name="Davina Szilvasy" userId="59fb472d-eed4-4f11-9686-c2c8db02a2cd" providerId="ADAL" clId="{7149390A-E07D-4573-A904-52B01DC4AF73}" dt="2019-01-04T11:20:30.572" v="38" actId="20577"/>
          <ac:spMkLst>
            <pc:docMk/>
            <pc:sldMk cId="3618772633" sldId="380"/>
            <ac:spMk id="19" creationId="{5252A847-DE45-4FA3-A1F8-EEBEB845FF8E}"/>
          </ac:spMkLst>
        </pc:spChg>
      </pc:sldChg>
      <pc:sldChg chg="addSp delSp modSp add">
        <pc:chgData name="Davina Szilvasy" userId="59fb472d-eed4-4f11-9686-c2c8db02a2cd" providerId="ADAL" clId="{7149390A-E07D-4573-A904-52B01DC4AF73}" dt="2019-01-04T11:15:30.428" v="5"/>
        <pc:sldMkLst>
          <pc:docMk/>
          <pc:sldMk cId="3966224755" sldId="381"/>
        </pc:sldMkLst>
        <pc:spChg chg="del">
          <ac:chgData name="Davina Szilvasy" userId="59fb472d-eed4-4f11-9686-c2c8db02a2cd" providerId="ADAL" clId="{7149390A-E07D-4573-A904-52B01DC4AF73}" dt="2019-01-04T11:15:10.787" v="2" actId="478"/>
          <ac:spMkLst>
            <pc:docMk/>
            <pc:sldMk cId="3966224755" sldId="381"/>
            <ac:spMk id="9" creationId="{DCE261CB-277B-4EB5-8891-A441DB8BC07C}"/>
          </ac:spMkLst>
        </pc:spChg>
        <pc:spChg chg="add">
          <ac:chgData name="Davina Szilvasy" userId="59fb472d-eed4-4f11-9686-c2c8db02a2cd" providerId="ADAL" clId="{7149390A-E07D-4573-A904-52B01DC4AF73}" dt="2019-01-04T11:15:12.594" v="3"/>
          <ac:spMkLst>
            <pc:docMk/>
            <pc:sldMk cId="3966224755" sldId="381"/>
            <ac:spMk id="11" creationId="{B56623B8-FFBF-41FA-9B93-C9E0ADFBD31F}"/>
          </ac:spMkLst>
        </pc:spChg>
        <pc:spChg chg="mod">
          <ac:chgData name="Davina Szilvasy" userId="59fb472d-eed4-4f11-9686-c2c8db02a2cd" providerId="ADAL" clId="{7149390A-E07D-4573-A904-52B01DC4AF73}" dt="2019-01-04T11:15:30.428" v="5"/>
          <ac:spMkLst>
            <pc:docMk/>
            <pc:sldMk cId="3966224755" sldId="381"/>
            <ac:spMk id="19" creationId="{5252A847-DE45-4FA3-A1F8-EEBEB845FF8E}"/>
          </ac:spMkLst>
        </pc:spChg>
        <pc:graphicFrameChg chg="del">
          <ac:chgData name="Davina Szilvasy" userId="59fb472d-eed4-4f11-9686-c2c8db02a2cd" providerId="ADAL" clId="{7149390A-E07D-4573-A904-52B01DC4AF73}" dt="2019-01-04T11:15:10.787" v="2" actId="478"/>
          <ac:graphicFrameMkLst>
            <pc:docMk/>
            <pc:sldMk cId="3966224755" sldId="381"/>
            <ac:graphicFrameMk id="6" creationId="{241BB832-6B26-438E-9F19-DCAF0859415E}"/>
          </ac:graphicFrameMkLst>
        </pc:graphicFrameChg>
        <pc:graphicFrameChg chg="add">
          <ac:chgData name="Davina Szilvasy" userId="59fb472d-eed4-4f11-9686-c2c8db02a2cd" providerId="ADAL" clId="{7149390A-E07D-4573-A904-52B01DC4AF73}" dt="2019-01-04T11:15:12.594" v="3"/>
          <ac:graphicFrameMkLst>
            <pc:docMk/>
            <pc:sldMk cId="3966224755" sldId="381"/>
            <ac:graphicFrameMk id="12" creationId="{6598AC4D-F0F6-4138-9ACA-550A81D1B508}"/>
          </ac:graphicFrameMkLst>
        </pc:graphicFrameChg>
        <pc:picChg chg="add">
          <ac:chgData name="Davina Szilvasy" userId="59fb472d-eed4-4f11-9686-c2c8db02a2cd" providerId="ADAL" clId="{7149390A-E07D-4573-A904-52B01DC4AF73}" dt="2019-01-04T11:15:12.594" v="3"/>
          <ac:picMkLst>
            <pc:docMk/>
            <pc:sldMk cId="3966224755" sldId="381"/>
            <ac:picMk id="10" creationId="{D906D111-8C0C-4326-AB5F-F6218B5B51E7}"/>
          </ac:picMkLst>
        </pc:picChg>
        <pc:picChg chg="add">
          <ac:chgData name="Davina Szilvasy" userId="59fb472d-eed4-4f11-9686-c2c8db02a2cd" providerId="ADAL" clId="{7149390A-E07D-4573-A904-52B01DC4AF73}" dt="2019-01-04T11:15:12.594" v="3"/>
          <ac:picMkLst>
            <pc:docMk/>
            <pc:sldMk cId="3966224755" sldId="381"/>
            <ac:picMk id="13" creationId="{4425515B-497A-41F6-8823-AEAD281DAB97}"/>
          </ac:picMkLst>
        </pc:picChg>
        <pc:picChg chg="add">
          <ac:chgData name="Davina Szilvasy" userId="59fb472d-eed4-4f11-9686-c2c8db02a2cd" providerId="ADAL" clId="{7149390A-E07D-4573-A904-52B01DC4AF73}" dt="2019-01-04T11:15:12.594" v="3"/>
          <ac:picMkLst>
            <pc:docMk/>
            <pc:sldMk cId="3966224755" sldId="381"/>
            <ac:picMk id="14" creationId="{341E160B-60A1-46BE-A32B-071F2F90364A}"/>
          </ac:picMkLst>
        </pc:picChg>
        <pc:picChg chg="add">
          <ac:chgData name="Davina Szilvasy" userId="59fb472d-eed4-4f11-9686-c2c8db02a2cd" providerId="ADAL" clId="{7149390A-E07D-4573-A904-52B01DC4AF73}" dt="2019-01-04T11:15:12.594" v="3"/>
          <ac:picMkLst>
            <pc:docMk/>
            <pc:sldMk cId="3966224755" sldId="381"/>
            <ac:picMk id="15" creationId="{42A06E53-4B86-490F-A2DA-7A6860543EEC}"/>
          </ac:picMkLst>
        </pc:picChg>
      </pc:sldChg>
      <pc:sldChg chg="modSp add">
        <pc:chgData name="Davina Szilvasy" userId="59fb472d-eed4-4f11-9686-c2c8db02a2cd" providerId="ADAL" clId="{7149390A-E07D-4573-A904-52B01DC4AF73}" dt="2019-01-04T11:30:53.237" v="274" actId="572"/>
        <pc:sldMkLst>
          <pc:docMk/>
          <pc:sldMk cId="3518987212" sldId="382"/>
        </pc:sldMkLst>
        <pc:graphicFrameChg chg="mod modGraphic">
          <ac:chgData name="Davina Szilvasy" userId="59fb472d-eed4-4f11-9686-c2c8db02a2cd" providerId="ADAL" clId="{7149390A-E07D-4573-A904-52B01DC4AF73}" dt="2019-01-04T11:30:53.237" v="274" actId="572"/>
          <ac:graphicFrameMkLst>
            <pc:docMk/>
            <pc:sldMk cId="3518987212" sldId="382"/>
            <ac:graphicFrameMk id="12" creationId="{6598AC4D-F0F6-4138-9ACA-550A81D1B508}"/>
          </ac:graphicFrameMkLst>
        </pc:graphicFrameChg>
      </pc:sldChg>
      <pc:sldChg chg="add del">
        <pc:chgData name="Davina Szilvasy" userId="59fb472d-eed4-4f11-9686-c2c8db02a2cd" providerId="ADAL" clId="{7149390A-E07D-4573-A904-52B01DC4AF73}" dt="2019-01-04T11:20:52.850" v="48" actId="2696"/>
        <pc:sldMkLst>
          <pc:docMk/>
          <pc:sldMk cId="1154671104" sldId="383"/>
        </pc:sldMkLst>
      </pc:sldChg>
      <pc:sldChg chg="delSp modSp add">
        <pc:chgData name="Davina Szilvasy" userId="59fb472d-eed4-4f11-9686-c2c8db02a2cd" providerId="ADAL" clId="{7149390A-E07D-4573-A904-52B01DC4AF73}" dt="2019-01-04T11:56:35.351" v="285" actId="20577"/>
        <pc:sldMkLst>
          <pc:docMk/>
          <pc:sldMk cId="3183852591" sldId="383"/>
        </pc:sldMkLst>
        <pc:spChg chg="del mod">
          <ac:chgData name="Davina Szilvasy" userId="59fb472d-eed4-4f11-9686-c2c8db02a2cd" providerId="ADAL" clId="{7149390A-E07D-4573-A904-52B01DC4AF73}" dt="2019-01-04T11:21:48.535" v="138" actId="478"/>
          <ac:spMkLst>
            <pc:docMk/>
            <pc:sldMk cId="3183852591" sldId="383"/>
            <ac:spMk id="2" creationId="{1477AF98-FB43-4685-8242-497B9F3E9979}"/>
          </ac:spMkLst>
        </pc:spChg>
        <pc:spChg chg="mod">
          <ac:chgData name="Davina Szilvasy" userId="59fb472d-eed4-4f11-9686-c2c8db02a2cd" providerId="ADAL" clId="{7149390A-E07D-4573-A904-52B01DC4AF73}" dt="2019-01-04T11:56:35.351" v="285" actId="20577"/>
          <ac:spMkLst>
            <pc:docMk/>
            <pc:sldMk cId="3183852591" sldId="383"/>
            <ac:spMk id="19" creationId="{5252A847-DE45-4FA3-A1F8-EEBEB845FF8E}"/>
          </ac:spMkLst>
        </pc:spChg>
        <pc:graphicFrameChg chg="modGraphic">
          <ac:chgData name="Davina Szilvasy" userId="59fb472d-eed4-4f11-9686-c2c8db02a2cd" providerId="ADAL" clId="{7149390A-E07D-4573-A904-52B01DC4AF73}" dt="2019-01-04T11:30:03.300" v="265" actId="207"/>
          <ac:graphicFrameMkLst>
            <pc:docMk/>
            <pc:sldMk cId="3183852591" sldId="383"/>
            <ac:graphicFrameMk id="6" creationId="{1F52D444-8CB1-4E65-9EED-EF5089B82694}"/>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01/02/2019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01/02/2019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01/02/2019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01/02/2019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mixed-age-year-2-and-3-length-height-and-perimeter-step-3-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classroomsecrets.co.uk/category/mixed-age-maths/year-2-3/spring-block-4-length-height-and-perimeter-year-2-3/" TargetMode="External"/><Relationship Id="rId5" Type="http://schemas.openxmlformats.org/officeDocument/2006/relationships/hyperlink" Target="https://classroomsecrets.co.uk/content-domain-filter/?fwp_contentdomain=3m2a" TargetMode="External"/><Relationship Id="rId4" Type="http://schemas.openxmlformats.org/officeDocument/2006/relationships/hyperlink" Target="https://classroomsecrets.co.uk/content-domain-filter/?fwp_contentdomain=3m1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2/3 – Spring Block 4 – Length, Height and Perimeter – Step 3</a:t>
            </a: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This PowerPoint has been designed to support your teaching of this small step from the Mixed Age planning. It includes a starter activity suitable for each year group and an example of each question from the Varied Fluency and Reasoning and Problem Solving resources also provided in this pack (separate for each year group). Each slide has the year group identified in the bottom right-hand corner. We recommend that you look through this PowerPoint in advance and decide whether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3</a:t>
            </a:r>
            <a:r>
              <a:rPr lang="en-GB" sz="1200" b="1" dirty="0">
                <a:solidFill>
                  <a:schemeClr val="tx1"/>
                </a:solidFill>
                <a:latin typeface="Century Gothic" panose="020B0502020202020204" pitchFamily="34" charset="0"/>
              </a:rPr>
              <a:t>:(3M1a)</a:t>
            </a:r>
            <a:r>
              <a:rPr lang="en-GB" sz="1200" b="1" dirty="0">
                <a:solidFill>
                  <a:schemeClr val="tx1"/>
                </a:solidFill>
              </a:rPr>
              <a:t> </a:t>
            </a:r>
            <a:r>
              <a:rPr lang="en-GB" sz="1200" b="1" dirty="0">
                <a:latin typeface="Century Gothic" panose="020B0502020202020204" pitchFamily="34" charset="0"/>
                <a:hlinkClick r:id="rId4"/>
              </a:rPr>
              <a:t>Compare lengths (m/cm/mm)</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3:(3M2a) </a:t>
            </a:r>
            <a:r>
              <a:rPr lang="en-GB" sz="1200" b="1" dirty="0">
                <a:latin typeface="Century Gothic" panose="020B0502020202020204" pitchFamily="34" charset="0"/>
                <a:hlinkClick r:id="rId5"/>
              </a:rPr>
              <a:t>Measure lengths (m/cm/mm)</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2 and Year 3 Length, Height and Perimeter</a:t>
            </a:r>
            <a:r>
              <a:rPr lang="en-GB" sz="1600" b="1" dirty="0">
                <a:solidFill>
                  <a:prstClr val="black"/>
                </a:solidFill>
                <a:latin typeface="Century Gothic" panose="020B0502020202020204" pitchFamily="34" charset="0"/>
              </a:rPr>
              <a:t> Resources.</a:t>
            </a:r>
          </a:p>
          <a:p>
            <a:pPr lvl="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longest length:</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241BB832-6B26-438E-9F19-DCAF0859415E}"/>
              </a:ext>
            </a:extLst>
          </p:cNvPr>
          <p:cNvGraphicFramePr>
            <a:graphicFrameLocks noGrp="1"/>
          </p:cNvGraphicFramePr>
          <p:nvPr>
            <p:extLst>
              <p:ext uri="{D42A27DB-BD31-4B8C-83A1-F6EECF244321}">
                <p14:modId xmlns:p14="http://schemas.microsoft.com/office/powerpoint/2010/main" val="3283061540"/>
              </p:ext>
            </p:extLst>
          </p:nvPr>
        </p:nvGraphicFramePr>
        <p:xfrm>
          <a:off x="2228127" y="2131667"/>
          <a:ext cx="4687746" cy="1761499"/>
        </p:xfrm>
        <a:graphic>
          <a:graphicData uri="http://schemas.openxmlformats.org/drawingml/2006/table">
            <a:tbl>
              <a:tblPr firstRow="1" bandRow="1">
                <a:tableStyleId>{5940675A-B579-460E-94D1-54222C63F5DA}</a:tableStyleId>
              </a:tblPr>
              <a:tblGrid>
                <a:gridCol w="1993104">
                  <a:extLst>
                    <a:ext uri="{9D8B030D-6E8A-4147-A177-3AD203B41FA5}">
                      <a16:colId xmlns:a16="http://schemas.microsoft.com/office/drawing/2014/main" val="2300077941"/>
                    </a:ext>
                  </a:extLst>
                </a:gridCol>
                <a:gridCol w="701538">
                  <a:extLst>
                    <a:ext uri="{9D8B030D-6E8A-4147-A177-3AD203B41FA5}">
                      <a16:colId xmlns:a16="http://schemas.microsoft.com/office/drawing/2014/main" val="3064171181"/>
                    </a:ext>
                  </a:extLst>
                </a:gridCol>
                <a:gridCol w="1993104">
                  <a:extLst>
                    <a:ext uri="{9D8B030D-6E8A-4147-A177-3AD203B41FA5}">
                      <a16:colId xmlns:a16="http://schemas.microsoft.com/office/drawing/2014/main" val="2872469942"/>
                    </a:ext>
                  </a:extLst>
                </a:gridCol>
              </a:tblGrid>
              <a:tr h="637762">
                <a:tc>
                  <a:txBody>
                    <a:bodyPr/>
                    <a:lstStyle/>
                    <a:p>
                      <a:pPr algn="ctr"/>
                      <a:r>
                        <a:rPr lang="en-GB" sz="2000" b="1" dirty="0">
                          <a:solidFill>
                            <a:schemeClr val="bg1">
                              <a:lumMod val="50000"/>
                            </a:schemeClr>
                          </a:solidFill>
                          <a:latin typeface="Century Gothic" panose="020B0502020202020204" pitchFamily="34" charset="0"/>
                        </a:rPr>
                        <a:t>7cm 4mm</a:t>
                      </a:r>
                    </a:p>
                  </a:txBody>
                  <a:tcPr marL="178191" marR="17819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latin typeface="Century Gothic" panose="020B0502020202020204" pitchFamily="34" charset="0"/>
                      </a:endParaRPr>
                    </a:p>
                  </a:txBody>
                  <a:tcPr marL="178191" marR="178191" marT="80995" marB="80995" anchor="ctr">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733mm</a:t>
                      </a:r>
                    </a:p>
                  </a:txBody>
                  <a:tcPr marL="178191" marR="178191" marT="80995" marB="80995"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5914031"/>
                  </a:ext>
                </a:extLst>
              </a:tr>
              <a:tr h="485975">
                <a:tc>
                  <a:txBody>
                    <a:bodyPr/>
                    <a:lstStyle/>
                    <a:p>
                      <a:pPr algn="ctr"/>
                      <a:endParaRPr lang="en-GB" sz="2100" b="1" dirty="0">
                        <a:latin typeface="Century Gothic" panose="020B0502020202020204" pitchFamily="34" charset="0"/>
                      </a:endParaRPr>
                    </a:p>
                  </a:txBody>
                  <a:tcPr marL="178191" marR="178191" marT="80995" marB="80995"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100" b="1" dirty="0">
                        <a:latin typeface="Century Gothic" panose="020B0502020202020204" pitchFamily="34" charset="0"/>
                      </a:endParaRPr>
                    </a:p>
                  </a:txBody>
                  <a:tcPr marL="178191" marR="178191"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100" b="1" dirty="0">
                        <a:latin typeface="Century Gothic" panose="020B0502020202020204" pitchFamily="34" charset="0"/>
                      </a:endParaRPr>
                    </a:p>
                  </a:txBody>
                  <a:tcPr marL="178191" marR="178191" marT="80995" marB="80995"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5689805"/>
                  </a:ext>
                </a:extLst>
              </a:tr>
              <a:tr h="637762">
                <a:tc>
                  <a:txBody>
                    <a:bodyPr/>
                    <a:lstStyle/>
                    <a:p>
                      <a:pPr algn="ctr"/>
                      <a:r>
                        <a:rPr lang="en-GB" sz="2000" b="1" dirty="0">
                          <a:solidFill>
                            <a:schemeClr val="bg1">
                              <a:lumMod val="50000"/>
                            </a:schemeClr>
                          </a:solidFill>
                          <a:latin typeface="Century Gothic" panose="020B0502020202020204" pitchFamily="34" charset="0"/>
                        </a:rPr>
                        <a:t>8cm 13mm</a:t>
                      </a:r>
                    </a:p>
                  </a:txBody>
                  <a:tcPr marL="178191" marR="17819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latin typeface="Century Gothic" panose="020B0502020202020204" pitchFamily="34" charset="0"/>
                      </a:endParaRPr>
                    </a:p>
                  </a:txBody>
                  <a:tcPr marL="178191" marR="17819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bg1">
                              <a:lumMod val="50000"/>
                            </a:schemeClr>
                          </a:solidFill>
                          <a:latin typeface="Century Gothic" panose="020B0502020202020204" pitchFamily="34" charset="0"/>
                        </a:rPr>
                        <a:t>9cm 0mm</a:t>
                      </a:r>
                    </a:p>
                  </a:txBody>
                  <a:tcPr marL="178191" marR="17819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9590835"/>
                  </a:ext>
                </a:extLst>
              </a:tr>
            </a:tbl>
          </a:graphicData>
        </a:graphic>
      </p:graphicFrame>
      <p:sp>
        <p:nvSpPr>
          <p:cNvPr id="9" name="Oval 8">
            <a:extLst>
              <a:ext uri="{FF2B5EF4-FFF2-40B4-BE49-F238E27FC236}">
                <a16:creationId xmlns:a16="http://schemas.microsoft.com/office/drawing/2014/main" id="{DCE261CB-277B-4EB5-8891-A441DB8BC07C}"/>
              </a:ext>
            </a:extLst>
          </p:cNvPr>
          <p:cNvSpPr/>
          <p:nvPr/>
        </p:nvSpPr>
        <p:spPr>
          <a:xfrm>
            <a:off x="4666007" y="1733760"/>
            <a:ext cx="2505714" cy="14077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B4CE60D-A5B0-45D1-AE61-CAB434F9B1EA}"/>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2894697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C1542C65-05BC-4D12-8DC2-0DFF1C54C71D}"/>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17" name="Table 16">
            <a:extLst>
              <a:ext uri="{FF2B5EF4-FFF2-40B4-BE49-F238E27FC236}">
                <a16:creationId xmlns:a16="http://schemas.microsoft.com/office/drawing/2014/main" id="{B162DFB6-7A9C-4189-9E85-9FFB1FE3337A}"/>
              </a:ext>
            </a:extLst>
          </p:cNvPr>
          <p:cNvGraphicFramePr>
            <a:graphicFrameLocks noGrp="1"/>
          </p:cNvGraphicFramePr>
          <p:nvPr>
            <p:extLst/>
          </p:nvPr>
        </p:nvGraphicFramePr>
        <p:xfrm>
          <a:off x="2121993" y="2742182"/>
          <a:ext cx="4495655" cy="2880000"/>
        </p:xfrm>
        <a:graphic>
          <a:graphicData uri="http://schemas.openxmlformats.org/drawingml/2006/table">
            <a:tbl>
              <a:tblPr firstRow="1" bandRow="1">
                <a:tableStyleId>{5940675A-B579-460E-94D1-54222C63F5DA}</a:tableStyleId>
              </a:tblPr>
              <a:tblGrid>
                <a:gridCol w="2213719">
                  <a:extLst>
                    <a:ext uri="{9D8B030D-6E8A-4147-A177-3AD203B41FA5}">
                      <a16:colId xmlns:a16="http://schemas.microsoft.com/office/drawing/2014/main" val="2013171593"/>
                    </a:ext>
                  </a:extLst>
                </a:gridCol>
                <a:gridCol w="1633936">
                  <a:extLst>
                    <a:ext uri="{9D8B030D-6E8A-4147-A177-3AD203B41FA5}">
                      <a16:colId xmlns:a16="http://schemas.microsoft.com/office/drawing/2014/main" val="3554654123"/>
                    </a:ext>
                  </a:extLst>
                </a:gridCol>
                <a:gridCol w="648000">
                  <a:extLst>
                    <a:ext uri="{9D8B030D-6E8A-4147-A177-3AD203B41FA5}">
                      <a16:colId xmlns:a16="http://schemas.microsoft.com/office/drawing/2014/main" val="64130990"/>
                    </a:ext>
                  </a:extLst>
                </a:gridCol>
              </a:tblGrid>
              <a:tr h="648000">
                <a:tc>
                  <a:txBody>
                    <a:bodyPr/>
                    <a:lstStyle/>
                    <a:p>
                      <a:pPr algn="ctr"/>
                      <a:endParaRPr lang="en-US" sz="1500" b="1" dirty="0">
                        <a:latin typeface="Century Gothic" panose="020B0502020202020204" pitchFamily="34" charset="0"/>
                      </a:endParaRPr>
                    </a:p>
                  </a:txBody>
                  <a:tcPr marL="66938" marR="66938"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700" b="1" dirty="0">
                          <a:latin typeface="Century Gothic" panose="020B0502020202020204" pitchFamily="34" charset="0"/>
                        </a:rPr>
                        <a:t>9cm 18mm</a:t>
                      </a:r>
                    </a:p>
                  </a:txBody>
                  <a:tcPr marL="66938" marR="66938" marT="66938" marB="66938"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500" b="1" dirty="0">
                        <a:latin typeface="Century Gothic" panose="020B0502020202020204" pitchFamily="34" charset="0"/>
                      </a:endParaRPr>
                    </a:p>
                  </a:txBody>
                  <a:tcPr marL="66938" marR="66938"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2391946"/>
                  </a:ext>
                </a:extLst>
              </a:tr>
              <a:tr h="468000">
                <a:tc>
                  <a:txBody>
                    <a:bodyPr/>
                    <a:lstStyle/>
                    <a:p>
                      <a:pPr algn="ctr"/>
                      <a:endParaRPr lang="en-US" sz="200" b="1">
                        <a:latin typeface="Century Gothic" panose="020B0502020202020204" pitchFamily="34" charset="0"/>
                      </a:endParaRPr>
                    </a:p>
                  </a:txBody>
                  <a:tcPr marL="133877" marR="133877"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00" b="1" dirty="0">
                        <a:latin typeface="Century Gothic" panose="020B0502020202020204" pitchFamily="34" charset="0"/>
                      </a:endParaRPr>
                    </a:p>
                  </a:txBody>
                  <a:tcPr marL="133877" marR="133877"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200" b="1" dirty="0">
                        <a:latin typeface="Century Gothic" panose="020B0502020202020204" pitchFamily="34" charset="0"/>
                      </a:endParaRPr>
                    </a:p>
                  </a:txBody>
                  <a:tcPr marL="133877" marR="133877" marT="66938" marB="6693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2241748"/>
                  </a:ext>
                </a:extLst>
              </a:tr>
              <a:tr h="648000">
                <a:tc>
                  <a:txBody>
                    <a:bodyPr/>
                    <a:lstStyle/>
                    <a:p>
                      <a:pPr algn="ctr"/>
                      <a:endParaRPr lang="en-US" sz="1700" b="1">
                        <a:latin typeface="Century Gothic" panose="020B0502020202020204" pitchFamily="34" charset="0"/>
                      </a:endParaRPr>
                    </a:p>
                  </a:txBody>
                  <a:tcPr marL="133877" marR="133877"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700" b="1" dirty="0">
                          <a:latin typeface="Century Gothic" panose="020B0502020202020204" pitchFamily="34" charset="0"/>
                        </a:rPr>
                        <a:t>9cm 8mm</a:t>
                      </a:r>
                    </a:p>
                  </a:txBody>
                  <a:tcPr marL="66938" marR="66938" marT="66938" marB="66938"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2000" b="1" dirty="0">
                        <a:solidFill>
                          <a:srgbClr val="FF0000"/>
                        </a:solidFill>
                        <a:latin typeface="Century Gothic" panose="020B0502020202020204" pitchFamily="34" charset="0"/>
                      </a:endParaRP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4767162"/>
                  </a:ext>
                </a:extLst>
              </a:tr>
              <a:tr h="468000">
                <a:tc>
                  <a:txBody>
                    <a:bodyPr/>
                    <a:lstStyle/>
                    <a:p>
                      <a:pPr algn="ctr"/>
                      <a:endParaRPr lang="en-US" sz="200" b="1">
                        <a:latin typeface="Century Gothic" panose="020B0502020202020204" pitchFamily="34" charset="0"/>
                      </a:endParaRPr>
                    </a:p>
                  </a:txBody>
                  <a:tcPr marL="133877" marR="133877"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00" b="1" dirty="0">
                        <a:latin typeface="Century Gothic" panose="020B0502020202020204" pitchFamily="34" charset="0"/>
                      </a:endParaRPr>
                    </a:p>
                  </a:txBody>
                  <a:tcPr marL="133877" marR="133877"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200" b="1" dirty="0">
                        <a:latin typeface="Century Gothic" panose="020B0502020202020204" pitchFamily="34" charset="0"/>
                      </a:endParaRPr>
                    </a:p>
                  </a:txBody>
                  <a:tcPr marL="133877" marR="133877" marT="66938" marB="6693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5316261"/>
                  </a:ext>
                </a:extLst>
              </a:tr>
              <a:tr h="648000">
                <a:tc>
                  <a:txBody>
                    <a:bodyPr/>
                    <a:lstStyle/>
                    <a:p>
                      <a:pPr algn="ctr"/>
                      <a:endParaRPr lang="en-US" sz="1700" b="1" dirty="0">
                        <a:latin typeface="Century Gothic" panose="020B0502020202020204" pitchFamily="34" charset="0"/>
                      </a:endParaRPr>
                    </a:p>
                  </a:txBody>
                  <a:tcPr marL="133877" marR="133877"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700" b="1" dirty="0">
                          <a:latin typeface="Century Gothic" panose="020B0502020202020204" pitchFamily="34" charset="0"/>
                        </a:rPr>
                        <a:t>8cm 18mm</a:t>
                      </a:r>
                    </a:p>
                  </a:txBody>
                  <a:tcPr marL="66938" marR="66938" marT="66938" marB="66938"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rgbClr val="FF0000"/>
                        </a:solidFill>
                        <a:latin typeface="Century Gothic" panose="020B0502020202020204" pitchFamily="34" charset="0"/>
                      </a:endParaRP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1421402"/>
                  </a:ext>
                </a:extLst>
              </a:tr>
            </a:tbl>
          </a:graphicData>
        </a:graphic>
      </p:graphicFrame>
      <p:sp>
        <p:nvSpPr>
          <p:cNvPr id="20" name="TextBox 19">
            <a:extLst>
              <a:ext uri="{FF2B5EF4-FFF2-40B4-BE49-F238E27FC236}">
                <a16:creationId xmlns:a16="http://schemas.microsoft.com/office/drawing/2014/main" id="{21E050D5-F1EB-4C9E-A242-9B5BC9DDE725}"/>
              </a:ext>
            </a:extLst>
          </p:cNvPr>
          <p:cNvSpPr txBox="1"/>
          <p:nvPr/>
        </p:nvSpPr>
        <p:spPr>
          <a:xfrm>
            <a:off x="4874337" y="1627587"/>
            <a:ext cx="1643039" cy="369332"/>
          </a:xfrm>
          <a:prstGeom prst="rect">
            <a:avLst/>
          </a:prstGeom>
          <a:noFill/>
        </p:spPr>
        <p:txBody>
          <a:bodyPr wrap="square" rtlCol="0">
            <a:spAutoFit/>
          </a:bodyPr>
          <a:lstStyle/>
          <a:p>
            <a:pPr algn="ctr"/>
            <a:r>
              <a:rPr lang="en-US" b="1" dirty="0">
                <a:latin typeface="Century Gothic" panose="020B0502020202020204" pitchFamily="34" charset="0"/>
              </a:rPr>
              <a:t>   98mm</a:t>
            </a:r>
          </a:p>
        </p:txBody>
      </p:sp>
      <p:sp>
        <p:nvSpPr>
          <p:cNvPr id="21" name="Rectangle 20">
            <a:extLst>
              <a:ext uri="{FF2B5EF4-FFF2-40B4-BE49-F238E27FC236}">
                <a16:creationId xmlns:a16="http://schemas.microsoft.com/office/drawing/2014/main" id="{7D82E702-0B73-4690-AF57-7DE50BC6FEA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fish that are the same length as the one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C8306202-8B4E-42EF-B218-522F33960049}"/>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3966224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C1542C65-05BC-4D12-8DC2-0DFF1C54C71D}"/>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0" name="TextBox 19">
            <a:extLst>
              <a:ext uri="{FF2B5EF4-FFF2-40B4-BE49-F238E27FC236}">
                <a16:creationId xmlns:a16="http://schemas.microsoft.com/office/drawing/2014/main" id="{21E050D5-F1EB-4C9E-A242-9B5BC9DDE725}"/>
              </a:ext>
            </a:extLst>
          </p:cNvPr>
          <p:cNvSpPr txBox="1"/>
          <p:nvPr/>
        </p:nvSpPr>
        <p:spPr>
          <a:xfrm>
            <a:off x="4874337" y="1627587"/>
            <a:ext cx="1643039" cy="369332"/>
          </a:xfrm>
          <a:prstGeom prst="rect">
            <a:avLst/>
          </a:prstGeom>
          <a:noFill/>
        </p:spPr>
        <p:txBody>
          <a:bodyPr wrap="square" rtlCol="0">
            <a:spAutoFit/>
          </a:bodyPr>
          <a:lstStyle/>
          <a:p>
            <a:pPr algn="ctr"/>
            <a:r>
              <a:rPr lang="en-US" b="1" dirty="0">
                <a:latin typeface="Century Gothic" panose="020B0502020202020204" pitchFamily="34" charset="0"/>
              </a:rPr>
              <a:t>   98mm</a:t>
            </a:r>
          </a:p>
        </p:txBody>
      </p:sp>
      <p:sp>
        <p:nvSpPr>
          <p:cNvPr id="21" name="Rectangle 20">
            <a:extLst>
              <a:ext uri="{FF2B5EF4-FFF2-40B4-BE49-F238E27FC236}">
                <a16:creationId xmlns:a16="http://schemas.microsoft.com/office/drawing/2014/main" id="{7D82E702-0B73-4690-AF57-7DE50BC6FEA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fish that are the same length as the one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06AF66B-8D75-4836-8C92-F9F05DD0E92B}"/>
              </a:ext>
            </a:extLst>
          </p:cNvPr>
          <p:cNvGraphicFramePr>
            <a:graphicFrameLocks noGrp="1"/>
          </p:cNvGraphicFramePr>
          <p:nvPr>
            <p:extLst>
              <p:ext uri="{D42A27DB-BD31-4B8C-83A1-F6EECF244321}">
                <p14:modId xmlns:p14="http://schemas.microsoft.com/office/powerpoint/2010/main" val="46955766"/>
              </p:ext>
            </p:extLst>
          </p:nvPr>
        </p:nvGraphicFramePr>
        <p:xfrm>
          <a:off x="2121993" y="2742182"/>
          <a:ext cx="4495655" cy="2880000"/>
        </p:xfrm>
        <a:graphic>
          <a:graphicData uri="http://schemas.openxmlformats.org/drawingml/2006/table">
            <a:tbl>
              <a:tblPr firstRow="1" bandRow="1">
                <a:tableStyleId>{5940675A-B579-460E-94D1-54222C63F5DA}</a:tableStyleId>
              </a:tblPr>
              <a:tblGrid>
                <a:gridCol w="2213719">
                  <a:extLst>
                    <a:ext uri="{9D8B030D-6E8A-4147-A177-3AD203B41FA5}">
                      <a16:colId xmlns:a16="http://schemas.microsoft.com/office/drawing/2014/main" val="2013171593"/>
                    </a:ext>
                  </a:extLst>
                </a:gridCol>
                <a:gridCol w="1633936">
                  <a:extLst>
                    <a:ext uri="{9D8B030D-6E8A-4147-A177-3AD203B41FA5}">
                      <a16:colId xmlns:a16="http://schemas.microsoft.com/office/drawing/2014/main" val="3554654123"/>
                    </a:ext>
                  </a:extLst>
                </a:gridCol>
                <a:gridCol w="648000">
                  <a:extLst>
                    <a:ext uri="{9D8B030D-6E8A-4147-A177-3AD203B41FA5}">
                      <a16:colId xmlns:a16="http://schemas.microsoft.com/office/drawing/2014/main" val="64130990"/>
                    </a:ext>
                  </a:extLst>
                </a:gridCol>
              </a:tblGrid>
              <a:tr h="648000">
                <a:tc>
                  <a:txBody>
                    <a:bodyPr/>
                    <a:lstStyle/>
                    <a:p>
                      <a:pPr algn="ctr"/>
                      <a:endParaRPr lang="en-US" sz="1500" b="1" dirty="0">
                        <a:latin typeface="Century Gothic" panose="020B0502020202020204" pitchFamily="34" charset="0"/>
                      </a:endParaRPr>
                    </a:p>
                  </a:txBody>
                  <a:tcPr marL="66938" marR="66938"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700" b="1" dirty="0">
                          <a:solidFill>
                            <a:schemeClr val="bg1">
                              <a:lumMod val="50000"/>
                            </a:schemeClr>
                          </a:solidFill>
                          <a:latin typeface="Century Gothic" panose="020B0502020202020204" pitchFamily="34" charset="0"/>
                        </a:rPr>
                        <a:t>9cm 18mm</a:t>
                      </a:r>
                    </a:p>
                  </a:txBody>
                  <a:tcPr marL="66938" marR="66938" marT="66938" marB="66938"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500" b="1" dirty="0">
                        <a:latin typeface="Century Gothic" panose="020B0502020202020204" pitchFamily="34" charset="0"/>
                      </a:endParaRPr>
                    </a:p>
                  </a:txBody>
                  <a:tcPr marL="66938" marR="66938" marT="66938" marB="6693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2391946"/>
                  </a:ext>
                </a:extLst>
              </a:tr>
              <a:tr h="468000">
                <a:tc>
                  <a:txBody>
                    <a:bodyPr/>
                    <a:lstStyle/>
                    <a:p>
                      <a:pPr algn="ctr"/>
                      <a:endParaRPr lang="en-US" sz="200" b="1">
                        <a:latin typeface="Century Gothic" panose="020B0502020202020204" pitchFamily="34" charset="0"/>
                      </a:endParaRPr>
                    </a:p>
                  </a:txBody>
                  <a:tcPr marL="133877" marR="133877"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00" b="1" dirty="0">
                        <a:latin typeface="Century Gothic" panose="020B0502020202020204" pitchFamily="34" charset="0"/>
                      </a:endParaRPr>
                    </a:p>
                  </a:txBody>
                  <a:tcPr marL="133877" marR="133877"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200" b="1" dirty="0">
                        <a:latin typeface="Century Gothic" panose="020B0502020202020204" pitchFamily="34" charset="0"/>
                      </a:endParaRPr>
                    </a:p>
                  </a:txBody>
                  <a:tcPr marL="133877" marR="133877" marT="66938" marB="66938"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2241748"/>
                  </a:ext>
                </a:extLst>
              </a:tr>
              <a:tr h="648000">
                <a:tc>
                  <a:txBody>
                    <a:bodyPr/>
                    <a:lstStyle/>
                    <a:p>
                      <a:pPr algn="ctr"/>
                      <a:endParaRPr lang="en-US" sz="1700" b="1">
                        <a:latin typeface="Century Gothic" panose="020B0502020202020204" pitchFamily="34" charset="0"/>
                      </a:endParaRPr>
                    </a:p>
                  </a:txBody>
                  <a:tcPr marL="133877" marR="133877"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700" b="1" dirty="0">
                          <a:solidFill>
                            <a:srgbClr val="FF0000"/>
                          </a:solidFill>
                          <a:latin typeface="Century Gothic" panose="020B0502020202020204" pitchFamily="34" charset="0"/>
                        </a:rPr>
                        <a:t>9cm 8mm</a:t>
                      </a:r>
                    </a:p>
                  </a:txBody>
                  <a:tcPr marL="66938" marR="66938" marT="66938" marB="66938"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Century Gothic" panose="020B0502020202020204" pitchFamily="34" charset="0"/>
                          <a:sym typeface="Wingdings" panose="05000000000000000000" pitchFamily="2" charset="2"/>
                        </a:rPr>
                        <a:t></a:t>
                      </a:r>
                      <a:endParaRPr lang="en-US" sz="3200" b="1" dirty="0">
                        <a:solidFill>
                          <a:srgbClr val="FF0000"/>
                        </a:solidFill>
                        <a:latin typeface="Century Gothic" panose="020B0502020202020204" pitchFamily="34" charset="0"/>
                      </a:endParaRPr>
                    </a:p>
                  </a:txBody>
                  <a:tcPr marL="133877" marR="133877" marT="66938" marB="66938"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4767162"/>
                  </a:ext>
                </a:extLst>
              </a:tr>
              <a:tr h="468000">
                <a:tc>
                  <a:txBody>
                    <a:bodyPr/>
                    <a:lstStyle/>
                    <a:p>
                      <a:pPr algn="ctr"/>
                      <a:endParaRPr lang="en-US" sz="200" b="1">
                        <a:latin typeface="Century Gothic" panose="020B0502020202020204" pitchFamily="34" charset="0"/>
                      </a:endParaRPr>
                    </a:p>
                  </a:txBody>
                  <a:tcPr marL="133877" marR="133877"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200" b="1" dirty="0">
                        <a:latin typeface="Century Gothic" panose="020B0502020202020204" pitchFamily="34" charset="0"/>
                      </a:endParaRPr>
                    </a:p>
                  </a:txBody>
                  <a:tcPr marL="133877" marR="133877"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200" b="1" dirty="0">
                        <a:latin typeface="Century Gothic" panose="020B0502020202020204" pitchFamily="34" charset="0"/>
                      </a:endParaRPr>
                    </a:p>
                  </a:txBody>
                  <a:tcPr marL="133877" marR="133877" marT="66938" marB="66938"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5316261"/>
                  </a:ext>
                </a:extLst>
              </a:tr>
              <a:tr h="648000">
                <a:tc>
                  <a:txBody>
                    <a:bodyPr/>
                    <a:lstStyle/>
                    <a:p>
                      <a:pPr algn="ctr"/>
                      <a:endParaRPr lang="en-US" sz="1700" b="1" dirty="0">
                        <a:latin typeface="Century Gothic" panose="020B0502020202020204" pitchFamily="34" charset="0"/>
                      </a:endParaRPr>
                    </a:p>
                  </a:txBody>
                  <a:tcPr marL="133877" marR="133877"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700" b="1" dirty="0">
                          <a:solidFill>
                            <a:srgbClr val="FF0000"/>
                          </a:solidFill>
                          <a:latin typeface="Century Gothic" panose="020B0502020202020204" pitchFamily="34" charset="0"/>
                        </a:rPr>
                        <a:t>8cm 18mm</a:t>
                      </a:r>
                    </a:p>
                  </a:txBody>
                  <a:tcPr marL="66938" marR="66938" marT="66938" marB="66938"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Century Gothic" panose="020B0502020202020204" pitchFamily="34" charset="0"/>
                          <a:sym typeface="Wingdings" panose="05000000000000000000" pitchFamily="2" charset="2"/>
                        </a:rPr>
                        <a:t></a:t>
                      </a:r>
                      <a:endParaRPr lang="en-US" sz="3200" b="1" dirty="0">
                        <a:solidFill>
                          <a:srgbClr val="FF0000"/>
                        </a:solidFill>
                        <a:latin typeface="Century Gothic" panose="020B0502020202020204" pitchFamily="34" charset="0"/>
                      </a:endParaRPr>
                    </a:p>
                  </a:txBody>
                  <a:tcPr marL="133877" marR="133877" marT="66938" marB="66938"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1421402"/>
                  </a:ext>
                </a:extLst>
              </a:tr>
            </a:tbl>
          </a:graphicData>
        </a:graphic>
      </p:graphicFrame>
      <p:sp>
        <p:nvSpPr>
          <p:cNvPr id="10" name="TextBox 9">
            <a:extLst>
              <a:ext uri="{FF2B5EF4-FFF2-40B4-BE49-F238E27FC236}">
                <a16:creationId xmlns:a16="http://schemas.microsoft.com/office/drawing/2014/main" id="{933BF41E-79AF-4D47-AD3A-E90CE1771F5D}"/>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682937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8BA98A44-E2E1-4723-8BAB-13DD7B491895}"/>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7" name="Speech Bubble: Rectangle with Corners Rounded 16">
            <a:extLst>
              <a:ext uri="{FF2B5EF4-FFF2-40B4-BE49-F238E27FC236}">
                <a16:creationId xmlns:a16="http://schemas.microsoft.com/office/drawing/2014/main" id="{FDAE87F2-6160-4CB1-A298-1C56594690B5}"/>
              </a:ext>
            </a:extLst>
          </p:cNvPr>
          <p:cNvSpPr/>
          <p:nvPr/>
        </p:nvSpPr>
        <p:spPr>
          <a:xfrm>
            <a:off x="4060358" y="1540145"/>
            <a:ext cx="2860904" cy="648040"/>
          </a:xfrm>
          <a:prstGeom prst="wedgeRoundRectCallout">
            <a:avLst>
              <a:gd name="adj1" fmla="val -39645"/>
              <a:gd name="adj2" fmla="val 639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tx1"/>
                </a:solidFill>
                <a:latin typeface="Century Gothic" panose="020B0502020202020204" pitchFamily="34" charset="0"/>
              </a:rPr>
              <a:t>My pet snake is the longest. It is 889mm long.</a:t>
            </a:r>
          </a:p>
        </p:txBody>
      </p:sp>
      <p:sp>
        <p:nvSpPr>
          <p:cNvPr id="20" name="Speech Bubble: Rectangle with Corners Rounded 19">
            <a:extLst>
              <a:ext uri="{FF2B5EF4-FFF2-40B4-BE49-F238E27FC236}">
                <a16:creationId xmlns:a16="http://schemas.microsoft.com/office/drawing/2014/main" id="{4251BD85-B690-474F-8A12-8E418F55E7C9}"/>
              </a:ext>
            </a:extLst>
          </p:cNvPr>
          <p:cNvSpPr/>
          <p:nvPr/>
        </p:nvSpPr>
        <p:spPr>
          <a:xfrm>
            <a:off x="2002744" y="2955454"/>
            <a:ext cx="2860904" cy="648040"/>
          </a:xfrm>
          <a:prstGeom prst="wedgeRoundRectCallout">
            <a:avLst>
              <a:gd name="adj1" fmla="val 42336"/>
              <a:gd name="adj2" fmla="val 639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tx1"/>
                </a:solidFill>
                <a:latin typeface="Century Gothic" panose="020B0502020202020204" pitchFamily="34" charset="0"/>
              </a:rPr>
              <a:t>My pet snake is the longest. It is 89cm 9mm long.</a:t>
            </a:r>
          </a:p>
        </p:txBody>
      </p:sp>
      <p:sp>
        <p:nvSpPr>
          <p:cNvPr id="21" name="TextBox 20">
            <a:extLst>
              <a:ext uri="{FF2B5EF4-FFF2-40B4-BE49-F238E27FC236}">
                <a16:creationId xmlns:a16="http://schemas.microsoft.com/office/drawing/2014/main" id="{8A879F32-3198-4D7F-9447-549A075D2A47}"/>
              </a:ext>
            </a:extLst>
          </p:cNvPr>
          <p:cNvSpPr txBox="1"/>
          <p:nvPr/>
        </p:nvSpPr>
        <p:spPr>
          <a:xfrm>
            <a:off x="3003318" y="2512419"/>
            <a:ext cx="699230" cy="338554"/>
          </a:xfrm>
          <a:prstGeom prst="rect">
            <a:avLst/>
          </a:prstGeom>
          <a:noFill/>
        </p:spPr>
        <p:txBody>
          <a:bodyPr wrap="none" rtlCol="0">
            <a:spAutoFit/>
          </a:bodyPr>
          <a:lstStyle/>
          <a:p>
            <a:r>
              <a:rPr lang="en-GB" sz="1600" b="1" dirty="0" err="1">
                <a:latin typeface="Century Gothic" panose="020B0502020202020204" pitchFamily="34" charset="0"/>
              </a:rPr>
              <a:t>Asad</a:t>
            </a:r>
            <a:endParaRPr lang="en-GB" sz="1600" b="1" dirty="0">
              <a:latin typeface="Century Gothic" panose="020B0502020202020204" pitchFamily="34" charset="0"/>
            </a:endParaRPr>
          </a:p>
        </p:txBody>
      </p:sp>
      <p:sp>
        <p:nvSpPr>
          <p:cNvPr id="22" name="TextBox 21">
            <a:extLst>
              <a:ext uri="{FF2B5EF4-FFF2-40B4-BE49-F238E27FC236}">
                <a16:creationId xmlns:a16="http://schemas.microsoft.com/office/drawing/2014/main" id="{A0D0096F-4F36-4E11-A2BC-79B8AF329C96}"/>
              </a:ext>
            </a:extLst>
          </p:cNvPr>
          <p:cNvSpPr txBox="1"/>
          <p:nvPr/>
        </p:nvSpPr>
        <p:spPr>
          <a:xfrm>
            <a:off x="5130008" y="3933570"/>
            <a:ext cx="620683" cy="338554"/>
          </a:xfrm>
          <a:prstGeom prst="rect">
            <a:avLst/>
          </a:prstGeom>
          <a:noFill/>
        </p:spPr>
        <p:txBody>
          <a:bodyPr wrap="none" rtlCol="0">
            <a:spAutoFit/>
          </a:bodyPr>
          <a:lstStyle/>
          <a:p>
            <a:r>
              <a:rPr lang="en-GB" sz="1600" b="1" dirty="0">
                <a:latin typeface="Century Gothic" panose="020B0502020202020204" pitchFamily="34" charset="0"/>
              </a:rPr>
              <a:t>Sam</a:t>
            </a:r>
          </a:p>
        </p:txBody>
      </p:sp>
      <p:sp>
        <p:nvSpPr>
          <p:cNvPr id="23" name="Rectangle 22">
            <a:extLst>
              <a:ext uri="{FF2B5EF4-FFF2-40B4-BE49-F238E27FC236}">
                <a16:creationId xmlns:a16="http://schemas.microsoft.com/office/drawing/2014/main" id="{4FA80418-1DF9-4A88-932A-C1552C41637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is correct? Prove it.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1" name="TextBox 10">
            <a:extLst>
              <a:ext uri="{FF2B5EF4-FFF2-40B4-BE49-F238E27FC236}">
                <a16:creationId xmlns:a16="http://schemas.microsoft.com/office/drawing/2014/main" id="{4FA15E87-8083-4023-88E1-C8D094203487}"/>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107190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8BA98A44-E2E1-4723-8BAB-13DD7B491895}"/>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7" name="Speech Bubble: Rectangle with Corners Rounded 16">
            <a:extLst>
              <a:ext uri="{FF2B5EF4-FFF2-40B4-BE49-F238E27FC236}">
                <a16:creationId xmlns:a16="http://schemas.microsoft.com/office/drawing/2014/main" id="{FDAE87F2-6160-4CB1-A298-1C56594690B5}"/>
              </a:ext>
            </a:extLst>
          </p:cNvPr>
          <p:cNvSpPr/>
          <p:nvPr/>
        </p:nvSpPr>
        <p:spPr>
          <a:xfrm>
            <a:off x="4060358" y="1540145"/>
            <a:ext cx="2860904" cy="648040"/>
          </a:xfrm>
          <a:prstGeom prst="wedgeRoundRectCallout">
            <a:avLst>
              <a:gd name="adj1" fmla="val -39645"/>
              <a:gd name="adj2" fmla="val 639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tx1"/>
                </a:solidFill>
                <a:latin typeface="Century Gothic" panose="020B0502020202020204" pitchFamily="34" charset="0"/>
              </a:rPr>
              <a:t>My pet snake is the longest. It is 889mm long.</a:t>
            </a:r>
          </a:p>
        </p:txBody>
      </p:sp>
      <p:sp>
        <p:nvSpPr>
          <p:cNvPr id="21" name="TextBox 20">
            <a:extLst>
              <a:ext uri="{FF2B5EF4-FFF2-40B4-BE49-F238E27FC236}">
                <a16:creationId xmlns:a16="http://schemas.microsoft.com/office/drawing/2014/main" id="{8A879F32-3198-4D7F-9447-549A075D2A47}"/>
              </a:ext>
            </a:extLst>
          </p:cNvPr>
          <p:cNvSpPr txBox="1"/>
          <p:nvPr/>
        </p:nvSpPr>
        <p:spPr>
          <a:xfrm>
            <a:off x="3003318" y="2512419"/>
            <a:ext cx="699230" cy="338554"/>
          </a:xfrm>
          <a:prstGeom prst="rect">
            <a:avLst/>
          </a:prstGeom>
          <a:noFill/>
        </p:spPr>
        <p:txBody>
          <a:bodyPr wrap="none" rtlCol="0">
            <a:spAutoFit/>
          </a:bodyPr>
          <a:lstStyle/>
          <a:p>
            <a:r>
              <a:rPr lang="en-GB" sz="1600" b="1" dirty="0" err="1">
                <a:latin typeface="Century Gothic" panose="020B0502020202020204" pitchFamily="34" charset="0"/>
              </a:rPr>
              <a:t>Asad</a:t>
            </a:r>
            <a:endParaRPr lang="en-GB" sz="1600" b="1" dirty="0">
              <a:latin typeface="Century Gothic" panose="020B0502020202020204" pitchFamily="34" charset="0"/>
            </a:endParaRPr>
          </a:p>
        </p:txBody>
      </p:sp>
      <p:sp>
        <p:nvSpPr>
          <p:cNvPr id="22" name="TextBox 21">
            <a:extLst>
              <a:ext uri="{FF2B5EF4-FFF2-40B4-BE49-F238E27FC236}">
                <a16:creationId xmlns:a16="http://schemas.microsoft.com/office/drawing/2014/main" id="{A0D0096F-4F36-4E11-A2BC-79B8AF329C96}"/>
              </a:ext>
            </a:extLst>
          </p:cNvPr>
          <p:cNvSpPr txBox="1"/>
          <p:nvPr/>
        </p:nvSpPr>
        <p:spPr>
          <a:xfrm>
            <a:off x="5130008" y="3933570"/>
            <a:ext cx="620683" cy="338554"/>
          </a:xfrm>
          <a:prstGeom prst="rect">
            <a:avLst/>
          </a:prstGeom>
          <a:noFill/>
        </p:spPr>
        <p:txBody>
          <a:bodyPr wrap="none" rtlCol="0">
            <a:spAutoFit/>
          </a:bodyPr>
          <a:lstStyle/>
          <a:p>
            <a:r>
              <a:rPr lang="en-GB" sz="1600" b="1" dirty="0">
                <a:latin typeface="Century Gothic" panose="020B0502020202020204" pitchFamily="34" charset="0"/>
              </a:rPr>
              <a:t>Sam</a:t>
            </a:r>
          </a:p>
        </p:txBody>
      </p:sp>
      <p:sp>
        <p:nvSpPr>
          <p:cNvPr id="23" name="Rectangle 22">
            <a:extLst>
              <a:ext uri="{FF2B5EF4-FFF2-40B4-BE49-F238E27FC236}">
                <a16:creationId xmlns:a16="http://schemas.microsoft.com/office/drawing/2014/main" id="{4FA80418-1DF9-4A88-932A-C1552C41637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is correct? Prove it.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1" name="Speech Bubble: Rectangle with Corners Rounded 10">
            <a:extLst>
              <a:ext uri="{FF2B5EF4-FFF2-40B4-BE49-F238E27FC236}">
                <a16:creationId xmlns:a16="http://schemas.microsoft.com/office/drawing/2014/main" id="{B0BD9178-0FA6-4FFD-BA96-00ECE8B821C0}"/>
              </a:ext>
            </a:extLst>
          </p:cNvPr>
          <p:cNvSpPr/>
          <p:nvPr/>
        </p:nvSpPr>
        <p:spPr>
          <a:xfrm>
            <a:off x="2002744" y="2955454"/>
            <a:ext cx="2860904" cy="648040"/>
          </a:xfrm>
          <a:prstGeom prst="wedgeRoundRectCallout">
            <a:avLst>
              <a:gd name="adj1" fmla="val 42336"/>
              <a:gd name="adj2" fmla="val 639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rgbClr val="FF0000"/>
                </a:solidFill>
                <a:latin typeface="Century Gothic" panose="020B0502020202020204" pitchFamily="34" charset="0"/>
              </a:rPr>
              <a:t>My pet snake is the longest. It is 89cm 9mm long.</a:t>
            </a:r>
          </a:p>
        </p:txBody>
      </p:sp>
      <p:sp>
        <p:nvSpPr>
          <p:cNvPr id="12" name="Rectangle 11">
            <a:extLst>
              <a:ext uri="{FF2B5EF4-FFF2-40B4-BE49-F238E27FC236}">
                <a16:creationId xmlns:a16="http://schemas.microsoft.com/office/drawing/2014/main" id="{492CD6F1-8D56-47EF-8686-C6B51444B92A}"/>
              </a:ext>
            </a:extLst>
          </p:cNvPr>
          <p:cNvSpPr/>
          <p:nvPr/>
        </p:nvSpPr>
        <p:spPr>
          <a:xfrm>
            <a:off x="404191" y="4661231"/>
            <a:ext cx="8328992" cy="400110"/>
          </a:xfrm>
          <a:prstGeom prst="rect">
            <a:avLst/>
          </a:prstGeom>
        </p:spPr>
        <p:txBody>
          <a:bodyPr wrap="square">
            <a:spAutoFit/>
          </a:bodyPr>
          <a:lstStyle/>
          <a:p>
            <a:pPr lvl="0" defTabSz="514350">
              <a:defRPr/>
            </a:pPr>
            <a:r>
              <a:rPr lang="en-GB" sz="2000" b="1" dirty="0">
                <a:latin typeface="Century Gothic" panose="020B0502020202020204" pitchFamily="34" charset="0"/>
              </a:rPr>
              <a:t>Sam is correct because…</a:t>
            </a:r>
          </a:p>
        </p:txBody>
      </p:sp>
      <p:sp>
        <p:nvSpPr>
          <p:cNvPr id="13" name="TextBox 12">
            <a:extLst>
              <a:ext uri="{FF2B5EF4-FFF2-40B4-BE49-F238E27FC236}">
                <a16:creationId xmlns:a16="http://schemas.microsoft.com/office/drawing/2014/main" id="{353A0BC9-3C8E-44F2-9867-E4EB18C7BC71}"/>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84659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8BA98A44-E2E1-4723-8BAB-13DD7B491895}"/>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7" name="Speech Bubble: Rectangle with Corners Rounded 16">
            <a:extLst>
              <a:ext uri="{FF2B5EF4-FFF2-40B4-BE49-F238E27FC236}">
                <a16:creationId xmlns:a16="http://schemas.microsoft.com/office/drawing/2014/main" id="{FDAE87F2-6160-4CB1-A298-1C56594690B5}"/>
              </a:ext>
            </a:extLst>
          </p:cNvPr>
          <p:cNvSpPr/>
          <p:nvPr/>
        </p:nvSpPr>
        <p:spPr>
          <a:xfrm>
            <a:off x="4060358" y="1540145"/>
            <a:ext cx="2860904" cy="648040"/>
          </a:xfrm>
          <a:prstGeom prst="wedgeRoundRectCallout">
            <a:avLst>
              <a:gd name="adj1" fmla="val -39645"/>
              <a:gd name="adj2" fmla="val 639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tx1"/>
                </a:solidFill>
                <a:latin typeface="Century Gothic" panose="020B0502020202020204" pitchFamily="34" charset="0"/>
              </a:rPr>
              <a:t>My pet snake is the longest. It is 889mm long.</a:t>
            </a:r>
          </a:p>
        </p:txBody>
      </p:sp>
      <p:sp>
        <p:nvSpPr>
          <p:cNvPr id="21" name="TextBox 20">
            <a:extLst>
              <a:ext uri="{FF2B5EF4-FFF2-40B4-BE49-F238E27FC236}">
                <a16:creationId xmlns:a16="http://schemas.microsoft.com/office/drawing/2014/main" id="{8A879F32-3198-4D7F-9447-549A075D2A47}"/>
              </a:ext>
            </a:extLst>
          </p:cNvPr>
          <p:cNvSpPr txBox="1"/>
          <p:nvPr/>
        </p:nvSpPr>
        <p:spPr>
          <a:xfrm>
            <a:off x="3003318" y="2512419"/>
            <a:ext cx="699230" cy="338554"/>
          </a:xfrm>
          <a:prstGeom prst="rect">
            <a:avLst/>
          </a:prstGeom>
          <a:noFill/>
        </p:spPr>
        <p:txBody>
          <a:bodyPr wrap="none" rtlCol="0">
            <a:spAutoFit/>
          </a:bodyPr>
          <a:lstStyle/>
          <a:p>
            <a:r>
              <a:rPr lang="en-GB" sz="1600" b="1" dirty="0" err="1">
                <a:latin typeface="Century Gothic" panose="020B0502020202020204" pitchFamily="34" charset="0"/>
              </a:rPr>
              <a:t>Asad</a:t>
            </a:r>
            <a:endParaRPr lang="en-GB" sz="1600" b="1" dirty="0">
              <a:latin typeface="Century Gothic" panose="020B0502020202020204" pitchFamily="34" charset="0"/>
            </a:endParaRPr>
          </a:p>
        </p:txBody>
      </p:sp>
      <p:sp>
        <p:nvSpPr>
          <p:cNvPr id="22" name="TextBox 21">
            <a:extLst>
              <a:ext uri="{FF2B5EF4-FFF2-40B4-BE49-F238E27FC236}">
                <a16:creationId xmlns:a16="http://schemas.microsoft.com/office/drawing/2014/main" id="{A0D0096F-4F36-4E11-A2BC-79B8AF329C96}"/>
              </a:ext>
            </a:extLst>
          </p:cNvPr>
          <p:cNvSpPr txBox="1"/>
          <p:nvPr/>
        </p:nvSpPr>
        <p:spPr>
          <a:xfrm>
            <a:off x="5130008" y="3933570"/>
            <a:ext cx="620683" cy="338554"/>
          </a:xfrm>
          <a:prstGeom prst="rect">
            <a:avLst/>
          </a:prstGeom>
          <a:noFill/>
        </p:spPr>
        <p:txBody>
          <a:bodyPr wrap="none" rtlCol="0">
            <a:spAutoFit/>
          </a:bodyPr>
          <a:lstStyle/>
          <a:p>
            <a:r>
              <a:rPr lang="en-GB" sz="1600" b="1" dirty="0">
                <a:latin typeface="Century Gothic" panose="020B0502020202020204" pitchFamily="34" charset="0"/>
              </a:rPr>
              <a:t>Sam</a:t>
            </a:r>
          </a:p>
        </p:txBody>
      </p:sp>
      <p:sp>
        <p:nvSpPr>
          <p:cNvPr id="23" name="Rectangle 22">
            <a:extLst>
              <a:ext uri="{FF2B5EF4-FFF2-40B4-BE49-F238E27FC236}">
                <a16:creationId xmlns:a16="http://schemas.microsoft.com/office/drawing/2014/main" id="{4FA80418-1DF9-4A88-932A-C1552C41637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is correct? Prove it.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1" name="Speech Bubble: Rectangle with Corners Rounded 10">
            <a:extLst>
              <a:ext uri="{FF2B5EF4-FFF2-40B4-BE49-F238E27FC236}">
                <a16:creationId xmlns:a16="http://schemas.microsoft.com/office/drawing/2014/main" id="{B0BD9178-0FA6-4FFD-BA96-00ECE8B821C0}"/>
              </a:ext>
            </a:extLst>
          </p:cNvPr>
          <p:cNvSpPr/>
          <p:nvPr/>
        </p:nvSpPr>
        <p:spPr>
          <a:xfrm>
            <a:off x="2002744" y="2955454"/>
            <a:ext cx="2860904" cy="648040"/>
          </a:xfrm>
          <a:prstGeom prst="wedgeRoundRectCallout">
            <a:avLst>
              <a:gd name="adj1" fmla="val 42336"/>
              <a:gd name="adj2" fmla="val 639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rgbClr val="FF0000"/>
                </a:solidFill>
                <a:latin typeface="Century Gothic" panose="020B0502020202020204" pitchFamily="34" charset="0"/>
              </a:rPr>
              <a:t>My pet snake is the longest. It is 89cm 9mm long.</a:t>
            </a:r>
          </a:p>
        </p:txBody>
      </p:sp>
      <p:sp>
        <p:nvSpPr>
          <p:cNvPr id="13" name="Rectangle 12">
            <a:extLst>
              <a:ext uri="{FF2B5EF4-FFF2-40B4-BE49-F238E27FC236}">
                <a16:creationId xmlns:a16="http://schemas.microsoft.com/office/drawing/2014/main" id="{22A1B69C-9411-4B1A-8A03-AE76CF7235D4}"/>
              </a:ext>
            </a:extLst>
          </p:cNvPr>
          <p:cNvSpPr/>
          <p:nvPr/>
        </p:nvSpPr>
        <p:spPr>
          <a:xfrm>
            <a:off x="404191" y="4661231"/>
            <a:ext cx="8328992" cy="707886"/>
          </a:xfrm>
          <a:prstGeom prst="rect">
            <a:avLst/>
          </a:prstGeom>
        </p:spPr>
        <p:txBody>
          <a:bodyPr wrap="square">
            <a:spAutoFit/>
          </a:bodyPr>
          <a:lstStyle/>
          <a:p>
            <a:pPr lvl="0" defTabSz="514350">
              <a:defRPr/>
            </a:pPr>
            <a:r>
              <a:rPr lang="en-GB" sz="2000" b="1" dirty="0">
                <a:solidFill>
                  <a:srgbClr val="FF0000"/>
                </a:solidFill>
                <a:latin typeface="Century Gothic" panose="020B0502020202020204" pitchFamily="34" charset="0"/>
              </a:rPr>
              <a:t>Sam is correct because his snake is 89cm 9mm long which is equal to 899mm. 899mm is longer than 889mm.</a:t>
            </a:r>
          </a:p>
        </p:txBody>
      </p:sp>
      <p:sp>
        <p:nvSpPr>
          <p:cNvPr id="12" name="TextBox 11">
            <a:extLst>
              <a:ext uri="{FF2B5EF4-FFF2-40B4-BE49-F238E27FC236}">
                <a16:creationId xmlns:a16="http://schemas.microsoft.com/office/drawing/2014/main" id="{73ABFB17-29B7-4370-A81D-88ACAA3B9356}"/>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368879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Reasoning 2</a:t>
            </a:r>
          </a:p>
          <a:p>
            <a:pPr algn="ctr"/>
            <a:endParaRPr lang="en-GB" sz="2000" b="1" u="sng">
              <a:solidFill>
                <a:schemeClr val="bg2">
                  <a:lumMod val="50000"/>
                </a:schemeClr>
              </a:solidFill>
              <a:latin typeface="Century Gothic" panose="020B0502020202020204" pitchFamily="34" charset="0"/>
            </a:endParaRPr>
          </a:p>
          <a:p>
            <a:pPr algn="ctr"/>
            <a:r>
              <a:rPr lang="en-GB" sz="2000" b="1">
                <a:solidFill>
                  <a:schemeClr val="tx1"/>
                </a:solidFill>
                <a:latin typeface="Century Gothic" panose="020B0502020202020204" pitchFamily="34" charset="0"/>
              </a:rPr>
              <a:t>Spot 2 mistakes. Explain your answer.</a:t>
            </a:r>
          </a:p>
          <a:p>
            <a:pPr algn="ctr"/>
            <a:endParaRPr lang="en-GB" sz="2000" b="1">
              <a:solidFill>
                <a:schemeClr val="tx1"/>
              </a:solidFill>
              <a:latin typeface="Century Gothic" panose="020B0502020202020204" pitchFamily="34" charset="0"/>
            </a:endParaRPr>
          </a:p>
          <a:p>
            <a:pPr algn="ctr"/>
            <a:endParaRPr lang="en-GB" sz="2000" b="1">
              <a:solidFill>
                <a:schemeClr val="tx1"/>
              </a:solidFill>
              <a:latin typeface="Century Gothic" panose="020B0502020202020204" pitchFamily="34" charset="0"/>
            </a:endParaRPr>
          </a:p>
          <a:p>
            <a:pPr lvl="0" algn="ctr"/>
            <a:endParaRPr lang="en-GB" sz="2000" b="1" u="sng">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1F52D444-8CB1-4E65-9EED-EF5089B82694}"/>
              </a:ext>
            </a:extLst>
          </p:cNvPr>
          <p:cNvGraphicFramePr>
            <a:graphicFrameLocks noGrp="1"/>
          </p:cNvGraphicFramePr>
          <p:nvPr>
            <p:extLst>
              <p:ext uri="{D42A27DB-BD31-4B8C-83A1-F6EECF244321}">
                <p14:modId xmlns:p14="http://schemas.microsoft.com/office/powerpoint/2010/main" val="3635301067"/>
              </p:ext>
            </p:extLst>
          </p:nvPr>
        </p:nvGraphicFramePr>
        <p:xfrm>
          <a:off x="2530026" y="1510680"/>
          <a:ext cx="4083948" cy="2193276"/>
        </p:xfrm>
        <a:graphic>
          <a:graphicData uri="http://schemas.openxmlformats.org/drawingml/2006/table">
            <a:tbl>
              <a:tblPr firstRow="1" bandRow="1">
                <a:tableStyleId>{5940675A-B579-460E-94D1-54222C63F5DA}</a:tableStyleId>
              </a:tblPr>
              <a:tblGrid>
                <a:gridCol w="2041974">
                  <a:extLst>
                    <a:ext uri="{9D8B030D-6E8A-4147-A177-3AD203B41FA5}">
                      <a16:colId xmlns:a16="http://schemas.microsoft.com/office/drawing/2014/main" val="2300077941"/>
                    </a:ext>
                  </a:extLst>
                </a:gridCol>
                <a:gridCol w="2041974">
                  <a:extLst>
                    <a:ext uri="{9D8B030D-6E8A-4147-A177-3AD203B41FA5}">
                      <a16:colId xmlns:a16="http://schemas.microsoft.com/office/drawing/2014/main" val="2872469942"/>
                    </a:ext>
                  </a:extLst>
                </a:gridCol>
              </a:tblGrid>
              <a:tr h="365120">
                <a:tc>
                  <a:txBody>
                    <a:bodyPr/>
                    <a:lstStyle/>
                    <a:p>
                      <a:pPr algn="ctr"/>
                      <a:r>
                        <a:rPr lang="en-GB" sz="1600" b="1" dirty="0">
                          <a:latin typeface="Century Gothic" panose="020B0502020202020204" pitchFamily="34" charset="0"/>
                        </a:rPr>
                        <a:t>cm and mm</a:t>
                      </a:r>
                    </a:p>
                  </a:txBody>
                  <a:tcPr marL="121706" marR="121706" marT="60853" marB="60853">
                    <a:solidFill>
                      <a:schemeClr val="accent6">
                        <a:lumMod val="40000"/>
                        <a:lumOff val="60000"/>
                      </a:schemeClr>
                    </a:solidFill>
                  </a:tcPr>
                </a:tc>
                <a:tc>
                  <a:txBody>
                    <a:bodyPr/>
                    <a:lstStyle/>
                    <a:p>
                      <a:pPr algn="ctr"/>
                      <a:r>
                        <a:rPr lang="en-GB" sz="1600" b="1" dirty="0">
                          <a:latin typeface="Century Gothic" panose="020B0502020202020204" pitchFamily="34" charset="0"/>
                        </a:rPr>
                        <a:t>mm</a:t>
                      </a:r>
                    </a:p>
                  </a:txBody>
                  <a:tcPr marL="121706" marR="121706" marT="60853" marB="60853">
                    <a:solidFill>
                      <a:schemeClr val="accent6">
                        <a:lumMod val="40000"/>
                        <a:lumOff val="60000"/>
                      </a:schemeClr>
                    </a:solidFill>
                  </a:tcPr>
                </a:tc>
                <a:extLst>
                  <a:ext uri="{0D108BD9-81ED-4DB2-BD59-A6C34878D82A}">
                    <a16:rowId xmlns:a16="http://schemas.microsoft.com/office/drawing/2014/main" val="2875914031"/>
                  </a:ext>
                </a:extLst>
              </a:tr>
              <a:tr h="365120">
                <a:tc>
                  <a:txBody>
                    <a:bodyPr/>
                    <a:lstStyle/>
                    <a:p>
                      <a:pPr algn="ctr"/>
                      <a:r>
                        <a:rPr lang="en-GB" sz="1600" b="1" dirty="0">
                          <a:latin typeface="Century Gothic" panose="020B0502020202020204" pitchFamily="34" charset="0"/>
                        </a:rPr>
                        <a:t>25cm and 6mm</a:t>
                      </a:r>
                    </a:p>
                  </a:txBody>
                  <a:tcPr marL="121706" marR="121706" marT="60853" marB="60853">
                    <a:solidFill>
                      <a:schemeClr val="bg1"/>
                    </a:solidFill>
                  </a:tcPr>
                </a:tc>
                <a:tc>
                  <a:txBody>
                    <a:bodyPr/>
                    <a:lstStyle/>
                    <a:p>
                      <a:pPr algn="ctr"/>
                      <a:r>
                        <a:rPr lang="en-GB" sz="1600" b="1" dirty="0">
                          <a:latin typeface="Century Gothic" panose="020B0502020202020204" pitchFamily="34" charset="0"/>
                        </a:rPr>
                        <a:t>256mm</a:t>
                      </a:r>
                    </a:p>
                  </a:txBody>
                  <a:tcPr marL="121706" marR="121706" marT="60853" marB="60853">
                    <a:solidFill>
                      <a:schemeClr val="bg1"/>
                    </a:solidFill>
                  </a:tcPr>
                </a:tc>
                <a:extLst>
                  <a:ext uri="{0D108BD9-81ED-4DB2-BD59-A6C34878D82A}">
                    <a16:rowId xmlns:a16="http://schemas.microsoft.com/office/drawing/2014/main" val="1275689805"/>
                  </a:ext>
                </a:extLst>
              </a:tr>
              <a:tr h="365120">
                <a:tc>
                  <a:txBody>
                    <a:bodyPr/>
                    <a:lstStyle/>
                    <a:p>
                      <a:pPr algn="ctr"/>
                      <a:r>
                        <a:rPr lang="en-GB" sz="1600" b="1" dirty="0">
                          <a:latin typeface="Century Gothic" panose="020B0502020202020204" pitchFamily="34" charset="0"/>
                        </a:rPr>
                        <a:t>5cm and 8mm</a:t>
                      </a:r>
                    </a:p>
                  </a:txBody>
                  <a:tcPr marL="121706" marR="121706" marT="60853" marB="60853">
                    <a:solidFill>
                      <a:schemeClr val="bg1"/>
                    </a:solidFill>
                  </a:tcPr>
                </a:tc>
                <a:tc>
                  <a:txBody>
                    <a:bodyPr/>
                    <a:lstStyle/>
                    <a:p>
                      <a:pPr algn="ctr"/>
                      <a:r>
                        <a:rPr lang="en-GB" sz="1600" b="1" dirty="0">
                          <a:latin typeface="Century Gothic" panose="020B0502020202020204" pitchFamily="34" charset="0"/>
                        </a:rPr>
                        <a:t>58mm</a:t>
                      </a:r>
                    </a:p>
                  </a:txBody>
                  <a:tcPr marL="121706" marR="121706" marT="60853" marB="60853">
                    <a:solidFill>
                      <a:schemeClr val="bg1"/>
                    </a:solidFill>
                  </a:tcPr>
                </a:tc>
                <a:extLst>
                  <a:ext uri="{0D108BD9-81ED-4DB2-BD59-A6C34878D82A}">
                    <a16:rowId xmlns:a16="http://schemas.microsoft.com/office/drawing/2014/main" val="1969590835"/>
                  </a:ext>
                </a:extLst>
              </a:tr>
              <a:tr h="365120">
                <a:tc>
                  <a:txBody>
                    <a:bodyPr/>
                    <a:lstStyle/>
                    <a:p>
                      <a:pPr algn="ctr"/>
                      <a:r>
                        <a:rPr lang="en-GB" sz="1600" b="1" dirty="0">
                          <a:solidFill>
                            <a:schemeClr val="tx1"/>
                          </a:solidFill>
                          <a:latin typeface="Century Gothic" panose="020B0502020202020204" pitchFamily="34" charset="0"/>
                        </a:rPr>
                        <a:t>9cm and 8mm</a:t>
                      </a:r>
                    </a:p>
                  </a:txBody>
                  <a:tcPr marL="121706" marR="121706" marT="60853" marB="60853">
                    <a:solidFill>
                      <a:schemeClr val="bg1"/>
                    </a:solidFill>
                  </a:tcPr>
                </a:tc>
                <a:tc>
                  <a:txBody>
                    <a:bodyPr/>
                    <a:lstStyle/>
                    <a:p>
                      <a:pPr algn="ctr"/>
                      <a:r>
                        <a:rPr lang="en-GB" sz="1600" b="1" dirty="0">
                          <a:solidFill>
                            <a:schemeClr val="tx1"/>
                          </a:solidFill>
                          <a:latin typeface="Century Gothic" panose="020B0502020202020204" pitchFamily="34" charset="0"/>
                        </a:rPr>
                        <a:t>88mm</a:t>
                      </a:r>
                    </a:p>
                  </a:txBody>
                  <a:tcPr marL="121706" marR="121706" marT="60853" marB="60853">
                    <a:solidFill>
                      <a:schemeClr val="bg1"/>
                    </a:solidFill>
                  </a:tcPr>
                </a:tc>
                <a:extLst>
                  <a:ext uri="{0D108BD9-81ED-4DB2-BD59-A6C34878D82A}">
                    <a16:rowId xmlns:a16="http://schemas.microsoft.com/office/drawing/2014/main" val="1639438006"/>
                  </a:ext>
                </a:extLst>
              </a:tr>
              <a:tr h="365120">
                <a:tc>
                  <a:txBody>
                    <a:bodyPr/>
                    <a:lstStyle/>
                    <a:p>
                      <a:pPr algn="ctr"/>
                      <a:r>
                        <a:rPr lang="en-GB" sz="1600" b="1" dirty="0">
                          <a:solidFill>
                            <a:schemeClr val="tx1"/>
                          </a:solidFill>
                          <a:latin typeface="Century Gothic" panose="020B0502020202020204" pitchFamily="34" charset="0"/>
                        </a:rPr>
                        <a:t>8cm and 2mm</a:t>
                      </a:r>
                    </a:p>
                  </a:txBody>
                  <a:tcPr marL="121706" marR="121706" marT="60853" marB="60853">
                    <a:solidFill>
                      <a:schemeClr val="bg1"/>
                    </a:solidFill>
                  </a:tcPr>
                </a:tc>
                <a:tc>
                  <a:txBody>
                    <a:bodyPr/>
                    <a:lstStyle/>
                    <a:p>
                      <a:pPr algn="ctr"/>
                      <a:r>
                        <a:rPr lang="en-GB" sz="1600" b="1" dirty="0">
                          <a:solidFill>
                            <a:schemeClr val="tx1"/>
                          </a:solidFill>
                          <a:latin typeface="Century Gothic" panose="020B0502020202020204" pitchFamily="34" charset="0"/>
                        </a:rPr>
                        <a:t>28mm</a:t>
                      </a:r>
                    </a:p>
                  </a:txBody>
                  <a:tcPr marL="121706" marR="121706" marT="60853" marB="60853">
                    <a:solidFill>
                      <a:schemeClr val="bg1"/>
                    </a:solidFill>
                  </a:tcPr>
                </a:tc>
                <a:extLst>
                  <a:ext uri="{0D108BD9-81ED-4DB2-BD59-A6C34878D82A}">
                    <a16:rowId xmlns:a16="http://schemas.microsoft.com/office/drawing/2014/main" val="286353445"/>
                  </a:ext>
                </a:extLst>
              </a:tr>
              <a:tr h="365120">
                <a:tc>
                  <a:txBody>
                    <a:bodyPr/>
                    <a:lstStyle/>
                    <a:p>
                      <a:pPr algn="ctr"/>
                      <a:r>
                        <a:rPr lang="en-GB" sz="1600" b="1" dirty="0">
                          <a:latin typeface="Century Gothic" panose="020B0502020202020204" pitchFamily="34" charset="0"/>
                        </a:rPr>
                        <a:t>53cm and 1 mm</a:t>
                      </a:r>
                    </a:p>
                  </a:txBody>
                  <a:tcPr marL="121706" marR="121706" marT="60853" marB="60853">
                    <a:solidFill>
                      <a:schemeClr val="bg1"/>
                    </a:solidFill>
                  </a:tcPr>
                </a:tc>
                <a:tc>
                  <a:txBody>
                    <a:bodyPr/>
                    <a:lstStyle/>
                    <a:p>
                      <a:pPr algn="ctr"/>
                      <a:r>
                        <a:rPr lang="en-GB" sz="1600" b="1" dirty="0">
                          <a:latin typeface="Century Gothic" panose="020B0502020202020204" pitchFamily="34" charset="0"/>
                        </a:rPr>
                        <a:t>531mm</a:t>
                      </a:r>
                    </a:p>
                  </a:txBody>
                  <a:tcPr marL="121706" marR="121706" marT="60853" marB="60853">
                    <a:solidFill>
                      <a:schemeClr val="bg1"/>
                    </a:solidFill>
                  </a:tcPr>
                </a:tc>
                <a:extLst>
                  <a:ext uri="{0D108BD9-81ED-4DB2-BD59-A6C34878D82A}">
                    <a16:rowId xmlns:a16="http://schemas.microsoft.com/office/drawing/2014/main" val="3830454943"/>
                  </a:ext>
                </a:extLst>
              </a:tr>
            </a:tbl>
          </a:graphicData>
        </a:graphic>
      </p:graphicFrame>
      <p:sp>
        <p:nvSpPr>
          <p:cNvPr id="9" name="TextBox 8">
            <a:extLst>
              <a:ext uri="{FF2B5EF4-FFF2-40B4-BE49-F238E27FC236}">
                <a16:creationId xmlns:a16="http://schemas.microsoft.com/office/drawing/2014/main" id="{0AC0408F-1B6C-40B2-99D2-381C1A123E54}"/>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63601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Spot 2 mistakes. Explain your answer.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9cm and 8mm and 8cm and 2mm are wrong because…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1F52D444-8CB1-4E65-9EED-EF5089B82694}"/>
              </a:ext>
            </a:extLst>
          </p:cNvPr>
          <p:cNvGraphicFramePr>
            <a:graphicFrameLocks noGrp="1"/>
          </p:cNvGraphicFramePr>
          <p:nvPr>
            <p:extLst>
              <p:ext uri="{D42A27DB-BD31-4B8C-83A1-F6EECF244321}">
                <p14:modId xmlns:p14="http://schemas.microsoft.com/office/powerpoint/2010/main" val="3462013599"/>
              </p:ext>
            </p:extLst>
          </p:nvPr>
        </p:nvGraphicFramePr>
        <p:xfrm>
          <a:off x="2530026" y="1510680"/>
          <a:ext cx="4083948" cy="2193276"/>
        </p:xfrm>
        <a:graphic>
          <a:graphicData uri="http://schemas.openxmlformats.org/drawingml/2006/table">
            <a:tbl>
              <a:tblPr firstRow="1" bandRow="1">
                <a:tableStyleId>{5940675A-B579-460E-94D1-54222C63F5DA}</a:tableStyleId>
              </a:tblPr>
              <a:tblGrid>
                <a:gridCol w="2041974">
                  <a:extLst>
                    <a:ext uri="{9D8B030D-6E8A-4147-A177-3AD203B41FA5}">
                      <a16:colId xmlns:a16="http://schemas.microsoft.com/office/drawing/2014/main" val="2300077941"/>
                    </a:ext>
                  </a:extLst>
                </a:gridCol>
                <a:gridCol w="2041974">
                  <a:extLst>
                    <a:ext uri="{9D8B030D-6E8A-4147-A177-3AD203B41FA5}">
                      <a16:colId xmlns:a16="http://schemas.microsoft.com/office/drawing/2014/main" val="2872469942"/>
                    </a:ext>
                  </a:extLst>
                </a:gridCol>
              </a:tblGrid>
              <a:tr h="365120">
                <a:tc>
                  <a:txBody>
                    <a:bodyPr/>
                    <a:lstStyle/>
                    <a:p>
                      <a:pPr algn="ctr"/>
                      <a:r>
                        <a:rPr lang="en-GB" sz="1600" b="1" dirty="0">
                          <a:latin typeface="Century Gothic" panose="020B0502020202020204" pitchFamily="34" charset="0"/>
                        </a:rPr>
                        <a:t>cm and mm</a:t>
                      </a:r>
                    </a:p>
                  </a:txBody>
                  <a:tcPr marL="121706" marR="121706" marT="60853" marB="60853">
                    <a:solidFill>
                      <a:schemeClr val="accent6">
                        <a:lumMod val="40000"/>
                        <a:lumOff val="60000"/>
                      </a:schemeClr>
                    </a:solidFill>
                  </a:tcPr>
                </a:tc>
                <a:tc>
                  <a:txBody>
                    <a:bodyPr/>
                    <a:lstStyle/>
                    <a:p>
                      <a:pPr algn="ctr"/>
                      <a:r>
                        <a:rPr lang="en-GB" sz="1600" b="1" dirty="0">
                          <a:latin typeface="Century Gothic" panose="020B0502020202020204" pitchFamily="34" charset="0"/>
                        </a:rPr>
                        <a:t>mm</a:t>
                      </a:r>
                    </a:p>
                  </a:txBody>
                  <a:tcPr marL="121706" marR="121706" marT="60853" marB="60853">
                    <a:solidFill>
                      <a:schemeClr val="accent6">
                        <a:lumMod val="40000"/>
                        <a:lumOff val="60000"/>
                      </a:schemeClr>
                    </a:solidFill>
                  </a:tcPr>
                </a:tc>
                <a:extLst>
                  <a:ext uri="{0D108BD9-81ED-4DB2-BD59-A6C34878D82A}">
                    <a16:rowId xmlns:a16="http://schemas.microsoft.com/office/drawing/2014/main" val="2875914031"/>
                  </a:ext>
                </a:extLst>
              </a:tr>
              <a:tr h="365120">
                <a:tc>
                  <a:txBody>
                    <a:bodyPr/>
                    <a:lstStyle/>
                    <a:p>
                      <a:pPr algn="ctr"/>
                      <a:r>
                        <a:rPr lang="en-GB" sz="1600" b="1" dirty="0">
                          <a:solidFill>
                            <a:schemeClr val="bg1">
                              <a:lumMod val="50000"/>
                            </a:schemeClr>
                          </a:solidFill>
                          <a:latin typeface="Century Gothic" panose="020B0502020202020204" pitchFamily="34" charset="0"/>
                        </a:rPr>
                        <a:t>25cm and 6mm</a:t>
                      </a:r>
                    </a:p>
                  </a:txBody>
                  <a:tcPr marL="121706" marR="121706" marT="60853" marB="60853">
                    <a:solidFill>
                      <a:schemeClr val="bg1"/>
                    </a:solidFill>
                  </a:tcPr>
                </a:tc>
                <a:tc>
                  <a:txBody>
                    <a:bodyPr/>
                    <a:lstStyle/>
                    <a:p>
                      <a:pPr algn="ctr"/>
                      <a:r>
                        <a:rPr lang="en-GB" sz="1600" b="1" dirty="0">
                          <a:solidFill>
                            <a:schemeClr val="bg1">
                              <a:lumMod val="50000"/>
                            </a:schemeClr>
                          </a:solidFill>
                          <a:latin typeface="Century Gothic" panose="020B0502020202020204" pitchFamily="34" charset="0"/>
                        </a:rPr>
                        <a:t>256mm</a:t>
                      </a:r>
                    </a:p>
                  </a:txBody>
                  <a:tcPr marL="121706" marR="121706" marT="60853" marB="60853">
                    <a:solidFill>
                      <a:schemeClr val="bg1"/>
                    </a:solidFill>
                  </a:tcPr>
                </a:tc>
                <a:extLst>
                  <a:ext uri="{0D108BD9-81ED-4DB2-BD59-A6C34878D82A}">
                    <a16:rowId xmlns:a16="http://schemas.microsoft.com/office/drawing/2014/main" val="1275689805"/>
                  </a:ext>
                </a:extLst>
              </a:tr>
              <a:tr h="365120">
                <a:tc>
                  <a:txBody>
                    <a:bodyPr/>
                    <a:lstStyle/>
                    <a:p>
                      <a:pPr algn="ctr"/>
                      <a:r>
                        <a:rPr lang="en-GB" sz="1600" b="1" dirty="0">
                          <a:solidFill>
                            <a:schemeClr val="bg1">
                              <a:lumMod val="50000"/>
                            </a:schemeClr>
                          </a:solidFill>
                          <a:latin typeface="Century Gothic" panose="020B0502020202020204" pitchFamily="34" charset="0"/>
                        </a:rPr>
                        <a:t>5cm and 8mm</a:t>
                      </a:r>
                    </a:p>
                  </a:txBody>
                  <a:tcPr marL="121706" marR="121706" marT="60853" marB="60853">
                    <a:solidFill>
                      <a:schemeClr val="bg1"/>
                    </a:solidFill>
                  </a:tcPr>
                </a:tc>
                <a:tc>
                  <a:txBody>
                    <a:bodyPr/>
                    <a:lstStyle/>
                    <a:p>
                      <a:pPr algn="ctr"/>
                      <a:r>
                        <a:rPr lang="en-GB" sz="1600" b="1" dirty="0">
                          <a:solidFill>
                            <a:schemeClr val="bg1">
                              <a:lumMod val="50000"/>
                            </a:schemeClr>
                          </a:solidFill>
                          <a:latin typeface="Century Gothic" panose="020B0502020202020204" pitchFamily="34" charset="0"/>
                        </a:rPr>
                        <a:t>58mm</a:t>
                      </a:r>
                    </a:p>
                  </a:txBody>
                  <a:tcPr marL="121706" marR="121706" marT="60853" marB="60853">
                    <a:solidFill>
                      <a:schemeClr val="bg1"/>
                    </a:solidFill>
                  </a:tcPr>
                </a:tc>
                <a:extLst>
                  <a:ext uri="{0D108BD9-81ED-4DB2-BD59-A6C34878D82A}">
                    <a16:rowId xmlns:a16="http://schemas.microsoft.com/office/drawing/2014/main" val="1969590835"/>
                  </a:ext>
                </a:extLst>
              </a:tr>
              <a:tr h="365120">
                <a:tc>
                  <a:txBody>
                    <a:bodyPr/>
                    <a:lstStyle/>
                    <a:p>
                      <a:pPr algn="ctr"/>
                      <a:r>
                        <a:rPr lang="en-GB" sz="1600" b="1" dirty="0">
                          <a:solidFill>
                            <a:srgbClr val="FF0000"/>
                          </a:solidFill>
                          <a:latin typeface="Century Gothic" panose="020B0502020202020204" pitchFamily="34" charset="0"/>
                        </a:rPr>
                        <a:t>9cm and 8mm</a:t>
                      </a:r>
                    </a:p>
                  </a:txBody>
                  <a:tcPr marL="121706" marR="121706" marT="60853" marB="60853">
                    <a:solidFill>
                      <a:schemeClr val="bg1"/>
                    </a:solidFill>
                  </a:tcPr>
                </a:tc>
                <a:tc>
                  <a:txBody>
                    <a:bodyPr/>
                    <a:lstStyle/>
                    <a:p>
                      <a:pPr algn="ctr"/>
                      <a:r>
                        <a:rPr lang="en-GB" sz="1600" b="1" dirty="0">
                          <a:solidFill>
                            <a:srgbClr val="FF0000"/>
                          </a:solidFill>
                          <a:latin typeface="Century Gothic" panose="020B0502020202020204" pitchFamily="34" charset="0"/>
                        </a:rPr>
                        <a:t>88mm</a:t>
                      </a:r>
                    </a:p>
                  </a:txBody>
                  <a:tcPr marL="121706" marR="121706" marT="60853" marB="60853">
                    <a:solidFill>
                      <a:schemeClr val="bg1"/>
                    </a:solidFill>
                  </a:tcPr>
                </a:tc>
                <a:extLst>
                  <a:ext uri="{0D108BD9-81ED-4DB2-BD59-A6C34878D82A}">
                    <a16:rowId xmlns:a16="http://schemas.microsoft.com/office/drawing/2014/main" val="1639438006"/>
                  </a:ext>
                </a:extLst>
              </a:tr>
              <a:tr h="365120">
                <a:tc>
                  <a:txBody>
                    <a:bodyPr/>
                    <a:lstStyle/>
                    <a:p>
                      <a:pPr algn="ctr"/>
                      <a:r>
                        <a:rPr lang="en-GB" sz="1600" b="1" dirty="0">
                          <a:solidFill>
                            <a:srgbClr val="FF0000"/>
                          </a:solidFill>
                          <a:latin typeface="Century Gothic" panose="020B0502020202020204" pitchFamily="34" charset="0"/>
                        </a:rPr>
                        <a:t>8cm and 2mm</a:t>
                      </a:r>
                    </a:p>
                  </a:txBody>
                  <a:tcPr marL="121706" marR="121706" marT="60853" marB="60853">
                    <a:solidFill>
                      <a:schemeClr val="bg1"/>
                    </a:solidFill>
                  </a:tcPr>
                </a:tc>
                <a:tc>
                  <a:txBody>
                    <a:bodyPr/>
                    <a:lstStyle/>
                    <a:p>
                      <a:pPr algn="ctr"/>
                      <a:r>
                        <a:rPr lang="en-GB" sz="1600" b="1" dirty="0">
                          <a:solidFill>
                            <a:srgbClr val="FF0000"/>
                          </a:solidFill>
                          <a:latin typeface="Century Gothic" panose="020B0502020202020204" pitchFamily="34" charset="0"/>
                        </a:rPr>
                        <a:t>28mm</a:t>
                      </a:r>
                    </a:p>
                  </a:txBody>
                  <a:tcPr marL="121706" marR="121706" marT="60853" marB="60853">
                    <a:solidFill>
                      <a:schemeClr val="bg1"/>
                    </a:solidFill>
                  </a:tcPr>
                </a:tc>
                <a:extLst>
                  <a:ext uri="{0D108BD9-81ED-4DB2-BD59-A6C34878D82A}">
                    <a16:rowId xmlns:a16="http://schemas.microsoft.com/office/drawing/2014/main" val="286353445"/>
                  </a:ext>
                </a:extLst>
              </a:tr>
              <a:tr h="365120">
                <a:tc>
                  <a:txBody>
                    <a:bodyPr/>
                    <a:lstStyle/>
                    <a:p>
                      <a:pPr algn="ctr"/>
                      <a:r>
                        <a:rPr lang="en-GB" sz="1600" b="1" dirty="0">
                          <a:solidFill>
                            <a:schemeClr val="bg1">
                              <a:lumMod val="50000"/>
                            </a:schemeClr>
                          </a:solidFill>
                          <a:latin typeface="Century Gothic" panose="020B0502020202020204" pitchFamily="34" charset="0"/>
                        </a:rPr>
                        <a:t>53cm and 1 mm</a:t>
                      </a:r>
                    </a:p>
                  </a:txBody>
                  <a:tcPr marL="121706" marR="121706" marT="60853" marB="60853">
                    <a:solidFill>
                      <a:schemeClr val="bg1"/>
                    </a:solidFill>
                  </a:tcPr>
                </a:tc>
                <a:tc>
                  <a:txBody>
                    <a:bodyPr/>
                    <a:lstStyle/>
                    <a:p>
                      <a:pPr algn="ctr"/>
                      <a:r>
                        <a:rPr lang="en-GB" sz="1600" b="1" dirty="0">
                          <a:solidFill>
                            <a:schemeClr val="bg1">
                              <a:lumMod val="50000"/>
                            </a:schemeClr>
                          </a:solidFill>
                          <a:latin typeface="Century Gothic" panose="020B0502020202020204" pitchFamily="34" charset="0"/>
                        </a:rPr>
                        <a:t>531mm</a:t>
                      </a:r>
                    </a:p>
                  </a:txBody>
                  <a:tcPr marL="121706" marR="121706" marT="60853" marB="60853">
                    <a:solidFill>
                      <a:schemeClr val="bg1"/>
                    </a:solidFill>
                  </a:tcPr>
                </a:tc>
                <a:extLst>
                  <a:ext uri="{0D108BD9-81ED-4DB2-BD59-A6C34878D82A}">
                    <a16:rowId xmlns:a16="http://schemas.microsoft.com/office/drawing/2014/main" val="3830454943"/>
                  </a:ext>
                </a:extLst>
              </a:tr>
            </a:tbl>
          </a:graphicData>
        </a:graphic>
      </p:graphicFrame>
      <p:sp>
        <p:nvSpPr>
          <p:cNvPr id="9" name="TextBox 8">
            <a:extLst>
              <a:ext uri="{FF2B5EF4-FFF2-40B4-BE49-F238E27FC236}">
                <a16:creationId xmlns:a16="http://schemas.microsoft.com/office/drawing/2014/main" id="{F6C5393D-D13E-474C-99B9-7280897F739F}"/>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3183852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Spot 2 mistakes. Explain your answer.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9cm and 8mm and 8cm and 2mm are wrong because 9cm and 8mm is equivalent to 98mm and 8cm and 2mm is equivalent to 82mm.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1F52D444-8CB1-4E65-9EED-EF5089B82694}"/>
              </a:ext>
            </a:extLst>
          </p:cNvPr>
          <p:cNvGraphicFramePr>
            <a:graphicFrameLocks noGrp="1"/>
          </p:cNvGraphicFramePr>
          <p:nvPr>
            <p:extLst>
              <p:ext uri="{D42A27DB-BD31-4B8C-83A1-F6EECF244321}">
                <p14:modId xmlns:p14="http://schemas.microsoft.com/office/powerpoint/2010/main" val="1489878803"/>
              </p:ext>
            </p:extLst>
          </p:nvPr>
        </p:nvGraphicFramePr>
        <p:xfrm>
          <a:off x="2530026" y="1510680"/>
          <a:ext cx="4083948" cy="2193276"/>
        </p:xfrm>
        <a:graphic>
          <a:graphicData uri="http://schemas.openxmlformats.org/drawingml/2006/table">
            <a:tbl>
              <a:tblPr firstRow="1" bandRow="1">
                <a:tableStyleId>{5940675A-B579-460E-94D1-54222C63F5DA}</a:tableStyleId>
              </a:tblPr>
              <a:tblGrid>
                <a:gridCol w="2041974">
                  <a:extLst>
                    <a:ext uri="{9D8B030D-6E8A-4147-A177-3AD203B41FA5}">
                      <a16:colId xmlns:a16="http://schemas.microsoft.com/office/drawing/2014/main" val="2300077941"/>
                    </a:ext>
                  </a:extLst>
                </a:gridCol>
                <a:gridCol w="2041974">
                  <a:extLst>
                    <a:ext uri="{9D8B030D-6E8A-4147-A177-3AD203B41FA5}">
                      <a16:colId xmlns:a16="http://schemas.microsoft.com/office/drawing/2014/main" val="2872469942"/>
                    </a:ext>
                  </a:extLst>
                </a:gridCol>
              </a:tblGrid>
              <a:tr h="365120">
                <a:tc>
                  <a:txBody>
                    <a:bodyPr/>
                    <a:lstStyle/>
                    <a:p>
                      <a:pPr algn="ctr"/>
                      <a:r>
                        <a:rPr lang="en-GB" sz="1600" b="1" dirty="0">
                          <a:latin typeface="Century Gothic" panose="020B0502020202020204" pitchFamily="34" charset="0"/>
                        </a:rPr>
                        <a:t>cm and mm</a:t>
                      </a:r>
                    </a:p>
                  </a:txBody>
                  <a:tcPr marL="121706" marR="121706" marT="60853" marB="60853">
                    <a:solidFill>
                      <a:schemeClr val="accent6">
                        <a:lumMod val="40000"/>
                        <a:lumOff val="60000"/>
                      </a:schemeClr>
                    </a:solidFill>
                  </a:tcPr>
                </a:tc>
                <a:tc>
                  <a:txBody>
                    <a:bodyPr/>
                    <a:lstStyle/>
                    <a:p>
                      <a:pPr algn="ctr"/>
                      <a:r>
                        <a:rPr lang="en-GB" sz="1600" b="1" dirty="0">
                          <a:latin typeface="Century Gothic" panose="020B0502020202020204" pitchFamily="34" charset="0"/>
                        </a:rPr>
                        <a:t>mm</a:t>
                      </a:r>
                    </a:p>
                  </a:txBody>
                  <a:tcPr marL="121706" marR="121706" marT="60853" marB="60853">
                    <a:solidFill>
                      <a:schemeClr val="accent6">
                        <a:lumMod val="40000"/>
                        <a:lumOff val="60000"/>
                      </a:schemeClr>
                    </a:solidFill>
                  </a:tcPr>
                </a:tc>
                <a:extLst>
                  <a:ext uri="{0D108BD9-81ED-4DB2-BD59-A6C34878D82A}">
                    <a16:rowId xmlns:a16="http://schemas.microsoft.com/office/drawing/2014/main" val="2875914031"/>
                  </a:ext>
                </a:extLst>
              </a:tr>
              <a:tr h="365120">
                <a:tc>
                  <a:txBody>
                    <a:bodyPr/>
                    <a:lstStyle/>
                    <a:p>
                      <a:pPr algn="ctr"/>
                      <a:r>
                        <a:rPr lang="en-GB" sz="1600" b="1" dirty="0">
                          <a:solidFill>
                            <a:schemeClr val="bg1">
                              <a:lumMod val="50000"/>
                            </a:schemeClr>
                          </a:solidFill>
                          <a:latin typeface="Century Gothic" panose="020B0502020202020204" pitchFamily="34" charset="0"/>
                        </a:rPr>
                        <a:t>25cm and 6mm</a:t>
                      </a:r>
                    </a:p>
                  </a:txBody>
                  <a:tcPr marL="121706" marR="121706" marT="60853" marB="60853">
                    <a:solidFill>
                      <a:schemeClr val="bg1"/>
                    </a:solidFill>
                  </a:tcPr>
                </a:tc>
                <a:tc>
                  <a:txBody>
                    <a:bodyPr/>
                    <a:lstStyle/>
                    <a:p>
                      <a:pPr algn="ctr"/>
                      <a:r>
                        <a:rPr lang="en-GB" sz="1600" b="1" dirty="0">
                          <a:solidFill>
                            <a:schemeClr val="bg1">
                              <a:lumMod val="50000"/>
                            </a:schemeClr>
                          </a:solidFill>
                          <a:latin typeface="Century Gothic" panose="020B0502020202020204" pitchFamily="34" charset="0"/>
                        </a:rPr>
                        <a:t>256mm</a:t>
                      </a:r>
                    </a:p>
                  </a:txBody>
                  <a:tcPr marL="121706" marR="121706" marT="60853" marB="60853">
                    <a:solidFill>
                      <a:schemeClr val="bg1"/>
                    </a:solidFill>
                  </a:tcPr>
                </a:tc>
                <a:extLst>
                  <a:ext uri="{0D108BD9-81ED-4DB2-BD59-A6C34878D82A}">
                    <a16:rowId xmlns:a16="http://schemas.microsoft.com/office/drawing/2014/main" val="1275689805"/>
                  </a:ext>
                </a:extLst>
              </a:tr>
              <a:tr h="365120">
                <a:tc>
                  <a:txBody>
                    <a:bodyPr/>
                    <a:lstStyle/>
                    <a:p>
                      <a:pPr algn="ctr"/>
                      <a:r>
                        <a:rPr lang="en-GB" sz="1600" b="1" dirty="0">
                          <a:solidFill>
                            <a:schemeClr val="bg1">
                              <a:lumMod val="50000"/>
                            </a:schemeClr>
                          </a:solidFill>
                          <a:latin typeface="Century Gothic" panose="020B0502020202020204" pitchFamily="34" charset="0"/>
                        </a:rPr>
                        <a:t>5cm and 8mm</a:t>
                      </a:r>
                    </a:p>
                  </a:txBody>
                  <a:tcPr marL="121706" marR="121706" marT="60853" marB="60853">
                    <a:solidFill>
                      <a:schemeClr val="bg1"/>
                    </a:solidFill>
                  </a:tcPr>
                </a:tc>
                <a:tc>
                  <a:txBody>
                    <a:bodyPr/>
                    <a:lstStyle/>
                    <a:p>
                      <a:pPr algn="ctr"/>
                      <a:r>
                        <a:rPr lang="en-GB" sz="1600" b="1" dirty="0">
                          <a:solidFill>
                            <a:schemeClr val="bg1">
                              <a:lumMod val="50000"/>
                            </a:schemeClr>
                          </a:solidFill>
                          <a:latin typeface="Century Gothic" panose="020B0502020202020204" pitchFamily="34" charset="0"/>
                        </a:rPr>
                        <a:t>58mm</a:t>
                      </a:r>
                    </a:p>
                  </a:txBody>
                  <a:tcPr marL="121706" marR="121706" marT="60853" marB="60853">
                    <a:solidFill>
                      <a:schemeClr val="bg1"/>
                    </a:solidFill>
                  </a:tcPr>
                </a:tc>
                <a:extLst>
                  <a:ext uri="{0D108BD9-81ED-4DB2-BD59-A6C34878D82A}">
                    <a16:rowId xmlns:a16="http://schemas.microsoft.com/office/drawing/2014/main" val="1969590835"/>
                  </a:ext>
                </a:extLst>
              </a:tr>
              <a:tr h="365120">
                <a:tc>
                  <a:txBody>
                    <a:bodyPr/>
                    <a:lstStyle/>
                    <a:p>
                      <a:pPr algn="ctr"/>
                      <a:r>
                        <a:rPr lang="en-GB" sz="1600" b="1" dirty="0">
                          <a:solidFill>
                            <a:srgbClr val="FF0000"/>
                          </a:solidFill>
                          <a:latin typeface="Century Gothic" panose="020B0502020202020204" pitchFamily="34" charset="0"/>
                        </a:rPr>
                        <a:t>9cm and 8mm</a:t>
                      </a:r>
                    </a:p>
                  </a:txBody>
                  <a:tcPr marL="121706" marR="121706" marT="60853" marB="60853">
                    <a:solidFill>
                      <a:schemeClr val="bg1"/>
                    </a:solidFill>
                  </a:tcPr>
                </a:tc>
                <a:tc>
                  <a:txBody>
                    <a:bodyPr/>
                    <a:lstStyle/>
                    <a:p>
                      <a:pPr algn="ctr"/>
                      <a:r>
                        <a:rPr lang="en-GB" sz="1600" b="1" dirty="0">
                          <a:solidFill>
                            <a:srgbClr val="FF0000"/>
                          </a:solidFill>
                          <a:latin typeface="Century Gothic" panose="020B0502020202020204" pitchFamily="34" charset="0"/>
                        </a:rPr>
                        <a:t>88mm</a:t>
                      </a:r>
                    </a:p>
                  </a:txBody>
                  <a:tcPr marL="121706" marR="121706" marT="60853" marB="60853">
                    <a:solidFill>
                      <a:schemeClr val="bg1"/>
                    </a:solidFill>
                  </a:tcPr>
                </a:tc>
                <a:extLst>
                  <a:ext uri="{0D108BD9-81ED-4DB2-BD59-A6C34878D82A}">
                    <a16:rowId xmlns:a16="http://schemas.microsoft.com/office/drawing/2014/main" val="1639438006"/>
                  </a:ext>
                </a:extLst>
              </a:tr>
              <a:tr h="365120">
                <a:tc>
                  <a:txBody>
                    <a:bodyPr/>
                    <a:lstStyle/>
                    <a:p>
                      <a:pPr algn="ctr"/>
                      <a:r>
                        <a:rPr lang="en-GB" sz="1600" b="1" dirty="0">
                          <a:solidFill>
                            <a:srgbClr val="FF0000"/>
                          </a:solidFill>
                          <a:latin typeface="Century Gothic" panose="020B0502020202020204" pitchFamily="34" charset="0"/>
                        </a:rPr>
                        <a:t>8cm and 2mm</a:t>
                      </a:r>
                    </a:p>
                  </a:txBody>
                  <a:tcPr marL="121706" marR="121706" marT="60853" marB="60853">
                    <a:solidFill>
                      <a:schemeClr val="bg1"/>
                    </a:solidFill>
                  </a:tcPr>
                </a:tc>
                <a:tc>
                  <a:txBody>
                    <a:bodyPr/>
                    <a:lstStyle/>
                    <a:p>
                      <a:pPr algn="ctr"/>
                      <a:r>
                        <a:rPr lang="en-GB" sz="1600" b="1" dirty="0">
                          <a:solidFill>
                            <a:srgbClr val="FF0000"/>
                          </a:solidFill>
                          <a:latin typeface="Century Gothic" panose="020B0502020202020204" pitchFamily="34" charset="0"/>
                        </a:rPr>
                        <a:t>28mm</a:t>
                      </a:r>
                    </a:p>
                  </a:txBody>
                  <a:tcPr marL="121706" marR="121706" marT="60853" marB="60853">
                    <a:solidFill>
                      <a:schemeClr val="bg1"/>
                    </a:solidFill>
                  </a:tcPr>
                </a:tc>
                <a:extLst>
                  <a:ext uri="{0D108BD9-81ED-4DB2-BD59-A6C34878D82A}">
                    <a16:rowId xmlns:a16="http://schemas.microsoft.com/office/drawing/2014/main" val="286353445"/>
                  </a:ext>
                </a:extLst>
              </a:tr>
              <a:tr h="365120">
                <a:tc>
                  <a:txBody>
                    <a:bodyPr/>
                    <a:lstStyle/>
                    <a:p>
                      <a:pPr algn="ctr"/>
                      <a:r>
                        <a:rPr lang="en-GB" sz="1600" b="1" dirty="0">
                          <a:solidFill>
                            <a:schemeClr val="bg1">
                              <a:lumMod val="50000"/>
                            </a:schemeClr>
                          </a:solidFill>
                          <a:latin typeface="Century Gothic" panose="020B0502020202020204" pitchFamily="34" charset="0"/>
                        </a:rPr>
                        <a:t>53cm and 1 mm</a:t>
                      </a:r>
                    </a:p>
                  </a:txBody>
                  <a:tcPr marL="121706" marR="121706" marT="60853" marB="60853">
                    <a:solidFill>
                      <a:schemeClr val="bg1"/>
                    </a:solidFill>
                  </a:tcPr>
                </a:tc>
                <a:tc>
                  <a:txBody>
                    <a:bodyPr/>
                    <a:lstStyle/>
                    <a:p>
                      <a:pPr algn="ctr"/>
                      <a:r>
                        <a:rPr lang="en-GB" sz="1600" b="1" dirty="0">
                          <a:solidFill>
                            <a:schemeClr val="bg1">
                              <a:lumMod val="50000"/>
                            </a:schemeClr>
                          </a:solidFill>
                          <a:latin typeface="Century Gothic" panose="020B0502020202020204" pitchFamily="34" charset="0"/>
                        </a:rPr>
                        <a:t>531mm</a:t>
                      </a:r>
                    </a:p>
                  </a:txBody>
                  <a:tcPr marL="121706" marR="121706" marT="60853" marB="60853">
                    <a:solidFill>
                      <a:schemeClr val="bg1"/>
                    </a:solidFill>
                  </a:tcPr>
                </a:tc>
                <a:extLst>
                  <a:ext uri="{0D108BD9-81ED-4DB2-BD59-A6C34878D82A}">
                    <a16:rowId xmlns:a16="http://schemas.microsoft.com/office/drawing/2014/main" val="3830454943"/>
                  </a:ext>
                </a:extLst>
              </a:tr>
            </a:tbl>
          </a:graphicData>
        </a:graphic>
      </p:graphicFrame>
      <p:sp>
        <p:nvSpPr>
          <p:cNvPr id="9" name="TextBox 8">
            <a:extLst>
              <a:ext uri="{FF2B5EF4-FFF2-40B4-BE49-F238E27FC236}">
                <a16:creationId xmlns:a16="http://schemas.microsoft.com/office/drawing/2014/main" id="{9F7E2952-E7EA-4FFE-A612-1F37C035D7B5}"/>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263985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C1FE09B9-6248-4921-8FB9-6FF3D312BDEA}"/>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7" name="TextBox 16">
            <a:extLst>
              <a:ext uri="{FF2B5EF4-FFF2-40B4-BE49-F238E27FC236}">
                <a16:creationId xmlns:a16="http://schemas.microsoft.com/office/drawing/2014/main" id="{0B2BEBA0-052D-4506-95FE-403A8DFCB2F5}"/>
              </a:ext>
            </a:extLst>
          </p:cNvPr>
          <p:cNvSpPr txBox="1"/>
          <p:nvPr/>
        </p:nvSpPr>
        <p:spPr>
          <a:xfrm>
            <a:off x="5654687" y="1361454"/>
            <a:ext cx="1658048" cy="338554"/>
          </a:xfrm>
          <a:prstGeom prst="rect">
            <a:avLst/>
          </a:prstGeom>
          <a:noFill/>
        </p:spPr>
        <p:txBody>
          <a:bodyPr wrap="square" rtlCol="0">
            <a:spAutoFit/>
          </a:bodyPr>
          <a:lstStyle/>
          <a:p>
            <a:pPr algn="ctr"/>
            <a:r>
              <a:rPr lang="en-US" sz="1600" b="1" dirty="0">
                <a:latin typeface="Century Gothic" panose="020B0502020202020204" pitchFamily="34" charset="0"/>
              </a:rPr>
              <a:t>81cm 4mm</a:t>
            </a:r>
          </a:p>
        </p:txBody>
      </p:sp>
      <p:sp>
        <p:nvSpPr>
          <p:cNvPr id="20" name="TextBox 19">
            <a:extLst>
              <a:ext uri="{FF2B5EF4-FFF2-40B4-BE49-F238E27FC236}">
                <a16:creationId xmlns:a16="http://schemas.microsoft.com/office/drawing/2014/main" id="{3A878541-45AF-49C1-AB7C-4174C1C4BBB2}"/>
              </a:ext>
            </a:extLst>
          </p:cNvPr>
          <p:cNvSpPr txBox="1"/>
          <p:nvPr/>
        </p:nvSpPr>
        <p:spPr>
          <a:xfrm>
            <a:off x="4825663" y="2581232"/>
            <a:ext cx="1658048" cy="338554"/>
          </a:xfrm>
          <a:prstGeom prst="rect">
            <a:avLst/>
          </a:prstGeom>
          <a:noFill/>
        </p:spPr>
        <p:txBody>
          <a:bodyPr wrap="square" rtlCol="0">
            <a:spAutoFit/>
          </a:bodyPr>
          <a:lstStyle/>
          <a:p>
            <a:pPr algn="ctr"/>
            <a:r>
              <a:rPr lang="en-US" sz="1600" b="1" dirty="0">
                <a:latin typeface="Century Gothic" panose="020B0502020202020204" pitchFamily="34" charset="0"/>
              </a:rPr>
              <a:t>8cm 14mm</a:t>
            </a:r>
          </a:p>
        </p:txBody>
      </p:sp>
      <p:sp>
        <p:nvSpPr>
          <p:cNvPr id="21" name="TextBox 20">
            <a:extLst>
              <a:ext uri="{FF2B5EF4-FFF2-40B4-BE49-F238E27FC236}">
                <a16:creationId xmlns:a16="http://schemas.microsoft.com/office/drawing/2014/main" id="{A41EC7EC-A290-4D80-A561-DBF9D12CF37B}"/>
              </a:ext>
            </a:extLst>
          </p:cNvPr>
          <p:cNvSpPr txBox="1"/>
          <p:nvPr/>
        </p:nvSpPr>
        <p:spPr>
          <a:xfrm>
            <a:off x="2346616" y="1550958"/>
            <a:ext cx="1658048" cy="338554"/>
          </a:xfrm>
          <a:prstGeom prst="rect">
            <a:avLst/>
          </a:prstGeom>
          <a:noFill/>
        </p:spPr>
        <p:txBody>
          <a:bodyPr wrap="square" rtlCol="0">
            <a:spAutoFit/>
          </a:bodyPr>
          <a:lstStyle/>
          <a:p>
            <a:pPr algn="ctr"/>
            <a:r>
              <a:rPr lang="en-US" sz="1600" b="1" dirty="0">
                <a:latin typeface="Century Gothic" panose="020B0502020202020204" pitchFamily="34" charset="0"/>
              </a:rPr>
              <a:t>814mm</a:t>
            </a:r>
          </a:p>
        </p:txBody>
      </p:sp>
      <p:sp>
        <p:nvSpPr>
          <p:cNvPr id="22" name="TextBox 21">
            <a:extLst>
              <a:ext uri="{FF2B5EF4-FFF2-40B4-BE49-F238E27FC236}">
                <a16:creationId xmlns:a16="http://schemas.microsoft.com/office/drawing/2014/main" id="{DC81F9C9-C82C-4CB8-B1D1-7FF0DF4E2A7A}"/>
              </a:ext>
            </a:extLst>
          </p:cNvPr>
          <p:cNvSpPr txBox="1"/>
          <p:nvPr/>
        </p:nvSpPr>
        <p:spPr>
          <a:xfrm>
            <a:off x="2213703" y="2305366"/>
            <a:ext cx="1658048" cy="338554"/>
          </a:xfrm>
          <a:prstGeom prst="rect">
            <a:avLst/>
          </a:prstGeom>
          <a:noFill/>
        </p:spPr>
        <p:txBody>
          <a:bodyPr wrap="square" rtlCol="0">
            <a:spAutoFit/>
          </a:bodyPr>
          <a:lstStyle/>
          <a:p>
            <a:pPr algn="ctr"/>
            <a:r>
              <a:rPr lang="en-US" sz="1600" b="1" dirty="0">
                <a:latin typeface="Century Gothic" panose="020B0502020202020204" pitchFamily="34" charset="0"/>
              </a:rPr>
              <a:t>80cm 14mm</a:t>
            </a:r>
          </a:p>
        </p:txBody>
      </p:sp>
      <p:sp>
        <p:nvSpPr>
          <p:cNvPr id="23" name="Rectangle 22">
            <a:extLst>
              <a:ext uri="{FF2B5EF4-FFF2-40B4-BE49-F238E27FC236}">
                <a16:creationId xmlns:a16="http://schemas.microsoft.com/office/drawing/2014/main" id="{D9F58672-6DE5-4198-A519-CC697D7B796C}"/>
              </a:ext>
            </a:extLst>
          </p:cNvPr>
          <p:cNvSpPr/>
          <p:nvPr/>
        </p:nvSpPr>
        <p:spPr>
          <a:xfrm>
            <a:off x="1467796" y="4539506"/>
            <a:ext cx="6208408" cy="400110"/>
          </a:xfrm>
          <a:prstGeom prst="rect">
            <a:avLst/>
          </a:prstGeom>
        </p:spPr>
        <p:txBody>
          <a:bodyPr wrap="square">
            <a:spAutoFit/>
          </a:bodyPr>
          <a:lstStyle/>
          <a:p>
            <a:r>
              <a:rPr lang="en-GB" sz="2000" b="1" dirty="0">
                <a:latin typeface="Century Gothic" panose="020B0502020202020204" pitchFamily="34" charset="0"/>
              </a:rPr>
              <a:t>Write an equivalent length for the odd one out.</a:t>
            </a:r>
          </a:p>
        </p:txBody>
      </p:sp>
      <p:sp>
        <p:nvSpPr>
          <p:cNvPr id="24" name="Rectangle 23">
            <a:extLst>
              <a:ext uri="{FF2B5EF4-FFF2-40B4-BE49-F238E27FC236}">
                <a16:creationId xmlns:a16="http://schemas.microsoft.com/office/drawing/2014/main" id="{8B10B43C-5DF7-4D4C-8859-1A51426D9D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the odd one out.</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2" name="TextBox 11">
            <a:extLst>
              <a:ext uri="{FF2B5EF4-FFF2-40B4-BE49-F238E27FC236}">
                <a16:creationId xmlns:a16="http://schemas.microsoft.com/office/drawing/2014/main" id="{AACB776A-65F8-45A9-A4EF-88B191E1F355}"/>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1469141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2/3 – Spring Block 4 – Length, Height and Perimeter</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3</a:t>
            </a:r>
          </a:p>
          <a:p>
            <a:pPr algn="ctr"/>
            <a:endParaRPr lang="en-GB" sz="16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3: Equivalent Lengths-mm and cm</a:t>
            </a: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C1FE09B9-6248-4921-8FB9-6FF3D312BDEA}"/>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7" name="TextBox 16">
            <a:extLst>
              <a:ext uri="{FF2B5EF4-FFF2-40B4-BE49-F238E27FC236}">
                <a16:creationId xmlns:a16="http://schemas.microsoft.com/office/drawing/2014/main" id="{0B2BEBA0-052D-4506-95FE-403A8DFCB2F5}"/>
              </a:ext>
            </a:extLst>
          </p:cNvPr>
          <p:cNvSpPr txBox="1"/>
          <p:nvPr/>
        </p:nvSpPr>
        <p:spPr>
          <a:xfrm>
            <a:off x="5654687" y="1361454"/>
            <a:ext cx="1658048" cy="338554"/>
          </a:xfrm>
          <a:prstGeom prst="rect">
            <a:avLst/>
          </a:prstGeom>
          <a:noFill/>
        </p:spPr>
        <p:txBody>
          <a:bodyPr wrap="square" rtlCol="0">
            <a:spAutoFit/>
          </a:bodyPr>
          <a:lstStyle/>
          <a:p>
            <a:pPr algn="ctr"/>
            <a:r>
              <a:rPr lang="en-US" sz="1600" b="1" dirty="0">
                <a:latin typeface="Century Gothic" panose="020B0502020202020204" pitchFamily="34" charset="0"/>
              </a:rPr>
              <a:t>81cm 4mm</a:t>
            </a:r>
          </a:p>
        </p:txBody>
      </p:sp>
      <p:sp>
        <p:nvSpPr>
          <p:cNvPr id="20" name="TextBox 19">
            <a:extLst>
              <a:ext uri="{FF2B5EF4-FFF2-40B4-BE49-F238E27FC236}">
                <a16:creationId xmlns:a16="http://schemas.microsoft.com/office/drawing/2014/main" id="{3A878541-45AF-49C1-AB7C-4174C1C4BBB2}"/>
              </a:ext>
            </a:extLst>
          </p:cNvPr>
          <p:cNvSpPr txBox="1"/>
          <p:nvPr/>
        </p:nvSpPr>
        <p:spPr>
          <a:xfrm>
            <a:off x="4825663" y="2581232"/>
            <a:ext cx="1658048" cy="338554"/>
          </a:xfrm>
          <a:prstGeom prst="rect">
            <a:avLst/>
          </a:prstGeom>
          <a:noFill/>
        </p:spPr>
        <p:txBody>
          <a:bodyPr wrap="square" rtlCol="0">
            <a:spAutoFit/>
          </a:bodyPr>
          <a:lstStyle/>
          <a:p>
            <a:pPr algn="ctr"/>
            <a:r>
              <a:rPr lang="en-US" sz="1600" b="1" dirty="0">
                <a:latin typeface="Century Gothic" panose="020B0502020202020204" pitchFamily="34" charset="0"/>
              </a:rPr>
              <a:t>8cm 14mm</a:t>
            </a:r>
          </a:p>
        </p:txBody>
      </p:sp>
      <p:sp>
        <p:nvSpPr>
          <p:cNvPr id="21" name="TextBox 20">
            <a:extLst>
              <a:ext uri="{FF2B5EF4-FFF2-40B4-BE49-F238E27FC236}">
                <a16:creationId xmlns:a16="http://schemas.microsoft.com/office/drawing/2014/main" id="{A41EC7EC-A290-4D80-A561-DBF9D12CF37B}"/>
              </a:ext>
            </a:extLst>
          </p:cNvPr>
          <p:cNvSpPr txBox="1"/>
          <p:nvPr/>
        </p:nvSpPr>
        <p:spPr>
          <a:xfrm>
            <a:off x="2346616" y="1550958"/>
            <a:ext cx="1658048" cy="338554"/>
          </a:xfrm>
          <a:prstGeom prst="rect">
            <a:avLst/>
          </a:prstGeom>
          <a:noFill/>
        </p:spPr>
        <p:txBody>
          <a:bodyPr wrap="square" rtlCol="0">
            <a:spAutoFit/>
          </a:bodyPr>
          <a:lstStyle/>
          <a:p>
            <a:pPr algn="ctr"/>
            <a:r>
              <a:rPr lang="en-US" sz="1600" b="1" dirty="0">
                <a:latin typeface="Century Gothic" panose="020B0502020202020204" pitchFamily="34" charset="0"/>
              </a:rPr>
              <a:t>814mm</a:t>
            </a:r>
          </a:p>
        </p:txBody>
      </p:sp>
      <p:sp>
        <p:nvSpPr>
          <p:cNvPr id="22" name="TextBox 21">
            <a:extLst>
              <a:ext uri="{FF2B5EF4-FFF2-40B4-BE49-F238E27FC236}">
                <a16:creationId xmlns:a16="http://schemas.microsoft.com/office/drawing/2014/main" id="{DC81F9C9-C82C-4CB8-B1D1-7FF0DF4E2A7A}"/>
              </a:ext>
            </a:extLst>
          </p:cNvPr>
          <p:cNvSpPr txBox="1"/>
          <p:nvPr/>
        </p:nvSpPr>
        <p:spPr>
          <a:xfrm>
            <a:off x="2213703" y="2305366"/>
            <a:ext cx="1658048" cy="338554"/>
          </a:xfrm>
          <a:prstGeom prst="rect">
            <a:avLst/>
          </a:prstGeom>
          <a:noFill/>
        </p:spPr>
        <p:txBody>
          <a:bodyPr wrap="square" rtlCol="0">
            <a:spAutoFit/>
          </a:bodyPr>
          <a:lstStyle/>
          <a:p>
            <a:pPr algn="ctr"/>
            <a:r>
              <a:rPr lang="en-US" sz="1600" b="1" dirty="0">
                <a:latin typeface="Century Gothic" panose="020B0502020202020204" pitchFamily="34" charset="0"/>
              </a:rPr>
              <a:t>80cm 14mm</a:t>
            </a:r>
          </a:p>
        </p:txBody>
      </p:sp>
      <p:sp>
        <p:nvSpPr>
          <p:cNvPr id="23" name="Rectangle 22">
            <a:extLst>
              <a:ext uri="{FF2B5EF4-FFF2-40B4-BE49-F238E27FC236}">
                <a16:creationId xmlns:a16="http://schemas.microsoft.com/office/drawing/2014/main" id="{D9F58672-6DE5-4198-A519-CC697D7B796C}"/>
              </a:ext>
            </a:extLst>
          </p:cNvPr>
          <p:cNvSpPr/>
          <p:nvPr/>
        </p:nvSpPr>
        <p:spPr>
          <a:xfrm>
            <a:off x="1467796" y="4539506"/>
            <a:ext cx="6208408" cy="400110"/>
          </a:xfrm>
          <a:prstGeom prst="rect">
            <a:avLst/>
          </a:prstGeom>
        </p:spPr>
        <p:txBody>
          <a:bodyPr wrap="square">
            <a:spAutoFit/>
          </a:bodyPr>
          <a:lstStyle/>
          <a:p>
            <a:r>
              <a:rPr lang="en-GB" sz="2000" b="1" dirty="0">
                <a:latin typeface="Century Gothic" panose="020B0502020202020204" pitchFamily="34" charset="0"/>
              </a:rPr>
              <a:t>Write an equivalent length for the odd one out.</a:t>
            </a:r>
          </a:p>
        </p:txBody>
      </p:sp>
      <p:sp>
        <p:nvSpPr>
          <p:cNvPr id="24" name="Rectangle 23">
            <a:extLst>
              <a:ext uri="{FF2B5EF4-FFF2-40B4-BE49-F238E27FC236}">
                <a16:creationId xmlns:a16="http://schemas.microsoft.com/office/drawing/2014/main" id="{8B10B43C-5DF7-4D4C-8859-1A51426D9D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the odd one out.</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2" name="Rectangle 11">
            <a:extLst>
              <a:ext uri="{FF2B5EF4-FFF2-40B4-BE49-F238E27FC236}">
                <a16:creationId xmlns:a16="http://schemas.microsoft.com/office/drawing/2014/main" id="{46B078A9-8E41-4F40-84F5-CBF82922DE92}"/>
              </a:ext>
            </a:extLst>
          </p:cNvPr>
          <p:cNvSpPr/>
          <p:nvPr/>
        </p:nvSpPr>
        <p:spPr>
          <a:xfrm>
            <a:off x="2539663" y="5022033"/>
            <a:ext cx="4572000" cy="1015663"/>
          </a:xfrm>
          <a:prstGeom prst="rect">
            <a:avLst/>
          </a:prstGeom>
        </p:spPr>
        <p:txBody>
          <a:bodyPr>
            <a:spAutoFit/>
          </a:bodyPr>
          <a:lstStyle/>
          <a:p>
            <a:r>
              <a:rPr lang="en-GB" sz="2000" b="1" dirty="0">
                <a:solidFill>
                  <a:srgbClr val="FF0000"/>
                </a:solidFill>
                <a:latin typeface="Century Gothic" panose="020B0502020202020204" pitchFamily="34" charset="0"/>
              </a:rPr>
              <a:t>The pencils are the odd one out.</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An equivalent length is 94mm.</a:t>
            </a:r>
          </a:p>
        </p:txBody>
      </p:sp>
      <p:sp>
        <p:nvSpPr>
          <p:cNvPr id="13" name="Oval 12">
            <a:extLst>
              <a:ext uri="{FF2B5EF4-FFF2-40B4-BE49-F238E27FC236}">
                <a16:creationId xmlns:a16="http://schemas.microsoft.com/office/drawing/2014/main" id="{2CDF77E8-B2F7-4625-ACAE-CF322CBFF350}"/>
              </a:ext>
            </a:extLst>
          </p:cNvPr>
          <p:cNvSpPr/>
          <p:nvPr/>
        </p:nvSpPr>
        <p:spPr>
          <a:xfrm>
            <a:off x="4292451" y="2460955"/>
            <a:ext cx="2805144" cy="20585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8F3423E-C8AC-4D82-9DF7-0D16B7307A39}"/>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3624247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 name="Picture 11">
            <a:extLst>
              <a:ext uri="{FF2B5EF4-FFF2-40B4-BE49-F238E27FC236}">
                <a16:creationId xmlns:a16="http://schemas.microsoft.com/office/drawing/2014/main" id="{CF6EFF3D-AC07-4D2B-A30F-E7B6361D5BC4}"/>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3" name="Rectangle 12">
            <a:extLst>
              <a:ext uri="{FF2B5EF4-FFF2-40B4-BE49-F238E27FC236}">
                <a16:creationId xmlns:a16="http://schemas.microsoft.com/office/drawing/2014/main" id="{DD479808-A3A9-47D9-BB9B-35A3CDF081E8}"/>
              </a:ext>
            </a:extLst>
          </p:cNvPr>
          <p:cNvSpPr/>
          <p:nvPr/>
        </p:nvSpPr>
        <p:spPr>
          <a:xfrm>
            <a:off x="4571999" y="3194221"/>
            <a:ext cx="481965" cy="46955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D97B07D-52B6-4A98-A06A-F1AFB59F7271}"/>
              </a:ext>
            </a:extLst>
          </p:cNvPr>
          <p:cNvSpPr/>
          <p:nvPr/>
        </p:nvSpPr>
        <p:spPr>
          <a:xfrm>
            <a:off x="4571999" y="4664296"/>
            <a:ext cx="481965" cy="46955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32ECFE-858C-4A3F-A5BC-1DC09A302244}"/>
              </a:ext>
            </a:extLst>
          </p:cNvPr>
          <p:cNvSpPr/>
          <p:nvPr/>
        </p:nvSpPr>
        <p:spPr>
          <a:xfrm>
            <a:off x="3339731" y="3948317"/>
            <a:ext cx="481965" cy="46955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69323A7-459B-4BB3-9CE6-B435C73F183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1cm is equal to 10mm. </a:t>
            </a:r>
          </a:p>
          <a:p>
            <a:pPr algn="ctr"/>
            <a:r>
              <a:rPr lang="en-GB" sz="2000" b="1" dirty="0">
                <a:solidFill>
                  <a:schemeClr val="tx1"/>
                </a:solidFill>
                <a:latin typeface="Century Gothic" panose="020B0502020202020204" pitchFamily="34" charset="0"/>
              </a:rPr>
              <a:t>Use this information to complete these conversions.</a:t>
            </a: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endParaRPr lang="en-GB" sz="1600" b="1" dirty="0">
              <a:latin typeface="Century Gothic" panose="020B0502020202020204" pitchFamily="34" charset="0"/>
            </a:endParaRPr>
          </a:p>
          <a:p>
            <a:endParaRPr lang="en-GB" sz="1600" b="1" dirty="0">
              <a:latin typeface="Century Gothic" panose="020B0502020202020204" pitchFamily="34" charset="0"/>
            </a:endParaRPr>
          </a:p>
          <a:p>
            <a:endParaRPr lang="en-GB" sz="900" b="1" dirty="0">
              <a:latin typeface="Century Gothic" panose="020B0502020202020204" pitchFamily="34" charset="0"/>
            </a:endParaRPr>
          </a:p>
          <a:p>
            <a:endParaRPr lang="en-GB" sz="1600" b="1" dirty="0">
              <a:latin typeface="Century Gothic" panose="020B0502020202020204" pitchFamily="34" charset="0"/>
            </a:endParaRPr>
          </a:p>
          <a:p>
            <a:r>
              <a:rPr lang="en-GB" sz="1600" b="1" dirty="0">
                <a:solidFill>
                  <a:schemeClr val="tx1"/>
                </a:solidFill>
                <a:latin typeface="Century Gothic" panose="020B0502020202020204" pitchFamily="34" charset="0"/>
              </a:rPr>
              <a:t>                                                          20mm =            cm</a:t>
            </a: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r>
              <a:rPr lang="en-GB" sz="1600" b="1" dirty="0">
                <a:solidFill>
                  <a:schemeClr val="tx1"/>
                </a:solidFill>
                <a:latin typeface="Century Gothic" panose="020B0502020202020204" pitchFamily="34" charset="0"/>
              </a:rPr>
              <a:t>                                                              mm = 4cm  </a:t>
            </a: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r>
              <a:rPr lang="en-GB" sz="1600" b="1" dirty="0">
                <a:solidFill>
                  <a:schemeClr val="tx1"/>
                </a:solidFill>
                <a:latin typeface="Century Gothic" panose="020B0502020202020204" pitchFamily="34" charset="0"/>
              </a:rPr>
              <a:t>                                                        300mm =            cm</a:t>
            </a:r>
          </a:p>
          <a:p>
            <a:endParaRPr lang="en-GB" sz="1600" b="1" dirty="0">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 name="TextBox 1">
            <a:extLst>
              <a:ext uri="{FF2B5EF4-FFF2-40B4-BE49-F238E27FC236}">
                <a16:creationId xmlns:a16="http://schemas.microsoft.com/office/drawing/2014/main" id="{E4CB6637-ADAC-4624-8934-DF719AB5E5CD}"/>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11434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 name="Picture 11">
            <a:extLst>
              <a:ext uri="{FF2B5EF4-FFF2-40B4-BE49-F238E27FC236}">
                <a16:creationId xmlns:a16="http://schemas.microsoft.com/office/drawing/2014/main" id="{CF6EFF3D-AC07-4D2B-A30F-E7B6361D5BC4}"/>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6" name="Rectangle 15">
            <a:extLst>
              <a:ext uri="{FF2B5EF4-FFF2-40B4-BE49-F238E27FC236}">
                <a16:creationId xmlns:a16="http://schemas.microsoft.com/office/drawing/2014/main" id="{F69323A7-459B-4BB3-9CE6-B435C73F183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1cm is equal to 10mm. </a:t>
            </a:r>
          </a:p>
          <a:p>
            <a:pPr algn="ctr"/>
            <a:r>
              <a:rPr lang="en-GB" sz="2000" b="1" dirty="0">
                <a:solidFill>
                  <a:schemeClr val="tx1"/>
                </a:solidFill>
                <a:latin typeface="Century Gothic" panose="020B0502020202020204" pitchFamily="34" charset="0"/>
              </a:rPr>
              <a:t>Use this information to complete these conversions.</a:t>
            </a: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endParaRPr lang="en-GB" sz="1600" b="1" dirty="0">
              <a:latin typeface="Century Gothic" panose="020B0502020202020204" pitchFamily="34" charset="0"/>
            </a:endParaRPr>
          </a:p>
          <a:p>
            <a:endParaRPr lang="en-GB" sz="1600" b="1" dirty="0">
              <a:latin typeface="Century Gothic" panose="020B0502020202020204" pitchFamily="34" charset="0"/>
            </a:endParaRPr>
          </a:p>
          <a:p>
            <a:endParaRPr lang="en-GB" sz="900" b="1" dirty="0">
              <a:latin typeface="Century Gothic" panose="020B0502020202020204" pitchFamily="34" charset="0"/>
            </a:endParaRPr>
          </a:p>
          <a:p>
            <a:endParaRPr lang="en-GB" sz="1600" b="1" dirty="0">
              <a:latin typeface="Century Gothic" panose="020B0502020202020204" pitchFamily="34" charset="0"/>
            </a:endParaRPr>
          </a:p>
          <a:p>
            <a:r>
              <a:rPr lang="en-GB" sz="1600" b="1" dirty="0">
                <a:solidFill>
                  <a:schemeClr val="tx1"/>
                </a:solidFill>
                <a:latin typeface="Century Gothic" panose="020B0502020202020204" pitchFamily="34" charset="0"/>
              </a:rPr>
              <a:t>                                                          20mm =            cm</a:t>
            </a: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r>
              <a:rPr lang="en-GB" sz="1600" b="1" dirty="0">
                <a:solidFill>
                  <a:schemeClr val="tx1"/>
                </a:solidFill>
                <a:latin typeface="Century Gothic" panose="020B0502020202020204" pitchFamily="34" charset="0"/>
              </a:rPr>
              <a:t>                                                              mm = 4cm  </a:t>
            </a: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r>
              <a:rPr lang="en-GB" sz="1600" b="1" dirty="0">
                <a:solidFill>
                  <a:schemeClr val="tx1"/>
                </a:solidFill>
                <a:latin typeface="Century Gothic" panose="020B0502020202020204" pitchFamily="34" charset="0"/>
              </a:rPr>
              <a:t>                                                        300mm =            cm</a:t>
            </a:r>
          </a:p>
          <a:p>
            <a:endParaRPr lang="en-GB" sz="1600" b="1" dirty="0">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0" name="Rectangle 9">
            <a:extLst>
              <a:ext uri="{FF2B5EF4-FFF2-40B4-BE49-F238E27FC236}">
                <a16:creationId xmlns:a16="http://schemas.microsoft.com/office/drawing/2014/main" id="{E2897B87-33CF-4B27-AC70-A91FA78415DA}"/>
              </a:ext>
            </a:extLst>
          </p:cNvPr>
          <p:cNvSpPr/>
          <p:nvPr/>
        </p:nvSpPr>
        <p:spPr>
          <a:xfrm>
            <a:off x="4571999" y="3194221"/>
            <a:ext cx="481965" cy="46955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2</a:t>
            </a:r>
          </a:p>
        </p:txBody>
      </p:sp>
      <p:sp>
        <p:nvSpPr>
          <p:cNvPr id="11" name="Rectangle 10">
            <a:extLst>
              <a:ext uri="{FF2B5EF4-FFF2-40B4-BE49-F238E27FC236}">
                <a16:creationId xmlns:a16="http://schemas.microsoft.com/office/drawing/2014/main" id="{8EF60F88-A466-4BFC-A062-9848895449C4}"/>
              </a:ext>
            </a:extLst>
          </p:cNvPr>
          <p:cNvSpPr/>
          <p:nvPr/>
        </p:nvSpPr>
        <p:spPr>
          <a:xfrm>
            <a:off x="4571999" y="4664296"/>
            <a:ext cx="481965" cy="46955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30</a:t>
            </a:r>
          </a:p>
        </p:txBody>
      </p:sp>
      <p:sp>
        <p:nvSpPr>
          <p:cNvPr id="17" name="Rectangle 16">
            <a:extLst>
              <a:ext uri="{FF2B5EF4-FFF2-40B4-BE49-F238E27FC236}">
                <a16:creationId xmlns:a16="http://schemas.microsoft.com/office/drawing/2014/main" id="{11015EB9-CD5C-43A6-9377-F03502051F19}"/>
              </a:ext>
            </a:extLst>
          </p:cNvPr>
          <p:cNvSpPr/>
          <p:nvPr/>
        </p:nvSpPr>
        <p:spPr>
          <a:xfrm>
            <a:off x="3339731" y="3948317"/>
            <a:ext cx="481965" cy="46955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40</a:t>
            </a:r>
          </a:p>
        </p:txBody>
      </p:sp>
      <p:sp>
        <p:nvSpPr>
          <p:cNvPr id="13" name="TextBox 12">
            <a:extLst>
              <a:ext uri="{FF2B5EF4-FFF2-40B4-BE49-F238E27FC236}">
                <a16:creationId xmlns:a16="http://schemas.microsoft.com/office/drawing/2014/main" id="{E67DB1BD-5DCF-40BB-B644-2DD62A593FE0}"/>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2507674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bar model: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98C60289-3FA6-4561-9F8A-39592A1CA00E}"/>
              </a:ext>
            </a:extLst>
          </p:cNvPr>
          <p:cNvGraphicFramePr>
            <a:graphicFrameLocks noGrp="1"/>
          </p:cNvGraphicFramePr>
          <p:nvPr>
            <p:extLst/>
          </p:nvPr>
        </p:nvGraphicFramePr>
        <p:xfrm>
          <a:off x="2020953" y="1586934"/>
          <a:ext cx="5102096" cy="987176"/>
        </p:xfrm>
        <a:graphic>
          <a:graphicData uri="http://schemas.openxmlformats.org/drawingml/2006/table">
            <a:tbl>
              <a:tblPr firstRow="1" bandRow="1">
                <a:tableStyleId>{5940675A-B579-460E-94D1-54222C63F5DA}</a:tableStyleId>
              </a:tblPr>
              <a:tblGrid>
                <a:gridCol w="3061258">
                  <a:extLst>
                    <a:ext uri="{9D8B030D-6E8A-4147-A177-3AD203B41FA5}">
                      <a16:colId xmlns:a16="http://schemas.microsoft.com/office/drawing/2014/main" val="3581342034"/>
                    </a:ext>
                  </a:extLst>
                </a:gridCol>
                <a:gridCol w="2040838">
                  <a:extLst>
                    <a:ext uri="{9D8B030D-6E8A-4147-A177-3AD203B41FA5}">
                      <a16:colId xmlns:a16="http://schemas.microsoft.com/office/drawing/2014/main" val="1724206796"/>
                    </a:ext>
                  </a:extLst>
                </a:gridCol>
              </a:tblGrid>
              <a:tr h="493588">
                <a:tc gridSpan="2">
                  <a:txBody>
                    <a:bodyPr/>
                    <a:lstStyle/>
                    <a:p>
                      <a:pPr algn="ctr"/>
                      <a:r>
                        <a:rPr lang="en-GB" sz="1800" b="1" dirty="0">
                          <a:solidFill>
                            <a:schemeClr val="tx1"/>
                          </a:solidFill>
                          <a:latin typeface="Century Gothic" panose="020B0502020202020204" pitchFamily="34" charset="0"/>
                        </a:rPr>
                        <a:t>83mm</a:t>
                      </a:r>
                    </a:p>
                  </a:txBody>
                  <a:tcPr marL="100584" marR="100584" marT="50292" marB="50292" anchor="ctr">
                    <a:solidFill>
                      <a:schemeClr val="bg1"/>
                    </a:solidFill>
                  </a:tcPr>
                </a:tc>
                <a:tc hMerge="1">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451428515"/>
                  </a:ext>
                </a:extLst>
              </a:tr>
              <a:tr h="493588">
                <a:tc>
                  <a:txBody>
                    <a:bodyPr/>
                    <a:lstStyle/>
                    <a:p>
                      <a:pPr algn="ctr"/>
                      <a:r>
                        <a:rPr lang="en-GB" sz="1500" b="1" dirty="0">
                          <a:latin typeface="Century Gothic" panose="020B0502020202020204" pitchFamily="34" charset="0"/>
                        </a:rPr>
                        <a:t>                    </a:t>
                      </a:r>
                      <a:r>
                        <a:rPr lang="en-GB" sz="1800" b="1" dirty="0">
                          <a:latin typeface="Century Gothic" panose="020B0502020202020204" pitchFamily="34" charset="0"/>
                        </a:rPr>
                        <a:t>cm</a:t>
                      </a:r>
                    </a:p>
                  </a:txBody>
                  <a:tcPr marL="161992" marR="161992" marT="60853" marB="60853" anchor="ctr">
                    <a:solidFill>
                      <a:schemeClr val="bg1"/>
                    </a:solidFill>
                  </a:tcPr>
                </a:tc>
                <a:tc>
                  <a:txBody>
                    <a:bodyPr/>
                    <a:lstStyle/>
                    <a:p>
                      <a:pPr algn="ctr"/>
                      <a:r>
                        <a:rPr lang="en-GB" sz="1800" b="1" dirty="0">
                          <a:latin typeface="Century Gothic" panose="020B0502020202020204" pitchFamily="34" charset="0"/>
                        </a:rPr>
                        <a:t>          mm</a:t>
                      </a:r>
                    </a:p>
                  </a:txBody>
                  <a:tcPr marL="161992" marR="161992" marT="60853" marB="60853" anchor="ctr">
                    <a:solidFill>
                      <a:schemeClr val="bg1"/>
                    </a:solidFill>
                  </a:tcPr>
                </a:tc>
                <a:extLst>
                  <a:ext uri="{0D108BD9-81ED-4DB2-BD59-A6C34878D82A}">
                    <a16:rowId xmlns:a16="http://schemas.microsoft.com/office/drawing/2014/main" val="756593772"/>
                  </a:ext>
                </a:extLst>
              </a:tr>
            </a:tbl>
          </a:graphicData>
        </a:graphic>
      </p:graphicFrame>
      <p:sp>
        <p:nvSpPr>
          <p:cNvPr id="9" name="TextBox 8">
            <a:extLst>
              <a:ext uri="{FF2B5EF4-FFF2-40B4-BE49-F238E27FC236}">
                <a16:creationId xmlns:a16="http://schemas.microsoft.com/office/drawing/2014/main" id="{B764C16C-712D-4369-BCAE-A12DCF6F8E6F}"/>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76810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bar model: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possible answers, including:</a:t>
            </a:r>
          </a:p>
          <a:p>
            <a:pPr algn="ctr"/>
            <a:r>
              <a:rPr lang="en-GB" sz="2000" b="1" dirty="0">
                <a:solidFill>
                  <a:srgbClr val="FF0000"/>
                </a:solidFill>
                <a:latin typeface="Century Gothic" panose="020B0502020202020204" pitchFamily="34" charset="0"/>
              </a:rPr>
              <a:t>8cm 3mm</a:t>
            </a:r>
          </a:p>
          <a:p>
            <a:pPr algn="ctr"/>
            <a:r>
              <a:rPr lang="en-GB" sz="2000" b="1" dirty="0">
                <a:solidFill>
                  <a:srgbClr val="FF0000"/>
                </a:solidFill>
                <a:latin typeface="Century Gothic" panose="020B0502020202020204" pitchFamily="34" charset="0"/>
              </a:rPr>
              <a:t>7cm 13mm</a:t>
            </a:r>
          </a:p>
          <a:p>
            <a:pPr algn="ctr"/>
            <a:r>
              <a:rPr lang="en-GB" sz="2000" b="1" dirty="0">
                <a:solidFill>
                  <a:srgbClr val="FF0000"/>
                </a:solidFill>
                <a:latin typeface="Century Gothic" panose="020B0502020202020204" pitchFamily="34" charset="0"/>
              </a:rPr>
              <a:t>6cm 23mm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98C60289-3FA6-4561-9F8A-39592A1CA00E}"/>
              </a:ext>
            </a:extLst>
          </p:cNvPr>
          <p:cNvGraphicFramePr>
            <a:graphicFrameLocks noGrp="1"/>
          </p:cNvGraphicFramePr>
          <p:nvPr>
            <p:extLst>
              <p:ext uri="{D42A27DB-BD31-4B8C-83A1-F6EECF244321}">
                <p14:modId xmlns:p14="http://schemas.microsoft.com/office/powerpoint/2010/main" val="997029360"/>
              </p:ext>
            </p:extLst>
          </p:nvPr>
        </p:nvGraphicFramePr>
        <p:xfrm>
          <a:off x="2020953" y="1586934"/>
          <a:ext cx="5102096" cy="987176"/>
        </p:xfrm>
        <a:graphic>
          <a:graphicData uri="http://schemas.openxmlformats.org/drawingml/2006/table">
            <a:tbl>
              <a:tblPr firstRow="1" bandRow="1">
                <a:tableStyleId>{5940675A-B579-460E-94D1-54222C63F5DA}</a:tableStyleId>
              </a:tblPr>
              <a:tblGrid>
                <a:gridCol w="3061258">
                  <a:extLst>
                    <a:ext uri="{9D8B030D-6E8A-4147-A177-3AD203B41FA5}">
                      <a16:colId xmlns:a16="http://schemas.microsoft.com/office/drawing/2014/main" val="3581342034"/>
                    </a:ext>
                  </a:extLst>
                </a:gridCol>
                <a:gridCol w="2040838">
                  <a:extLst>
                    <a:ext uri="{9D8B030D-6E8A-4147-A177-3AD203B41FA5}">
                      <a16:colId xmlns:a16="http://schemas.microsoft.com/office/drawing/2014/main" val="1724206796"/>
                    </a:ext>
                  </a:extLst>
                </a:gridCol>
              </a:tblGrid>
              <a:tr h="493588">
                <a:tc gridSpan="2">
                  <a:txBody>
                    <a:bodyPr/>
                    <a:lstStyle/>
                    <a:p>
                      <a:pPr algn="ctr"/>
                      <a:r>
                        <a:rPr lang="en-GB" sz="1800" b="1" dirty="0">
                          <a:solidFill>
                            <a:schemeClr val="tx1"/>
                          </a:solidFill>
                          <a:latin typeface="Century Gothic" panose="020B0502020202020204" pitchFamily="34" charset="0"/>
                        </a:rPr>
                        <a:t>83mm</a:t>
                      </a:r>
                    </a:p>
                  </a:txBody>
                  <a:tcPr marL="100584" marR="100584" marT="50292" marB="50292" anchor="ctr">
                    <a:solidFill>
                      <a:schemeClr val="bg1"/>
                    </a:solidFill>
                  </a:tcPr>
                </a:tc>
                <a:tc hMerge="1">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451428515"/>
                  </a:ext>
                </a:extLst>
              </a:tr>
              <a:tr h="493588">
                <a:tc>
                  <a:txBody>
                    <a:bodyPr/>
                    <a:lstStyle/>
                    <a:p>
                      <a:pPr algn="ctr"/>
                      <a:r>
                        <a:rPr lang="en-GB" sz="1500" b="1" dirty="0">
                          <a:latin typeface="Century Gothic" panose="020B0502020202020204" pitchFamily="34" charset="0"/>
                        </a:rPr>
                        <a:t>                    </a:t>
                      </a:r>
                      <a:r>
                        <a:rPr lang="en-GB" sz="1800" b="1" dirty="0">
                          <a:latin typeface="Century Gothic" panose="020B0502020202020204" pitchFamily="34" charset="0"/>
                        </a:rPr>
                        <a:t>cm</a:t>
                      </a:r>
                    </a:p>
                  </a:txBody>
                  <a:tcPr marL="161992" marR="161992" marT="60853" marB="60853" anchor="ctr">
                    <a:solidFill>
                      <a:schemeClr val="bg1"/>
                    </a:solidFill>
                  </a:tcPr>
                </a:tc>
                <a:tc>
                  <a:txBody>
                    <a:bodyPr/>
                    <a:lstStyle/>
                    <a:p>
                      <a:pPr algn="ctr"/>
                      <a:r>
                        <a:rPr lang="en-GB" sz="1800" b="1" dirty="0">
                          <a:latin typeface="Century Gothic" panose="020B0502020202020204" pitchFamily="34" charset="0"/>
                        </a:rPr>
                        <a:t>          mm</a:t>
                      </a:r>
                    </a:p>
                  </a:txBody>
                  <a:tcPr marL="161992" marR="161992" marT="60853" marB="60853" anchor="ctr">
                    <a:solidFill>
                      <a:schemeClr val="bg1"/>
                    </a:solidFill>
                  </a:tcPr>
                </a:tc>
                <a:extLst>
                  <a:ext uri="{0D108BD9-81ED-4DB2-BD59-A6C34878D82A}">
                    <a16:rowId xmlns:a16="http://schemas.microsoft.com/office/drawing/2014/main" val="756593772"/>
                  </a:ext>
                </a:extLst>
              </a:tr>
            </a:tbl>
          </a:graphicData>
        </a:graphic>
      </p:graphicFrame>
      <p:sp>
        <p:nvSpPr>
          <p:cNvPr id="9" name="TextBox 8">
            <a:extLst>
              <a:ext uri="{FF2B5EF4-FFF2-40B4-BE49-F238E27FC236}">
                <a16:creationId xmlns:a16="http://schemas.microsoft.com/office/drawing/2014/main" id="{3757D5D6-712C-4876-B958-D3CC14C61E25}"/>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79318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Join the equivalent lengths: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2E074D66-E296-4FB1-A406-E11E7863B8C5}"/>
              </a:ext>
            </a:extLst>
          </p:cNvPr>
          <p:cNvGraphicFramePr>
            <a:graphicFrameLocks noGrp="1"/>
          </p:cNvGraphicFramePr>
          <p:nvPr>
            <p:extLst>
              <p:ext uri="{D42A27DB-BD31-4B8C-83A1-F6EECF244321}">
                <p14:modId xmlns:p14="http://schemas.microsoft.com/office/powerpoint/2010/main" val="635980656"/>
              </p:ext>
            </p:extLst>
          </p:nvPr>
        </p:nvGraphicFramePr>
        <p:xfrm>
          <a:off x="2369005" y="2028669"/>
          <a:ext cx="4216608" cy="3162042"/>
        </p:xfrm>
        <a:graphic>
          <a:graphicData uri="http://schemas.openxmlformats.org/drawingml/2006/table">
            <a:tbl>
              <a:tblPr firstRow="1" bandRow="1">
                <a:tableStyleId>{5940675A-B579-460E-94D1-54222C63F5DA}</a:tableStyleId>
              </a:tblPr>
              <a:tblGrid>
                <a:gridCol w="1581228">
                  <a:extLst>
                    <a:ext uri="{9D8B030D-6E8A-4147-A177-3AD203B41FA5}">
                      <a16:colId xmlns:a16="http://schemas.microsoft.com/office/drawing/2014/main" val="1057624340"/>
                    </a:ext>
                  </a:extLst>
                </a:gridCol>
                <a:gridCol w="1106860">
                  <a:extLst>
                    <a:ext uri="{9D8B030D-6E8A-4147-A177-3AD203B41FA5}">
                      <a16:colId xmlns:a16="http://schemas.microsoft.com/office/drawing/2014/main" val="1659642499"/>
                    </a:ext>
                  </a:extLst>
                </a:gridCol>
                <a:gridCol w="1528520">
                  <a:extLst>
                    <a:ext uri="{9D8B030D-6E8A-4147-A177-3AD203B41FA5}">
                      <a16:colId xmlns:a16="http://schemas.microsoft.com/office/drawing/2014/main" val="2345071552"/>
                    </a:ext>
                  </a:extLst>
                </a:gridCol>
              </a:tblGrid>
              <a:tr h="493588">
                <a:tc>
                  <a:txBody>
                    <a:bodyPr/>
                    <a:lstStyle/>
                    <a:p>
                      <a:pPr algn="ctr"/>
                      <a:r>
                        <a:rPr lang="en-GB" sz="1800" b="1" dirty="0">
                          <a:latin typeface="Century Gothic" panose="020B0502020202020204" pitchFamily="34" charset="0"/>
                        </a:rPr>
                        <a:t>48mm</a:t>
                      </a:r>
                    </a:p>
                  </a:txBody>
                  <a:tcPr marL="133877" marR="133877" marT="60853" marB="60853" anchor="ctr">
                    <a:solidFill>
                      <a:schemeClr val="bg1"/>
                    </a:solidFill>
                  </a:tcPr>
                </a:tc>
                <a:tc>
                  <a:txBody>
                    <a:bodyPr/>
                    <a:lstStyle/>
                    <a:p>
                      <a:pPr algn="ctr"/>
                      <a:endParaRPr lang="en-GB" sz="1800" b="1" dirty="0">
                        <a:latin typeface="Century Gothic" panose="020B0502020202020204" pitchFamily="34" charset="0"/>
                      </a:endParaRPr>
                    </a:p>
                  </a:txBody>
                  <a:tcPr marL="133877" marR="133877" marT="60853" marB="60853"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b="1" dirty="0">
                          <a:latin typeface="Century Gothic" panose="020B0502020202020204" pitchFamily="34" charset="0"/>
                        </a:rPr>
                        <a:t>93mm</a:t>
                      </a:r>
                    </a:p>
                  </a:txBody>
                  <a:tcPr marL="133877" marR="133877" marT="60853" marB="60853" anchor="ctr">
                    <a:solidFill>
                      <a:schemeClr val="bg1"/>
                    </a:solidFill>
                  </a:tcPr>
                </a:tc>
                <a:extLst>
                  <a:ext uri="{0D108BD9-81ED-4DB2-BD59-A6C34878D82A}">
                    <a16:rowId xmlns:a16="http://schemas.microsoft.com/office/drawing/2014/main" val="1958399325"/>
                  </a:ext>
                </a:extLst>
              </a:tr>
              <a:tr h="239580">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4087290"/>
                  </a:ext>
                </a:extLst>
              </a:tr>
              <a:tr h="493588">
                <a:tc>
                  <a:txBody>
                    <a:bodyPr/>
                    <a:lstStyle/>
                    <a:p>
                      <a:pPr algn="ctr"/>
                      <a:r>
                        <a:rPr lang="en-GB" sz="1800" b="1" dirty="0">
                          <a:latin typeface="Century Gothic" panose="020B0502020202020204" pitchFamily="34" charset="0"/>
                        </a:rPr>
                        <a:t>56mm</a:t>
                      </a:r>
                    </a:p>
                  </a:txBody>
                  <a:tcPr marL="133877" marR="133877" marT="60853" marB="60853" anchor="ctr">
                    <a:solidFill>
                      <a:schemeClr val="bg1"/>
                    </a:solidFill>
                  </a:tcPr>
                </a:tc>
                <a:tc>
                  <a:txBody>
                    <a:bodyPr/>
                    <a:lstStyle/>
                    <a:p>
                      <a:pPr algn="ctr"/>
                      <a:endParaRPr lang="en-GB" sz="1800" b="1" dirty="0">
                        <a:latin typeface="Century Gothic" panose="020B0502020202020204" pitchFamily="34" charset="0"/>
                      </a:endParaRPr>
                    </a:p>
                  </a:txBody>
                  <a:tcPr marL="133877" marR="133877" marT="60853" marB="60853"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b="1" dirty="0">
                          <a:latin typeface="Century Gothic" panose="020B0502020202020204" pitchFamily="34" charset="0"/>
                        </a:rPr>
                        <a:t>4cm 8mm</a:t>
                      </a:r>
                    </a:p>
                  </a:txBody>
                  <a:tcPr marL="133877" marR="133877" marT="60853" marB="60853" anchor="ctr">
                    <a:solidFill>
                      <a:schemeClr val="bg1"/>
                    </a:solidFill>
                  </a:tcPr>
                </a:tc>
                <a:extLst>
                  <a:ext uri="{0D108BD9-81ED-4DB2-BD59-A6C34878D82A}">
                    <a16:rowId xmlns:a16="http://schemas.microsoft.com/office/drawing/2014/main" val="1003394307"/>
                  </a:ext>
                </a:extLst>
              </a:tr>
              <a:tr h="239580">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20340567"/>
                  </a:ext>
                </a:extLst>
              </a:tr>
              <a:tr h="493588">
                <a:tc>
                  <a:txBody>
                    <a:bodyPr/>
                    <a:lstStyle/>
                    <a:p>
                      <a:pPr algn="ctr"/>
                      <a:r>
                        <a:rPr lang="en-GB" sz="1800" b="1" dirty="0">
                          <a:latin typeface="Century Gothic" panose="020B0502020202020204" pitchFamily="34" charset="0"/>
                        </a:rPr>
                        <a:t>721mm</a:t>
                      </a:r>
                    </a:p>
                  </a:txBody>
                  <a:tcPr marL="133877" marR="133877" marT="60853" marB="60853" anchor="ctr">
                    <a:solidFill>
                      <a:schemeClr val="bg1"/>
                    </a:solidFill>
                  </a:tcPr>
                </a:tc>
                <a:tc>
                  <a:txBody>
                    <a:bodyPr/>
                    <a:lstStyle/>
                    <a:p>
                      <a:pPr algn="ctr"/>
                      <a:endParaRPr lang="en-GB" sz="1800" b="1" dirty="0">
                        <a:latin typeface="Century Gothic" panose="020B0502020202020204" pitchFamily="34" charset="0"/>
                      </a:endParaRPr>
                    </a:p>
                  </a:txBody>
                  <a:tcPr marL="133877" marR="133877" marT="60853" marB="60853"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b="1" dirty="0">
                          <a:latin typeface="Century Gothic" panose="020B0502020202020204" pitchFamily="34" charset="0"/>
                        </a:rPr>
                        <a:t>6mm 5cm</a:t>
                      </a:r>
                    </a:p>
                  </a:txBody>
                  <a:tcPr marL="133877" marR="133877" marT="60853" marB="60853" anchor="ctr">
                    <a:solidFill>
                      <a:schemeClr val="bg1"/>
                    </a:solidFill>
                  </a:tcPr>
                </a:tc>
                <a:extLst>
                  <a:ext uri="{0D108BD9-81ED-4DB2-BD59-A6C34878D82A}">
                    <a16:rowId xmlns:a16="http://schemas.microsoft.com/office/drawing/2014/main" val="4224120275"/>
                  </a:ext>
                </a:extLst>
              </a:tr>
              <a:tr h="239580">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679769730"/>
                  </a:ext>
                </a:extLst>
              </a:tr>
              <a:tr h="493200">
                <a:tc>
                  <a:txBody>
                    <a:bodyPr/>
                    <a:lstStyle/>
                    <a:p>
                      <a:pPr algn="ctr"/>
                      <a:r>
                        <a:rPr lang="en-GB" sz="1800" b="1" dirty="0">
                          <a:latin typeface="Century Gothic" panose="020B0502020202020204" pitchFamily="34" charset="0"/>
                        </a:rPr>
                        <a:t>9cm 3mm</a:t>
                      </a:r>
                    </a:p>
                  </a:txBody>
                  <a:tcPr marL="133877" marR="133877" marT="60853" marB="60853" anchor="ctr">
                    <a:solidFill>
                      <a:schemeClr val="bg1"/>
                    </a:solidFill>
                  </a:tcPr>
                </a:tc>
                <a:tc>
                  <a:txBody>
                    <a:bodyPr/>
                    <a:lstStyle/>
                    <a:p>
                      <a:pPr algn="ctr"/>
                      <a:endParaRPr lang="en-GB" sz="1800" b="1" dirty="0">
                        <a:latin typeface="Century Gothic" panose="020B0502020202020204" pitchFamily="34" charset="0"/>
                      </a:endParaRPr>
                    </a:p>
                  </a:txBody>
                  <a:tcPr marL="133877" marR="133877" marT="60853" marB="60853"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b="1" dirty="0">
                          <a:latin typeface="Century Gothic" panose="020B0502020202020204" pitchFamily="34" charset="0"/>
                        </a:rPr>
                        <a:t>72cm 1mm</a:t>
                      </a:r>
                    </a:p>
                  </a:txBody>
                  <a:tcPr marL="133877" marR="133877" marT="60853" marB="60853" anchor="ctr">
                    <a:solidFill>
                      <a:schemeClr val="bg1"/>
                    </a:solidFill>
                  </a:tcPr>
                </a:tc>
                <a:extLst>
                  <a:ext uri="{0D108BD9-81ED-4DB2-BD59-A6C34878D82A}">
                    <a16:rowId xmlns:a16="http://schemas.microsoft.com/office/drawing/2014/main" val="3838759748"/>
                  </a:ext>
                </a:extLst>
              </a:tr>
            </a:tbl>
          </a:graphicData>
        </a:graphic>
      </p:graphicFrame>
      <p:sp>
        <p:nvSpPr>
          <p:cNvPr id="9" name="TextBox 8">
            <a:extLst>
              <a:ext uri="{FF2B5EF4-FFF2-40B4-BE49-F238E27FC236}">
                <a16:creationId xmlns:a16="http://schemas.microsoft.com/office/drawing/2014/main" id="{CBC50584-F36C-4677-9F3D-E3D923E94272}"/>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239783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Join the equivalent lengths: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2E074D66-E296-4FB1-A406-E11E7863B8C5}"/>
              </a:ext>
            </a:extLst>
          </p:cNvPr>
          <p:cNvGraphicFramePr>
            <a:graphicFrameLocks noGrp="1"/>
          </p:cNvGraphicFramePr>
          <p:nvPr>
            <p:extLst>
              <p:ext uri="{D42A27DB-BD31-4B8C-83A1-F6EECF244321}">
                <p14:modId xmlns:p14="http://schemas.microsoft.com/office/powerpoint/2010/main" val="2724436204"/>
              </p:ext>
            </p:extLst>
          </p:nvPr>
        </p:nvGraphicFramePr>
        <p:xfrm>
          <a:off x="2369005" y="2028669"/>
          <a:ext cx="4216608" cy="3162042"/>
        </p:xfrm>
        <a:graphic>
          <a:graphicData uri="http://schemas.openxmlformats.org/drawingml/2006/table">
            <a:tbl>
              <a:tblPr firstRow="1" bandRow="1">
                <a:tableStyleId>{5940675A-B579-460E-94D1-54222C63F5DA}</a:tableStyleId>
              </a:tblPr>
              <a:tblGrid>
                <a:gridCol w="1581228">
                  <a:extLst>
                    <a:ext uri="{9D8B030D-6E8A-4147-A177-3AD203B41FA5}">
                      <a16:colId xmlns:a16="http://schemas.microsoft.com/office/drawing/2014/main" val="1057624340"/>
                    </a:ext>
                  </a:extLst>
                </a:gridCol>
                <a:gridCol w="1106860">
                  <a:extLst>
                    <a:ext uri="{9D8B030D-6E8A-4147-A177-3AD203B41FA5}">
                      <a16:colId xmlns:a16="http://schemas.microsoft.com/office/drawing/2014/main" val="1659642499"/>
                    </a:ext>
                  </a:extLst>
                </a:gridCol>
                <a:gridCol w="1528520">
                  <a:extLst>
                    <a:ext uri="{9D8B030D-6E8A-4147-A177-3AD203B41FA5}">
                      <a16:colId xmlns:a16="http://schemas.microsoft.com/office/drawing/2014/main" val="2345071552"/>
                    </a:ext>
                  </a:extLst>
                </a:gridCol>
              </a:tblGrid>
              <a:tr h="493588">
                <a:tc>
                  <a:txBody>
                    <a:bodyPr/>
                    <a:lstStyle/>
                    <a:p>
                      <a:pPr algn="ctr"/>
                      <a:r>
                        <a:rPr lang="en-GB" sz="1800" b="1" dirty="0">
                          <a:latin typeface="Century Gothic" panose="020B0502020202020204" pitchFamily="34" charset="0"/>
                        </a:rPr>
                        <a:t>48mm</a:t>
                      </a:r>
                    </a:p>
                  </a:txBody>
                  <a:tcPr marL="133877" marR="133877" marT="60853" marB="60853" anchor="ctr">
                    <a:solidFill>
                      <a:schemeClr val="bg1"/>
                    </a:solidFill>
                  </a:tcPr>
                </a:tc>
                <a:tc>
                  <a:txBody>
                    <a:bodyPr/>
                    <a:lstStyle/>
                    <a:p>
                      <a:pPr algn="ctr"/>
                      <a:endParaRPr lang="en-GB" sz="1800" b="1" dirty="0">
                        <a:latin typeface="Century Gothic" panose="020B0502020202020204" pitchFamily="34" charset="0"/>
                      </a:endParaRPr>
                    </a:p>
                  </a:txBody>
                  <a:tcPr marL="133877" marR="133877" marT="60853" marB="60853"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b="1" dirty="0">
                          <a:latin typeface="Century Gothic" panose="020B0502020202020204" pitchFamily="34" charset="0"/>
                        </a:rPr>
                        <a:t>93mm</a:t>
                      </a:r>
                    </a:p>
                  </a:txBody>
                  <a:tcPr marL="133877" marR="133877" marT="60853" marB="60853" anchor="ctr">
                    <a:solidFill>
                      <a:schemeClr val="bg1"/>
                    </a:solidFill>
                  </a:tcPr>
                </a:tc>
                <a:extLst>
                  <a:ext uri="{0D108BD9-81ED-4DB2-BD59-A6C34878D82A}">
                    <a16:rowId xmlns:a16="http://schemas.microsoft.com/office/drawing/2014/main" val="1958399325"/>
                  </a:ext>
                </a:extLst>
              </a:tr>
              <a:tr h="239580">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4087290"/>
                  </a:ext>
                </a:extLst>
              </a:tr>
              <a:tr h="493588">
                <a:tc>
                  <a:txBody>
                    <a:bodyPr/>
                    <a:lstStyle/>
                    <a:p>
                      <a:pPr algn="ctr"/>
                      <a:r>
                        <a:rPr lang="en-GB" sz="1800" b="1" dirty="0">
                          <a:latin typeface="Century Gothic" panose="020B0502020202020204" pitchFamily="34" charset="0"/>
                        </a:rPr>
                        <a:t>56mm</a:t>
                      </a:r>
                    </a:p>
                  </a:txBody>
                  <a:tcPr marL="133877" marR="133877" marT="60853" marB="60853" anchor="ctr">
                    <a:solidFill>
                      <a:schemeClr val="bg1"/>
                    </a:solidFill>
                  </a:tcPr>
                </a:tc>
                <a:tc>
                  <a:txBody>
                    <a:bodyPr/>
                    <a:lstStyle/>
                    <a:p>
                      <a:pPr algn="ctr"/>
                      <a:endParaRPr lang="en-GB" sz="1800" b="1" dirty="0">
                        <a:latin typeface="Century Gothic" panose="020B0502020202020204" pitchFamily="34" charset="0"/>
                      </a:endParaRPr>
                    </a:p>
                  </a:txBody>
                  <a:tcPr marL="133877" marR="133877" marT="60853" marB="60853"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b="1" dirty="0">
                          <a:latin typeface="Century Gothic" panose="020B0502020202020204" pitchFamily="34" charset="0"/>
                        </a:rPr>
                        <a:t>4cm 8mm</a:t>
                      </a:r>
                    </a:p>
                  </a:txBody>
                  <a:tcPr marL="133877" marR="133877" marT="60853" marB="60853" anchor="ctr">
                    <a:solidFill>
                      <a:schemeClr val="bg1"/>
                    </a:solidFill>
                  </a:tcPr>
                </a:tc>
                <a:extLst>
                  <a:ext uri="{0D108BD9-81ED-4DB2-BD59-A6C34878D82A}">
                    <a16:rowId xmlns:a16="http://schemas.microsoft.com/office/drawing/2014/main" val="1003394307"/>
                  </a:ext>
                </a:extLst>
              </a:tr>
              <a:tr h="239580">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20340567"/>
                  </a:ext>
                </a:extLst>
              </a:tr>
              <a:tr h="493588">
                <a:tc>
                  <a:txBody>
                    <a:bodyPr/>
                    <a:lstStyle/>
                    <a:p>
                      <a:pPr algn="ctr"/>
                      <a:r>
                        <a:rPr lang="en-GB" sz="1800" b="1" dirty="0">
                          <a:latin typeface="Century Gothic" panose="020B0502020202020204" pitchFamily="34" charset="0"/>
                        </a:rPr>
                        <a:t>721mm</a:t>
                      </a:r>
                    </a:p>
                  </a:txBody>
                  <a:tcPr marL="133877" marR="133877" marT="60853" marB="60853" anchor="ctr">
                    <a:solidFill>
                      <a:schemeClr val="bg1"/>
                    </a:solidFill>
                  </a:tcPr>
                </a:tc>
                <a:tc>
                  <a:txBody>
                    <a:bodyPr/>
                    <a:lstStyle/>
                    <a:p>
                      <a:pPr algn="ctr"/>
                      <a:endParaRPr lang="en-GB" sz="1800" b="1" dirty="0">
                        <a:latin typeface="Century Gothic" panose="020B0502020202020204" pitchFamily="34" charset="0"/>
                      </a:endParaRPr>
                    </a:p>
                  </a:txBody>
                  <a:tcPr marL="133877" marR="133877" marT="60853" marB="60853"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b="1" dirty="0">
                          <a:latin typeface="Century Gothic" panose="020B0502020202020204" pitchFamily="34" charset="0"/>
                        </a:rPr>
                        <a:t>6mm 5cm</a:t>
                      </a:r>
                    </a:p>
                  </a:txBody>
                  <a:tcPr marL="133877" marR="133877" marT="60853" marB="60853" anchor="ctr">
                    <a:solidFill>
                      <a:schemeClr val="bg1"/>
                    </a:solidFill>
                  </a:tcPr>
                </a:tc>
                <a:extLst>
                  <a:ext uri="{0D108BD9-81ED-4DB2-BD59-A6C34878D82A}">
                    <a16:rowId xmlns:a16="http://schemas.microsoft.com/office/drawing/2014/main" val="4224120275"/>
                  </a:ext>
                </a:extLst>
              </a:tr>
              <a:tr h="239580">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800" b="1" dirty="0">
                        <a:latin typeface="Century Gothic" panose="020B0502020202020204" pitchFamily="34" charset="0"/>
                      </a:endParaRPr>
                    </a:p>
                  </a:txBody>
                  <a:tcPr marL="133877" marR="133877"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679769730"/>
                  </a:ext>
                </a:extLst>
              </a:tr>
              <a:tr h="493200">
                <a:tc>
                  <a:txBody>
                    <a:bodyPr/>
                    <a:lstStyle/>
                    <a:p>
                      <a:pPr algn="ctr"/>
                      <a:r>
                        <a:rPr lang="en-GB" sz="1800" b="1" dirty="0">
                          <a:latin typeface="Century Gothic" panose="020B0502020202020204" pitchFamily="34" charset="0"/>
                        </a:rPr>
                        <a:t>9cm 3mm</a:t>
                      </a:r>
                    </a:p>
                  </a:txBody>
                  <a:tcPr marL="133877" marR="133877" marT="60853" marB="60853" anchor="ctr">
                    <a:solidFill>
                      <a:schemeClr val="bg1"/>
                    </a:solidFill>
                  </a:tcPr>
                </a:tc>
                <a:tc>
                  <a:txBody>
                    <a:bodyPr/>
                    <a:lstStyle/>
                    <a:p>
                      <a:pPr algn="ctr"/>
                      <a:endParaRPr lang="en-GB" sz="1800" b="1" dirty="0">
                        <a:latin typeface="Century Gothic" panose="020B0502020202020204" pitchFamily="34" charset="0"/>
                      </a:endParaRPr>
                    </a:p>
                  </a:txBody>
                  <a:tcPr marL="133877" marR="133877" marT="60853" marB="60853"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b="1" dirty="0">
                          <a:latin typeface="Century Gothic" panose="020B0502020202020204" pitchFamily="34" charset="0"/>
                        </a:rPr>
                        <a:t>72cm 1mm</a:t>
                      </a:r>
                    </a:p>
                  </a:txBody>
                  <a:tcPr marL="133877" marR="133877" marT="60853" marB="60853" anchor="ctr">
                    <a:solidFill>
                      <a:schemeClr val="bg1"/>
                    </a:solidFill>
                  </a:tcPr>
                </a:tc>
                <a:extLst>
                  <a:ext uri="{0D108BD9-81ED-4DB2-BD59-A6C34878D82A}">
                    <a16:rowId xmlns:a16="http://schemas.microsoft.com/office/drawing/2014/main" val="3838759748"/>
                  </a:ext>
                </a:extLst>
              </a:tr>
            </a:tbl>
          </a:graphicData>
        </a:graphic>
      </p:graphicFrame>
      <p:cxnSp>
        <p:nvCxnSpPr>
          <p:cNvPr id="9" name="Straight Connector 8">
            <a:extLst>
              <a:ext uri="{FF2B5EF4-FFF2-40B4-BE49-F238E27FC236}">
                <a16:creationId xmlns:a16="http://schemas.microsoft.com/office/drawing/2014/main" id="{50FCA628-2D87-42CE-B1A9-CA3C9E011DC4}"/>
              </a:ext>
            </a:extLst>
          </p:cNvPr>
          <p:cNvCxnSpPr>
            <a:cxnSpLocks/>
          </p:cNvCxnSpPr>
          <p:nvPr/>
        </p:nvCxnSpPr>
        <p:spPr>
          <a:xfrm>
            <a:off x="3939765" y="2231429"/>
            <a:ext cx="1108387" cy="9658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02A6CA4-0840-4615-A9C0-9288CE14ED80}"/>
              </a:ext>
            </a:extLst>
          </p:cNvPr>
          <p:cNvCxnSpPr>
            <a:cxnSpLocks/>
          </p:cNvCxnSpPr>
          <p:nvPr/>
        </p:nvCxnSpPr>
        <p:spPr>
          <a:xfrm>
            <a:off x="3939765" y="3152042"/>
            <a:ext cx="1108387" cy="9230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A2A4B20-9731-40F3-B40E-45A343D9386A}"/>
              </a:ext>
            </a:extLst>
          </p:cNvPr>
          <p:cNvCxnSpPr>
            <a:cxnSpLocks/>
          </p:cNvCxnSpPr>
          <p:nvPr/>
        </p:nvCxnSpPr>
        <p:spPr>
          <a:xfrm>
            <a:off x="3939765" y="4012163"/>
            <a:ext cx="1126269" cy="969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6A6A29-36CB-4C8B-8D1B-71EB1D561A05}"/>
              </a:ext>
            </a:extLst>
          </p:cNvPr>
          <p:cNvCxnSpPr>
            <a:cxnSpLocks/>
          </p:cNvCxnSpPr>
          <p:nvPr/>
        </p:nvCxnSpPr>
        <p:spPr>
          <a:xfrm flipV="1">
            <a:off x="3939765" y="2231429"/>
            <a:ext cx="1108387" cy="27505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A1A75D4-855B-4581-A833-3C8DCCB8DE16}"/>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3691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longest length:</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241BB832-6B26-438E-9F19-DCAF0859415E}"/>
              </a:ext>
            </a:extLst>
          </p:cNvPr>
          <p:cNvGraphicFramePr>
            <a:graphicFrameLocks noGrp="1"/>
          </p:cNvGraphicFramePr>
          <p:nvPr>
            <p:extLst>
              <p:ext uri="{D42A27DB-BD31-4B8C-83A1-F6EECF244321}">
                <p14:modId xmlns:p14="http://schemas.microsoft.com/office/powerpoint/2010/main" val="2155508387"/>
              </p:ext>
            </p:extLst>
          </p:nvPr>
        </p:nvGraphicFramePr>
        <p:xfrm>
          <a:off x="2228127" y="2131667"/>
          <a:ext cx="4687746" cy="1761499"/>
        </p:xfrm>
        <a:graphic>
          <a:graphicData uri="http://schemas.openxmlformats.org/drawingml/2006/table">
            <a:tbl>
              <a:tblPr firstRow="1" bandRow="1">
                <a:tableStyleId>{5940675A-B579-460E-94D1-54222C63F5DA}</a:tableStyleId>
              </a:tblPr>
              <a:tblGrid>
                <a:gridCol w="1993104">
                  <a:extLst>
                    <a:ext uri="{9D8B030D-6E8A-4147-A177-3AD203B41FA5}">
                      <a16:colId xmlns:a16="http://schemas.microsoft.com/office/drawing/2014/main" val="2300077941"/>
                    </a:ext>
                  </a:extLst>
                </a:gridCol>
                <a:gridCol w="701538">
                  <a:extLst>
                    <a:ext uri="{9D8B030D-6E8A-4147-A177-3AD203B41FA5}">
                      <a16:colId xmlns:a16="http://schemas.microsoft.com/office/drawing/2014/main" val="3064171181"/>
                    </a:ext>
                  </a:extLst>
                </a:gridCol>
                <a:gridCol w="1993104">
                  <a:extLst>
                    <a:ext uri="{9D8B030D-6E8A-4147-A177-3AD203B41FA5}">
                      <a16:colId xmlns:a16="http://schemas.microsoft.com/office/drawing/2014/main" val="2872469942"/>
                    </a:ext>
                  </a:extLst>
                </a:gridCol>
              </a:tblGrid>
              <a:tr h="637762">
                <a:tc>
                  <a:txBody>
                    <a:bodyPr/>
                    <a:lstStyle/>
                    <a:p>
                      <a:pPr algn="ctr"/>
                      <a:r>
                        <a:rPr lang="en-GB" sz="2000" b="1" dirty="0">
                          <a:latin typeface="Century Gothic" panose="020B0502020202020204" pitchFamily="34" charset="0"/>
                        </a:rPr>
                        <a:t>7cm 4mm</a:t>
                      </a:r>
                    </a:p>
                  </a:txBody>
                  <a:tcPr marL="178191" marR="17819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latin typeface="Century Gothic" panose="020B0502020202020204" pitchFamily="34" charset="0"/>
                      </a:endParaRPr>
                    </a:p>
                  </a:txBody>
                  <a:tcPr marL="178191" marR="17819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733mm</a:t>
                      </a:r>
                    </a:p>
                  </a:txBody>
                  <a:tcPr marL="178191" marR="17819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5914031"/>
                  </a:ext>
                </a:extLst>
              </a:tr>
              <a:tr h="485975">
                <a:tc>
                  <a:txBody>
                    <a:bodyPr/>
                    <a:lstStyle/>
                    <a:p>
                      <a:pPr algn="ctr"/>
                      <a:endParaRPr lang="en-GB" sz="2100" b="1" dirty="0">
                        <a:latin typeface="Century Gothic" panose="020B0502020202020204" pitchFamily="34" charset="0"/>
                      </a:endParaRPr>
                    </a:p>
                  </a:txBody>
                  <a:tcPr marL="178191" marR="178191" marT="80995" marB="80995"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100" b="1" dirty="0">
                        <a:latin typeface="Century Gothic" panose="020B0502020202020204" pitchFamily="34" charset="0"/>
                      </a:endParaRPr>
                    </a:p>
                  </a:txBody>
                  <a:tcPr marL="178191" marR="178191"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100" b="1" dirty="0">
                        <a:latin typeface="Century Gothic" panose="020B0502020202020204" pitchFamily="34" charset="0"/>
                      </a:endParaRPr>
                    </a:p>
                  </a:txBody>
                  <a:tcPr marL="178191" marR="178191" marT="80995" marB="80995"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5689805"/>
                  </a:ext>
                </a:extLst>
              </a:tr>
              <a:tr h="637762">
                <a:tc>
                  <a:txBody>
                    <a:bodyPr/>
                    <a:lstStyle/>
                    <a:p>
                      <a:pPr algn="ctr"/>
                      <a:r>
                        <a:rPr lang="en-GB" sz="2000" b="1" dirty="0">
                          <a:latin typeface="Century Gothic" panose="020B0502020202020204" pitchFamily="34" charset="0"/>
                        </a:rPr>
                        <a:t>8cm 13mm</a:t>
                      </a:r>
                    </a:p>
                  </a:txBody>
                  <a:tcPr marL="178191" marR="17819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100" b="1" dirty="0">
                        <a:latin typeface="Century Gothic" panose="020B0502020202020204" pitchFamily="34" charset="0"/>
                      </a:endParaRPr>
                    </a:p>
                  </a:txBody>
                  <a:tcPr marL="178191" marR="17819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9cm 0mm</a:t>
                      </a:r>
                    </a:p>
                  </a:txBody>
                  <a:tcPr marL="178191" marR="17819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9590835"/>
                  </a:ext>
                </a:extLst>
              </a:tr>
            </a:tbl>
          </a:graphicData>
        </a:graphic>
      </p:graphicFrame>
      <p:sp>
        <p:nvSpPr>
          <p:cNvPr id="9" name="TextBox 8">
            <a:extLst>
              <a:ext uri="{FF2B5EF4-FFF2-40B4-BE49-F238E27FC236}">
                <a16:creationId xmlns:a16="http://schemas.microsoft.com/office/drawing/2014/main" id="{A9AB7B74-F45C-405C-B11C-FDB61675F8DF}"/>
              </a:ext>
            </a:extLst>
          </p:cNvPr>
          <p:cNvSpPr txBox="1"/>
          <p:nvPr/>
        </p:nvSpPr>
        <p:spPr>
          <a:xfrm>
            <a:off x="8383078" y="5933796"/>
            <a:ext cx="490330" cy="369332"/>
          </a:xfrm>
          <a:prstGeom prst="rect">
            <a:avLst/>
          </a:prstGeom>
          <a:noFill/>
        </p:spPr>
        <p:txBody>
          <a:bodyPr wrap="square" rtlCol="0">
            <a:spAutoFit/>
          </a:bodyPr>
          <a:lstStyle/>
          <a:p>
            <a:r>
              <a:rPr lang="en-GB" b="1" dirty="0">
                <a:latin typeface="Century Gothic" panose="020B0502020202020204" pitchFamily="34" charset="0"/>
              </a:rPr>
              <a:t>Y3</a:t>
            </a:r>
          </a:p>
        </p:txBody>
      </p:sp>
    </p:spTree>
    <p:extLst>
      <p:ext uri="{BB962C8B-B14F-4D97-AF65-F5344CB8AC3E}">
        <p14:creationId xmlns:p14="http://schemas.microsoft.com/office/powerpoint/2010/main" val="119370597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f9bae57d942f349496b0c157240b0a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61ec2ab7abc56edcd4447b1e74a28c5"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ECF03D-9D90-438A-959A-5709ED2E3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sharepoint/v3"/>
    <ds:schemaRef ds:uri="http://purl.org/dc/terms/"/>
    <ds:schemaRef ds:uri="86144f90-c7b6-48d0-aae5-f5e9e48cc3df"/>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1363</TotalTime>
  <Words>829</Words>
  <Application>Microsoft Office PowerPoint</Application>
  <PresentationFormat>On-screen Show (4:3)</PresentationFormat>
  <Paragraphs>342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Victoria Worthington</cp:lastModifiedBy>
  <cp:revision>53</cp:revision>
  <dcterms:created xsi:type="dcterms:W3CDTF">2018-03-17T10:08:43Z</dcterms:created>
  <dcterms:modified xsi:type="dcterms:W3CDTF">2019-02-01T09:41:17Z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