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DC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>
        <p:scale>
          <a:sx n="50" d="100"/>
          <a:sy n="50" d="100"/>
        </p:scale>
        <p:origin x="-2340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07B-094C-4032-AB5B-D4EA3D3BF2E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877E-BB48-442F-855B-38DB461C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9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07B-094C-4032-AB5B-D4EA3D3BF2E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877E-BB48-442F-855B-38DB461C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2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07B-094C-4032-AB5B-D4EA3D3BF2E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877E-BB48-442F-855B-38DB461C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2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07B-094C-4032-AB5B-D4EA3D3BF2E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877E-BB48-442F-855B-38DB461C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07B-094C-4032-AB5B-D4EA3D3BF2E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877E-BB48-442F-855B-38DB461C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7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07B-094C-4032-AB5B-D4EA3D3BF2E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877E-BB48-442F-855B-38DB461C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8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07B-094C-4032-AB5B-D4EA3D3BF2E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877E-BB48-442F-855B-38DB461C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0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07B-094C-4032-AB5B-D4EA3D3BF2E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877E-BB48-442F-855B-38DB461C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1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07B-094C-4032-AB5B-D4EA3D3BF2E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877E-BB48-442F-855B-38DB461C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9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07B-094C-4032-AB5B-D4EA3D3BF2E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877E-BB48-442F-855B-38DB461C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07B-094C-4032-AB5B-D4EA3D3BF2E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877E-BB48-442F-855B-38DB461C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4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3F07B-094C-4032-AB5B-D4EA3D3BF2E2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4877E-BB48-442F-855B-38DB461C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1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7012" y="276650"/>
            <a:ext cx="6139543" cy="9198429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6571" y="580571"/>
            <a:ext cx="6139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Thursday 2</a:t>
            </a:r>
            <a:r>
              <a:rPr lang="en-US" u="sng" baseline="30000" dirty="0" smtClean="0"/>
              <a:t>nd</a:t>
            </a:r>
            <a:r>
              <a:rPr lang="en-US" u="sng" dirty="0" smtClean="0"/>
              <a:t> May 2019 </a:t>
            </a:r>
          </a:p>
          <a:p>
            <a:pPr algn="ctr"/>
            <a:endParaRPr lang="en-US" dirty="0" smtClean="0"/>
          </a:p>
          <a:p>
            <a:pPr algn="ctr"/>
            <a:r>
              <a:rPr lang="en-US" u="sng" dirty="0" smtClean="0"/>
              <a:t>LI: </a:t>
            </a:r>
            <a:r>
              <a:rPr lang="en-US" u="sng" dirty="0"/>
              <a:t>use key vocabulary to retrieve information from a given text</a:t>
            </a:r>
            <a:r>
              <a:rPr lang="en-US" sz="1200" dirty="0"/>
              <a:t>.</a:t>
            </a:r>
            <a:endParaRPr lang="en-US" sz="2000" dirty="0"/>
          </a:p>
          <a:p>
            <a:pPr algn="ctr"/>
            <a:endParaRPr 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643857" y="1792959"/>
            <a:ext cx="5560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How much chocolate does Mum buy for the family?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66462" y="2334920"/>
            <a:ext cx="5560642" cy="54128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_______________________________________________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6462" y="7324029"/>
            <a:ext cx="5560642" cy="175757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571" y="5333262"/>
            <a:ext cx="5560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What things has Martin also reported on before?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43857" y="3066017"/>
            <a:ext cx="5560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Where does Mum work? 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66462" y="3460941"/>
            <a:ext cx="5560642" cy="54128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_______________________________________________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3857" y="4230427"/>
            <a:ext cx="5560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</a:t>
            </a:r>
            <a:r>
              <a:rPr lang="en-US" sz="1400" dirty="0" smtClean="0"/>
              <a:t>ow  big is the huge stone egg is on the island? 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566462" y="4647692"/>
            <a:ext cx="5560642" cy="54128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_______________________________________________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6462" y="5736342"/>
            <a:ext cx="5560642" cy="112602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___________________________________________</a:t>
            </a:r>
          </a:p>
          <a:p>
            <a:pPr marL="342900" indent="-342900" algn="ctr">
              <a:buAutoNum type="arabicPeriod"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2.______________________________________________</a:t>
            </a:r>
          </a:p>
          <a:p>
            <a:pPr algn="ctr"/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6462" y="6905214"/>
            <a:ext cx="5560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Draw the stone egg and label the features using evidence from the text. 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08" y="304771"/>
            <a:ext cx="861364" cy="84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0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1991</TotalTime>
  <Words>73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Flavell</dc:creator>
  <cp:lastModifiedBy>User</cp:lastModifiedBy>
  <cp:revision>67</cp:revision>
  <dcterms:created xsi:type="dcterms:W3CDTF">2018-11-01T10:48:54Z</dcterms:created>
  <dcterms:modified xsi:type="dcterms:W3CDTF">2021-02-11T15:24:40Z</dcterms:modified>
</cp:coreProperties>
</file>