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DC3FE-2F2F-2EEC-4AB3-025D2485A10F}" v="754" dt="2021-04-25T11:05:42.290"/>
    <p1510:client id="{0916628F-C8D6-8C3F-3515-A1A65ACCA111}" v="6" dt="2021-04-25T11:20:09.397"/>
    <p1510:client id="{0A170635-8C25-8EA9-9B4A-B3A66C44D98D}" v="143" dt="2021-03-12T15:22:01.203"/>
    <p1510:client id="{B2D932E3-7CB8-464E-972B-EF116556C979}" v="136" dt="2021-03-13T12:21:48.863"/>
    <p1510:client id="{E0119E41-4163-59F3-8FAE-C4610E83E9C8}" v="450" dt="2021-05-05T12:50:16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95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eville" userId="S::bneville@ryeprimary.co.uk::640c8c98-081a-4273-8560-82cc0c388080" providerId="AD" clId="Web-{0916628F-C8D6-8C3F-3515-A1A65ACCA111}"/>
    <pc:docChg chg="modSld">
      <pc:chgData name="Ben Neville" userId="S::bneville@ryeprimary.co.uk::640c8c98-081a-4273-8560-82cc0c388080" providerId="AD" clId="Web-{0916628F-C8D6-8C3F-3515-A1A65ACCA111}" dt="2021-04-25T11:18:31.801" v="3"/>
      <pc:docMkLst>
        <pc:docMk/>
      </pc:docMkLst>
      <pc:sldChg chg="modSp">
        <pc:chgData name="Ben Neville" userId="S::bneville@ryeprimary.co.uk::640c8c98-081a-4273-8560-82cc0c388080" providerId="AD" clId="Web-{0916628F-C8D6-8C3F-3515-A1A65ACCA111}" dt="2021-04-25T11:18:31.801" v="3"/>
        <pc:sldMkLst>
          <pc:docMk/>
          <pc:sldMk cId="2996375904" sldId="268"/>
        </pc:sldMkLst>
        <pc:graphicFrameChg chg="mod modGraphic">
          <ac:chgData name="Ben Neville" userId="S::bneville@ryeprimary.co.uk::640c8c98-081a-4273-8560-82cc0c388080" providerId="AD" clId="Web-{0916628F-C8D6-8C3F-3515-A1A65ACCA111}" dt="2021-04-25T11:18:31.801" v="3"/>
          <ac:graphicFrameMkLst>
            <pc:docMk/>
            <pc:sldMk cId="2996375904" sldId="268"/>
            <ac:graphicFrameMk id="5" creationId="{BA406C1B-4D98-4A93-93C0-DBA8440BFFE3}"/>
          </ac:graphicFrameMkLst>
        </pc:graphicFrameChg>
      </pc:sldChg>
    </pc:docChg>
  </pc:docChgLst>
  <pc:docChgLst>
    <pc:chgData name="Ben Neville" userId="S::bneville@ryeprimary.co.uk::640c8c98-081a-4273-8560-82cc0c388080" providerId="AD" clId="Web-{01EDC3FE-2F2F-2EEC-4AB3-025D2485A10F}"/>
    <pc:docChg chg="addSld delSld modSld sldOrd">
      <pc:chgData name="Ben Neville" userId="S::bneville@ryeprimary.co.uk::640c8c98-081a-4273-8560-82cc0c388080" providerId="AD" clId="Web-{01EDC3FE-2F2F-2EEC-4AB3-025D2485A10F}" dt="2021-04-25T11:05:39.321" v="486"/>
      <pc:docMkLst>
        <pc:docMk/>
      </pc:docMkLst>
      <pc:sldChg chg="modSp">
        <pc:chgData name="Ben Neville" userId="S::bneville@ryeprimary.co.uk::640c8c98-081a-4273-8560-82cc0c388080" providerId="AD" clId="Web-{01EDC3FE-2F2F-2EEC-4AB3-025D2485A10F}" dt="2021-04-25T11:01:24.035" v="381" actId="20577"/>
        <pc:sldMkLst>
          <pc:docMk/>
          <pc:sldMk cId="2013465574" sldId="256"/>
        </pc:sldMkLst>
        <pc:spChg chg="mod">
          <ac:chgData name="Ben Neville" userId="S::bneville@ryeprimary.co.uk::640c8c98-081a-4273-8560-82cc0c388080" providerId="AD" clId="Web-{01EDC3FE-2F2F-2EEC-4AB3-025D2485A10F}" dt="2021-04-25T10:35:14.957" v="10" actId="20577"/>
          <ac:spMkLst>
            <pc:docMk/>
            <pc:sldMk cId="2013465574" sldId="256"/>
            <ac:spMk id="2" creationId="{980D0472-34AA-4D17-85FA-F476F4E5F8C0}"/>
          </ac:spMkLst>
        </pc:spChg>
        <pc:spChg chg="mod">
          <ac:chgData name="Ben Neville" userId="S::bneville@ryeprimary.co.uk::640c8c98-081a-4273-8560-82cc0c388080" providerId="AD" clId="Web-{01EDC3FE-2F2F-2EEC-4AB3-025D2485A10F}" dt="2021-04-25T11:01:24.035" v="381" actId="20577"/>
          <ac:spMkLst>
            <pc:docMk/>
            <pc:sldMk cId="2013465574" sldId="256"/>
            <ac:spMk id="3" creationId="{6480D15D-7397-433E-965E-DD5BCD8044B7}"/>
          </ac:spMkLst>
        </pc:spChg>
      </pc:sldChg>
      <pc:sldChg chg="del">
        <pc:chgData name="Ben Neville" userId="S::bneville@ryeprimary.co.uk::640c8c98-081a-4273-8560-82cc0c388080" providerId="AD" clId="Web-{01EDC3FE-2F2F-2EEC-4AB3-025D2485A10F}" dt="2021-04-25T10:50:50.350" v="293"/>
        <pc:sldMkLst>
          <pc:docMk/>
          <pc:sldMk cId="2145186917" sldId="265"/>
        </pc:sldMkLst>
      </pc:sldChg>
      <pc:sldChg chg="del">
        <pc:chgData name="Ben Neville" userId="S::bneville@ryeprimary.co.uk::640c8c98-081a-4273-8560-82cc0c388080" providerId="AD" clId="Web-{01EDC3FE-2F2F-2EEC-4AB3-025D2485A10F}" dt="2021-04-25T10:50:47.866" v="292"/>
        <pc:sldMkLst>
          <pc:docMk/>
          <pc:sldMk cId="668622350" sldId="266"/>
        </pc:sldMkLst>
      </pc:sldChg>
      <pc:sldChg chg="addSp delSp modSp del">
        <pc:chgData name="Ben Neville" userId="S::bneville@ryeprimary.co.uk::640c8c98-081a-4273-8560-82cc0c388080" providerId="AD" clId="Web-{01EDC3FE-2F2F-2EEC-4AB3-025D2485A10F}" dt="2021-04-25T11:02:22.911" v="385"/>
        <pc:sldMkLst>
          <pc:docMk/>
          <pc:sldMk cId="4221987641" sldId="267"/>
        </pc:sldMkLst>
        <pc:spChg chg="mod">
          <ac:chgData name="Ben Neville" userId="S::bneville@ryeprimary.co.uk::640c8c98-081a-4273-8560-82cc0c388080" providerId="AD" clId="Web-{01EDC3FE-2F2F-2EEC-4AB3-025D2485A10F}" dt="2021-04-25T11:01:11.519" v="379" actId="20577"/>
          <ac:spMkLst>
            <pc:docMk/>
            <pc:sldMk cId="4221987641" sldId="267"/>
            <ac:spMk id="2" creationId="{048A06B5-EE0D-49D9-9213-57CEDB74FA59}"/>
          </ac:spMkLst>
        </pc:spChg>
        <pc:graphicFrameChg chg="add mod modGraphic">
          <ac:chgData name="Ben Neville" userId="S::bneville@ryeprimary.co.uk::640c8c98-081a-4273-8560-82cc0c388080" providerId="AD" clId="Web-{01EDC3FE-2F2F-2EEC-4AB3-025D2485A10F}" dt="2021-04-25T10:50:44.444" v="291" actId="1076"/>
          <ac:graphicFrameMkLst>
            <pc:docMk/>
            <pc:sldMk cId="4221987641" sldId="267"/>
            <ac:graphicFrameMk id="3" creationId="{2D490F68-9B98-43B9-93E6-AC358AFB9CA5}"/>
          </ac:graphicFrameMkLst>
        </pc:graphicFrameChg>
        <pc:graphicFrameChg chg="add del">
          <ac:chgData name="Ben Neville" userId="S::bneville@ryeprimary.co.uk::640c8c98-081a-4273-8560-82cc0c388080" providerId="AD" clId="Web-{01EDC3FE-2F2F-2EEC-4AB3-025D2485A10F}" dt="2021-04-25T10:50:32.975" v="287"/>
          <ac:graphicFrameMkLst>
            <pc:docMk/>
            <pc:sldMk cId="4221987641" sldId="267"/>
            <ac:graphicFrameMk id="7" creationId="{00C7A549-4AAC-4780-8A58-A05C5A49BEEC}"/>
          </ac:graphicFrameMkLst>
        </pc:graphicFrameChg>
      </pc:sldChg>
      <pc:sldChg chg="addSp delSp modSp new del">
        <pc:chgData name="Ben Neville" userId="S::bneville@ryeprimary.co.uk::640c8c98-081a-4273-8560-82cc0c388080" providerId="AD" clId="Web-{01EDC3FE-2F2F-2EEC-4AB3-025D2485A10F}" dt="2021-04-25T11:02:00.739" v="382"/>
        <pc:sldMkLst>
          <pc:docMk/>
          <pc:sldMk cId="549552064" sldId="268"/>
        </pc:sldMkLst>
        <pc:spChg chg="mod">
          <ac:chgData name="Ben Neville" userId="S::bneville@ryeprimary.co.uk::640c8c98-081a-4273-8560-82cc0c388080" providerId="AD" clId="Web-{01EDC3FE-2F2F-2EEC-4AB3-025D2485A10F}" dt="2021-04-25T10:48:30.504" v="165" actId="20577"/>
          <ac:spMkLst>
            <pc:docMk/>
            <pc:sldMk cId="549552064" sldId="268"/>
            <ac:spMk id="2" creationId="{DE8B356C-8503-4176-977D-4E0C3CF7131D}"/>
          </ac:spMkLst>
        </pc:spChg>
        <pc:spChg chg="del">
          <ac:chgData name="Ben Neville" userId="S::bneville@ryeprimary.co.uk::640c8c98-081a-4273-8560-82cc0c388080" providerId="AD" clId="Web-{01EDC3FE-2F2F-2EEC-4AB3-025D2485A10F}" dt="2021-04-25T10:46:36.658" v="75"/>
          <ac:spMkLst>
            <pc:docMk/>
            <pc:sldMk cId="549552064" sldId="268"/>
            <ac:spMk id="3" creationId="{791B71A8-F879-48C9-B9FD-05BFCB3DAF3C}"/>
          </ac:spMkLst>
        </pc:spChg>
        <pc:spChg chg="add del mod">
          <ac:chgData name="Ben Neville" userId="S::bneville@ryeprimary.co.uk::640c8c98-081a-4273-8560-82cc0c388080" providerId="AD" clId="Web-{01EDC3FE-2F2F-2EEC-4AB3-025D2485A10F}" dt="2021-04-25T10:51:23.648" v="299"/>
          <ac:spMkLst>
            <pc:docMk/>
            <pc:sldMk cId="549552064" sldId="268"/>
            <ac:spMk id="5" creationId="{D50B3ACA-46CB-401E-863E-5CBDBFF00175}"/>
          </ac:spMkLst>
        </pc:spChg>
        <pc:spChg chg="add mod">
          <ac:chgData name="Ben Neville" userId="S::bneville@ryeprimary.co.uk::640c8c98-081a-4273-8560-82cc0c388080" providerId="AD" clId="Web-{01EDC3FE-2F2F-2EEC-4AB3-025D2485A10F}" dt="2021-04-25T10:53:03.369" v="372" actId="1076"/>
          <ac:spMkLst>
            <pc:docMk/>
            <pc:sldMk cId="549552064" sldId="268"/>
            <ac:spMk id="6" creationId="{C52C6FF4-8E9C-4012-86D3-ECEC20B5441B}"/>
          </ac:spMkLst>
        </pc:spChg>
        <pc:graphicFrameChg chg="add mod modGraphic">
          <ac:chgData name="Ben Neville" userId="S::bneville@ryeprimary.co.uk::640c8c98-081a-4273-8560-82cc0c388080" providerId="AD" clId="Web-{01EDC3FE-2F2F-2EEC-4AB3-025D2485A10F}" dt="2021-04-25T10:50:17.334" v="284"/>
          <ac:graphicFrameMkLst>
            <pc:docMk/>
            <pc:sldMk cId="549552064" sldId="268"/>
            <ac:graphicFrameMk id="4" creationId="{E00DC1F7-CBC0-4862-A0F9-326E8C3AE0AE}"/>
          </ac:graphicFrameMkLst>
        </pc:graphicFrameChg>
      </pc:sldChg>
      <pc:sldChg chg="modSp add ord">
        <pc:chgData name="Ben Neville" userId="S::bneville@ryeprimary.co.uk::640c8c98-081a-4273-8560-82cc0c388080" providerId="AD" clId="Web-{01EDC3FE-2F2F-2EEC-4AB3-025D2485A10F}" dt="2021-04-25T11:05:39.321" v="486"/>
        <pc:sldMkLst>
          <pc:docMk/>
          <pc:sldMk cId="2996375904" sldId="268"/>
        </pc:sldMkLst>
        <pc:graphicFrameChg chg="mod modGraphic">
          <ac:chgData name="Ben Neville" userId="S::bneville@ryeprimary.co.uk::640c8c98-081a-4273-8560-82cc0c388080" providerId="AD" clId="Web-{01EDC3FE-2F2F-2EEC-4AB3-025D2485A10F}" dt="2021-04-25T11:05:39.321" v="486"/>
          <ac:graphicFrameMkLst>
            <pc:docMk/>
            <pc:sldMk cId="2996375904" sldId="268"/>
            <ac:graphicFrameMk id="5" creationId="{BA406C1B-4D98-4A93-93C0-DBA8440BFFE3}"/>
          </ac:graphicFrameMkLst>
        </pc:graphicFrameChg>
      </pc:sldChg>
      <pc:sldChg chg="add">
        <pc:chgData name="Ben Neville" userId="S::bneville@ryeprimary.co.uk::640c8c98-081a-4273-8560-82cc0c388080" providerId="AD" clId="Web-{01EDC3FE-2F2F-2EEC-4AB3-025D2485A10F}" dt="2021-04-25T11:02:33.411" v="386"/>
        <pc:sldMkLst>
          <pc:docMk/>
          <pc:sldMk cId="2747154349" sldId="269"/>
        </pc:sldMkLst>
      </pc:sldChg>
    </pc:docChg>
  </pc:docChgLst>
  <pc:docChgLst>
    <pc:chgData clId="Web-{01EDC3FE-2F2F-2EEC-4AB3-025D2485A10F}"/>
    <pc:docChg chg="modSld">
      <pc:chgData name="" userId="" providerId="" clId="Web-{01EDC3FE-2F2F-2EEC-4AB3-025D2485A10F}" dt="2021-04-25T10:35:04.504" v="0" actId="20577"/>
      <pc:docMkLst>
        <pc:docMk/>
      </pc:docMkLst>
      <pc:sldChg chg="modSp">
        <pc:chgData name="" userId="" providerId="" clId="Web-{01EDC3FE-2F2F-2EEC-4AB3-025D2485A10F}" dt="2021-04-25T10:35:04.504" v="0" actId="20577"/>
        <pc:sldMkLst>
          <pc:docMk/>
          <pc:sldMk cId="2013465574" sldId="256"/>
        </pc:sldMkLst>
        <pc:spChg chg="mod">
          <ac:chgData name="" userId="" providerId="" clId="Web-{01EDC3FE-2F2F-2EEC-4AB3-025D2485A10F}" dt="2021-04-25T10:35:04.504" v="0" actId="20577"/>
          <ac:spMkLst>
            <pc:docMk/>
            <pc:sldMk cId="2013465574" sldId="256"/>
            <ac:spMk id="2" creationId="{980D0472-34AA-4D17-85FA-F476F4E5F8C0}"/>
          </ac:spMkLst>
        </pc:spChg>
      </pc:sldChg>
    </pc:docChg>
  </pc:docChgLst>
  <pc:docChgLst>
    <pc:chgData name="Ben Neville" userId="S::bneville@ryeprimary.co.uk::640c8c98-081a-4273-8560-82cc0c388080" providerId="AD" clId="Web-{E0119E41-4163-59F3-8FAE-C4610E83E9C8}"/>
    <pc:docChg chg="addSld delSld modSld">
      <pc:chgData name="Ben Neville" userId="S::bneville@ryeprimary.co.uk::640c8c98-081a-4273-8560-82cc0c388080" providerId="AD" clId="Web-{E0119E41-4163-59F3-8FAE-C4610E83E9C8}" dt="2021-05-05T12:50:16.629" v="251" actId="20577"/>
      <pc:docMkLst>
        <pc:docMk/>
      </pc:docMkLst>
      <pc:sldChg chg="modSp">
        <pc:chgData name="Ben Neville" userId="S::bneville@ryeprimary.co.uk::640c8c98-081a-4273-8560-82cc0c388080" providerId="AD" clId="Web-{E0119E41-4163-59F3-8FAE-C4610E83E9C8}" dt="2021-05-05T12:43:18.276" v="71" actId="1076"/>
        <pc:sldMkLst>
          <pc:docMk/>
          <pc:sldMk cId="2013465574" sldId="256"/>
        </pc:sldMkLst>
        <pc:spChg chg="mod">
          <ac:chgData name="Ben Neville" userId="S::bneville@ryeprimary.co.uk::640c8c98-081a-4273-8560-82cc0c388080" providerId="AD" clId="Web-{E0119E41-4163-59F3-8FAE-C4610E83E9C8}" dt="2021-05-05T12:32:59.212" v="2" actId="20577"/>
          <ac:spMkLst>
            <pc:docMk/>
            <pc:sldMk cId="2013465574" sldId="256"/>
            <ac:spMk id="2" creationId="{980D0472-34AA-4D17-85FA-F476F4E5F8C0}"/>
          </ac:spMkLst>
        </pc:spChg>
        <pc:spChg chg="mod">
          <ac:chgData name="Ben Neville" userId="S::bneville@ryeprimary.co.uk::640c8c98-081a-4273-8560-82cc0c388080" providerId="AD" clId="Web-{E0119E41-4163-59F3-8FAE-C4610E83E9C8}" dt="2021-05-05T12:43:18.276" v="71" actId="1076"/>
          <ac:spMkLst>
            <pc:docMk/>
            <pc:sldMk cId="2013465574" sldId="256"/>
            <ac:spMk id="3" creationId="{6480D15D-7397-433E-965E-DD5BCD8044B7}"/>
          </ac:spMkLst>
        </pc:spChg>
      </pc:sldChg>
      <pc:sldChg chg="addSp delSp modSp">
        <pc:chgData name="Ben Neville" userId="S::bneville@ryeprimary.co.uk::640c8c98-081a-4273-8560-82cc0c388080" providerId="AD" clId="Web-{E0119E41-4163-59F3-8FAE-C4610E83E9C8}" dt="2021-05-05T12:47:01.016" v="142" actId="20577"/>
        <pc:sldMkLst>
          <pc:docMk/>
          <pc:sldMk cId="2996375904" sldId="268"/>
        </pc:sldMkLst>
        <pc:spChg chg="add del mod">
          <ac:chgData name="Ben Neville" userId="S::bneville@ryeprimary.co.uk::640c8c98-081a-4273-8560-82cc0c388080" providerId="AD" clId="Web-{E0119E41-4163-59F3-8FAE-C4610E83E9C8}" dt="2021-05-05T12:47:01.016" v="142" actId="20577"/>
          <ac:spMkLst>
            <pc:docMk/>
            <pc:sldMk cId="2996375904" sldId="268"/>
            <ac:spMk id="2" creationId="{048A06B5-EE0D-49D9-9213-57CEDB74FA59}"/>
          </ac:spMkLst>
        </pc:spChg>
        <pc:spChg chg="add del mod">
          <ac:chgData name="Ben Neville" userId="S::bneville@ryeprimary.co.uk::640c8c98-081a-4273-8560-82cc0c388080" providerId="AD" clId="Web-{E0119E41-4163-59F3-8FAE-C4610E83E9C8}" dt="2021-05-05T12:39:43.051" v="32"/>
          <ac:spMkLst>
            <pc:docMk/>
            <pc:sldMk cId="2996375904" sldId="268"/>
            <ac:spMk id="4" creationId="{EF865F38-ADD8-4E62-9388-1E10C64C7F94}"/>
          </ac:spMkLst>
        </pc:spChg>
        <pc:spChg chg="add del mod">
          <ac:chgData name="Ben Neville" userId="S::bneville@ryeprimary.co.uk::640c8c98-081a-4273-8560-82cc0c388080" providerId="AD" clId="Web-{E0119E41-4163-59F3-8FAE-C4610E83E9C8}" dt="2021-05-05T12:39:40.239" v="31"/>
          <ac:spMkLst>
            <pc:docMk/>
            <pc:sldMk cId="2996375904" sldId="268"/>
            <ac:spMk id="7" creationId="{5D13EC4F-634D-418F-9DB4-C6B7A2E9A184}"/>
          </ac:spMkLst>
        </pc:spChg>
        <pc:graphicFrameChg chg="del">
          <ac:chgData name="Ben Neville" userId="S::bneville@ryeprimary.co.uk::640c8c98-081a-4273-8560-82cc0c388080" providerId="AD" clId="Web-{E0119E41-4163-59F3-8FAE-C4610E83E9C8}" dt="2021-05-05T12:39:32.582" v="28"/>
          <ac:graphicFrameMkLst>
            <pc:docMk/>
            <pc:sldMk cId="2996375904" sldId="268"/>
            <ac:graphicFrameMk id="5" creationId="{BA406C1B-4D98-4A93-93C0-DBA8440BFFE3}"/>
          </ac:graphicFrameMkLst>
        </pc:graphicFrameChg>
      </pc:sldChg>
      <pc:sldChg chg="addSp delSp modSp new">
        <pc:chgData name="Ben Neville" userId="S::bneville@ryeprimary.co.uk::640c8c98-081a-4273-8560-82cc0c388080" providerId="AD" clId="Web-{E0119E41-4163-59F3-8FAE-C4610E83E9C8}" dt="2021-05-05T12:47:19.860" v="151" actId="20577"/>
        <pc:sldMkLst>
          <pc:docMk/>
          <pc:sldMk cId="1398275648" sldId="269"/>
        </pc:sldMkLst>
        <pc:spChg chg="del">
          <ac:chgData name="Ben Neville" userId="S::bneville@ryeprimary.co.uk::640c8c98-081a-4273-8560-82cc0c388080" providerId="AD" clId="Web-{E0119E41-4163-59F3-8FAE-C4610E83E9C8}" dt="2021-05-05T12:36:46.828" v="15"/>
          <ac:spMkLst>
            <pc:docMk/>
            <pc:sldMk cId="1398275648" sldId="269"/>
            <ac:spMk id="2" creationId="{7135C178-0D8A-44C6-B0C3-3965D49FD0A3}"/>
          </ac:spMkLst>
        </pc:spChg>
        <pc:spChg chg="del">
          <ac:chgData name="Ben Neville" userId="S::bneville@ryeprimary.co.uk::640c8c98-081a-4273-8560-82cc0c388080" providerId="AD" clId="Web-{E0119E41-4163-59F3-8FAE-C4610E83E9C8}" dt="2021-05-05T12:36:43.922" v="14"/>
          <ac:spMkLst>
            <pc:docMk/>
            <pc:sldMk cId="1398275648" sldId="269"/>
            <ac:spMk id="3" creationId="{8F84BFD2-6AE9-4F3D-90CD-CB233DCAABCB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7:19.860" v="151" actId="20577"/>
          <ac:spMkLst>
            <pc:docMk/>
            <pc:sldMk cId="1398275648" sldId="269"/>
            <ac:spMk id="6" creationId="{0427496B-8BD1-4C4A-AA90-6886EBA0F50B}"/>
          </ac:spMkLst>
        </pc:spChg>
        <pc:picChg chg="add mod ord">
          <ac:chgData name="Ben Neville" userId="S::bneville@ryeprimary.co.uk::640c8c98-081a-4273-8560-82cc0c388080" providerId="AD" clId="Web-{E0119E41-4163-59F3-8FAE-C4610E83E9C8}" dt="2021-05-05T12:37:40.486" v="26" actId="1076"/>
          <ac:picMkLst>
            <pc:docMk/>
            <pc:sldMk cId="1398275648" sldId="269"/>
            <ac:picMk id="4" creationId="{4E7A53A0-F7D8-4913-96BA-34531E870429}"/>
          </ac:picMkLst>
        </pc:picChg>
        <pc:picChg chg="add mod">
          <ac:chgData name="Ben Neville" userId="S::bneville@ryeprimary.co.uk::640c8c98-081a-4273-8560-82cc0c388080" providerId="AD" clId="Web-{E0119E41-4163-59F3-8FAE-C4610E83E9C8}" dt="2021-05-05T12:37:43.439" v="27" actId="1076"/>
          <ac:picMkLst>
            <pc:docMk/>
            <pc:sldMk cId="1398275648" sldId="269"/>
            <ac:picMk id="5" creationId="{12E7918F-F969-47A9-8041-0B831A741362}"/>
          </ac:picMkLst>
        </pc:picChg>
      </pc:sldChg>
      <pc:sldChg chg="del">
        <pc:chgData name="Ben Neville" userId="S::bneville@ryeprimary.co.uk::640c8c98-081a-4273-8560-82cc0c388080" providerId="AD" clId="Web-{E0119E41-4163-59F3-8FAE-C4610E83E9C8}" dt="2021-05-05T12:36:31.609" v="11"/>
        <pc:sldMkLst>
          <pc:docMk/>
          <pc:sldMk cId="2329453516" sldId="269"/>
        </pc:sldMkLst>
      </pc:sldChg>
      <pc:sldChg chg="addSp modSp add replId">
        <pc:chgData name="Ben Neville" userId="S::bneville@ryeprimary.co.uk::640c8c98-081a-4273-8560-82cc0c388080" providerId="AD" clId="Web-{E0119E41-4163-59F3-8FAE-C4610E83E9C8}" dt="2021-05-05T12:50:16.629" v="251" actId="20577"/>
        <pc:sldMkLst>
          <pc:docMk/>
          <pc:sldMk cId="3119864746" sldId="270"/>
        </pc:sldMkLst>
        <pc:spChg chg="add mod">
          <ac:chgData name="Ben Neville" userId="S::bneville@ryeprimary.co.uk::640c8c98-081a-4273-8560-82cc0c388080" providerId="AD" clId="Web-{E0119E41-4163-59F3-8FAE-C4610E83E9C8}" dt="2021-05-05T12:48:00.141" v="165" actId="1076"/>
          <ac:spMkLst>
            <pc:docMk/>
            <pc:sldMk cId="3119864746" sldId="270"/>
            <ac:spMk id="2" creationId="{50FC10F6-08C2-44EE-92FE-BFD8F19B7BA4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8:48.439" v="199" actId="20577"/>
          <ac:spMkLst>
            <pc:docMk/>
            <pc:sldMk cId="3119864746" sldId="270"/>
            <ac:spMk id="7" creationId="{37D49FBA-6479-4BF2-A18E-461E536BB055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8:54.893" v="207" actId="14100"/>
          <ac:spMkLst>
            <pc:docMk/>
            <pc:sldMk cId="3119864746" sldId="270"/>
            <ac:spMk id="8" creationId="{728F0A9E-A913-403F-A4B2-F2218DC9DFD0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8:58.815" v="208" actId="20577"/>
          <ac:spMkLst>
            <pc:docMk/>
            <pc:sldMk cId="3119864746" sldId="270"/>
            <ac:spMk id="9" creationId="{409B9113-D63D-4D5B-8DF5-6EE60F2EF9C6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03.049" v="209" actId="20577"/>
          <ac:spMkLst>
            <pc:docMk/>
            <pc:sldMk cId="3119864746" sldId="270"/>
            <ac:spMk id="10" creationId="{AFC8605A-9F62-4F1B-9AA2-87C4327D2952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29.300" v="219" actId="20577"/>
          <ac:spMkLst>
            <pc:docMk/>
            <pc:sldMk cId="3119864746" sldId="270"/>
            <ac:spMk id="11" creationId="{3FEA885C-6CDA-4FFB-8ED9-5DD7AEC91DA4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18.049" v="217" actId="20577"/>
          <ac:spMkLst>
            <pc:docMk/>
            <pc:sldMk cId="3119864746" sldId="270"/>
            <ac:spMk id="12" creationId="{032858A3-0FA2-4A0E-A97C-88DA6E759A77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32.206" v="222" actId="20577"/>
          <ac:spMkLst>
            <pc:docMk/>
            <pc:sldMk cId="3119864746" sldId="270"/>
            <ac:spMk id="13" creationId="{9E2A1D7B-AE22-4FB3-937A-E21523501027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35.972" v="227" actId="20577"/>
          <ac:spMkLst>
            <pc:docMk/>
            <pc:sldMk cId="3119864746" sldId="270"/>
            <ac:spMk id="14" creationId="{055F6186-89E7-41CE-AB37-3AB870C0907F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40.800" v="228" actId="20577"/>
          <ac:spMkLst>
            <pc:docMk/>
            <pc:sldMk cId="3119864746" sldId="270"/>
            <ac:spMk id="15" creationId="{E6D04922-44B3-4F87-AA02-FC39F7F8F7EB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45.800" v="229" actId="20577"/>
          <ac:spMkLst>
            <pc:docMk/>
            <pc:sldMk cId="3119864746" sldId="270"/>
            <ac:spMk id="16" creationId="{72BD5707-F2F8-482B-ACD5-6234720EBA1E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50:16.629" v="251" actId="20577"/>
          <ac:spMkLst>
            <pc:docMk/>
            <pc:sldMk cId="3119864746" sldId="270"/>
            <ac:spMk id="17" creationId="{F3AF4B08-22D7-4F47-A9DA-173202FB3C90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8:38.267" v="189" actId="1076"/>
          <ac:spMkLst>
            <pc:docMk/>
            <pc:sldMk cId="3119864746" sldId="270"/>
            <ac:spMk id="18" creationId="{39A09C1C-6371-45FF-8EAD-914A8AA791E2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49:57.972" v="238" actId="20577"/>
          <ac:spMkLst>
            <pc:docMk/>
            <pc:sldMk cId="3119864746" sldId="270"/>
            <ac:spMk id="19" creationId="{4FD5CB6F-7C15-47F3-8584-1C95CE96AC54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50:00.972" v="239" actId="20577"/>
          <ac:spMkLst>
            <pc:docMk/>
            <pc:sldMk cId="3119864746" sldId="270"/>
            <ac:spMk id="20" creationId="{BBABEC1B-8C46-4C03-90EE-73ABE0FBA1B4}"/>
          </ac:spMkLst>
        </pc:spChg>
        <pc:spChg chg="add mod">
          <ac:chgData name="Ben Neville" userId="S::bneville@ryeprimary.co.uk::640c8c98-081a-4273-8560-82cc0c388080" providerId="AD" clId="Web-{E0119E41-4163-59F3-8FAE-C4610E83E9C8}" dt="2021-05-05T12:50:12.191" v="249" actId="1076"/>
          <ac:spMkLst>
            <pc:docMk/>
            <pc:sldMk cId="3119864746" sldId="270"/>
            <ac:spMk id="21" creationId="{45B48780-583A-4614-8259-995931B6E3C4}"/>
          </ac:spMkLst>
        </pc:spChg>
      </pc:sldChg>
      <pc:sldChg chg="del">
        <pc:chgData name="Ben Neville" userId="S::bneville@ryeprimary.co.uk::640c8c98-081a-4273-8560-82cc0c388080" providerId="AD" clId="Web-{E0119E41-4163-59F3-8FAE-C4610E83E9C8}" dt="2021-05-05T12:36:33.312" v="12"/>
        <pc:sldMkLst>
          <pc:docMk/>
          <pc:sldMk cId="3511606157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888A-E85F-4CEB-9915-06E6A6E9A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4FC8A-D257-4BBD-AA24-DC8AD54B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7C88C-B5BD-4D98-81F0-923953E7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BF168-D3A3-492F-962C-BDCD03DF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0AB2-E78B-487C-82FB-5B116D42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0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7AFA-C7A4-4C23-838E-88F8AC5C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8928B-70ED-441F-81B6-BA41DB605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2BCD0-EBDF-4810-9A3E-014802D7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DCBB1-DB80-4B5B-A66A-967E921C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7DE4-1793-4CDB-A594-B1CEB84C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4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908D2-BEBF-45AE-8933-AA95B1D16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D7B44-2AA0-45B6-B5D6-057BC8E1F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4C55-32CC-45F6-9096-03AB7304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C6B8C-8B95-4A48-96FD-5A77D47C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8B75-3328-46B1-B304-AAA2E126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0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5A63B-948F-44B0-A974-B4F8BAB2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D33CB-B220-4BD4-97A0-5349131F4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8974-DEBF-408E-AED2-B2EC9395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08C14-03B7-4AEF-A787-2A56FBBC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A24AC-7F89-479C-B60D-8A4374BF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1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B101-CD1D-4855-B5A3-05B48201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42F98-68C0-4F69-BE1C-599550BA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B169-79B0-4C8B-B214-B7E4B61A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7-9867-44E9-B007-64661E86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767D0-76C2-49A8-8346-7CA25B2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4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6E72-187E-4DC1-9A4A-076707FA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1F779-7A64-46B1-AD2E-F4C374B1A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6D430-DC9F-4D7F-BE83-B233908D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8815D-B28C-4954-B590-40B66847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224F4-EC1F-4A7B-8520-15180C3B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B2240-F9F5-4B8C-A0B2-FE9EF562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FED4-3DCA-45A7-8347-DA171B22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A4E71-8168-434D-B3DC-FB56AB657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D84C2-90DE-439A-8581-B9B2932FF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2B6B1-6AFC-4C49-AAB7-A4C69EC5C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5ACFB-398F-4F8B-B725-3DBB77195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34668D-C841-4162-8743-1BC42A28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FBD412-3170-41BF-89FE-D60387F3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5045A-7FF9-443B-912B-B601E5CF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D1D3-9A20-423A-BB2F-AC3BBCCD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CA9E12-CB85-48EA-A090-A6C223AE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B41B3-401C-471D-B6A5-8F998E59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99A6F-9861-4F0A-95B1-92F57A02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9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CAE3A-F324-4061-8E5F-E664A1F4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76CD1-AB53-417C-BE5F-58E19CD7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00D2B-556A-4E8B-9178-9C481E44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5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121B-EF60-42DE-A058-D8473E6D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1A35A-56FC-42D0-88CF-9163B906D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2845E-B1C8-4D5F-9BED-5286B613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D5E4C-F9A2-4A47-99B5-49D41FD8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5651A-46D5-4DD0-B969-86AAA0A0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2A290-6A14-42C1-BAFD-EA814831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501A-313A-4644-BAEF-8BC1D52C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E08D7-815A-40EB-B902-00AA8F7C5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A7A3D-7221-44E8-84A7-A52CD1B53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62127-CE76-4CF9-90FB-82DF78FF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1513B-29F5-485B-B97A-B84B2E8C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91EB6-B0D1-4F53-97C9-7B9575ED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6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FE3F64-9C0D-4FFC-86DC-2C7EFCCA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185F5-FC79-4798-96AE-960AAA8CC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BF87E-4963-4583-B276-C4AEF99E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CAC4-07DA-4688-8337-331071119379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9E909-675F-4D73-8AE5-54D6F3D10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64C89-563C-4DDC-B5A3-3D5763048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0472-34AA-4D17-85FA-F476F4E5F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u="sng" dirty="0">
                <a:latin typeface="Sassoon Infant Std"/>
              </a:rPr>
              <a:t>Monday 10th May 2021</a:t>
            </a:r>
            <a:br>
              <a:rPr lang="en-GB" u="sng" dirty="0"/>
            </a:br>
            <a:endParaRPr lang="en-GB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0D15D-7397-433E-965E-DD5BCD80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568" y="3235931"/>
            <a:ext cx="12192000" cy="9543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fontAlgn="base"/>
            <a:r>
              <a:rPr lang="en-GB" sz="3600" dirty="0">
                <a:latin typeface="Sassoon Infant Std"/>
              </a:rPr>
              <a:t>LI year 5 &amp; 6: </a:t>
            </a:r>
            <a:r>
              <a:rPr lang="en-GB" sz="3600" dirty="0">
                <a:ea typeface="+mn-lt"/>
                <a:cs typeface="+mn-lt"/>
              </a:rPr>
              <a:t>Proofreading for words on the statutory list.</a:t>
            </a:r>
            <a:endParaRPr lang="en-US" dirty="0"/>
          </a:p>
          <a:p>
            <a:endParaRPr lang="en-GB" sz="3600" dirty="0">
              <a:latin typeface="Sassoon Infant Std"/>
            </a:endParaRPr>
          </a:p>
          <a:p>
            <a:pPr algn="l"/>
            <a:endParaRPr lang="en-GB" sz="3600" dirty="0">
              <a:latin typeface="Calibri"/>
              <a:cs typeface="Calibri"/>
            </a:endParaRPr>
          </a:p>
          <a:p>
            <a:pPr algn="l"/>
            <a:endParaRPr lang="en-GB" sz="4000" u="sng" dirty="0">
              <a:latin typeface="Sassoon Infant St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9239D6-D0EA-43B7-BE08-76A35B7E61D7}"/>
              </a:ext>
            </a:extLst>
          </p:cNvPr>
          <p:cNvSpPr/>
          <p:nvPr/>
        </p:nvSpPr>
        <p:spPr>
          <a:xfrm>
            <a:off x="9315450" y="152996"/>
            <a:ext cx="2495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GPS</a:t>
            </a:r>
            <a:endParaRPr lang="en-GB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46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06B5-EE0D-49D9-9213-57CEDB74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791" y="2721032"/>
            <a:ext cx="9069532" cy="1325563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Comic Sans MS"/>
              </a:rPr>
              <a:t>Spelling learning this week is to proofread to find and correct incorrect spellings.</a:t>
            </a:r>
            <a:br>
              <a:rPr lang="en-GB" sz="4000" dirty="0">
                <a:latin typeface="Comic Sans MS"/>
              </a:rPr>
            </a:br>
            <a:r>
              <a:rPr lang="en-GB" sz="4000" dirty="0">
                <a:latin typeface="Comic Sans MS"/>
              </a:rPr>
              <a:t> </a:t>
            </a:r>
            <a:br>
              <a:rPr lang="en-GB" sz="4000" dirty="0">
                <a:latin typeface="Comic Sans MS"/>
              </a:rPr>
            </a:br>
            <a:r>
              <a:rPr lang="en-GB" sz="4000" dirty="0">
                <a:latin typeface="Comic Sans MS"/>
              </a:rPr>
              <a:t>For each sentence, find the incorrect word and write the corrected word in your book</a:t>
            </a:r>
            <a:r>
              <a:rPr lang="en-GB" dirty="0">
                <a:latin typeface="Sassoon Infant Std"/>
              </a:rPr>
              <a:t>.</a:t>
            </a:r>
            <a:br>
              <a:rPr lang="en-GB" dirty="0">
                <a:latin typeface="Sassoon Infant Std"/>
              </a:rPr>
            </a:br>
            <a:endParaRPr lang="en-GB" dirty="0">
              <a:latin typeface="Sassoon Infant Std"/>
            </a:endParaRPr>
          </a:p>
        </p:txBody>
      </p:sp>
    </p:spTree>
    <p:extLst>
      <p:ext uri="{BB962C8B-B14F-4D97-AF65-F5344CB8AC3E}">
        <p14:creationId xmlns:p14="http://schemas.microsoft.com/office/powerpoint/2010/main" val="299637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E7A53A0-F7D8-4913-96BA-34531E8704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97" y="1370284"/>
            <a:ext cx="5968298" cy="3998217"/>
          </a:xfrm>
        </p:spPr>
      </p:pic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12E7918F-F969-47A9-8041-0B831A741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547" y="1371272"/>
            <a:ext cx="6125736" cy="40132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27496B-8BD1-4C4A-AA90-6886EBA0F50B}"/>
              </a:ext>
            </a:extLst>
          </p:cNvPr>
          <p:cNvSpPr txBox="1"/>
          <p:nvPr/>
        </p:nvSpPr>
        <p:spPr>
          <a:xfrm>
            <a:off x="2178627" y="568037"/>
            <a:ext cx="740179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latin typeface="Comic Sans MS"/>
              </a:rPr>
              <a:t>Find the incorrect spelling and write the corrected word in your book. </a:t>
            </a:r>
          </a:p>
        </p:txBody>
      </p:sp>
    </p:spTree>
    <p:extLst>
      <p:ext uri="{BB962C8B-B14F-4D97-AF65-F5344CB8AC3E}">
        <p14:creationId xmlns:p14="http://schemas.microsoft.com/office/powerpoint/2010/main" val="139827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E7A53A0-F7D8-4913-96BA-34531E8704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97" y="1370284"/>
            <a:ext cx="5968298" cy="3998217"/>
          </a:xfrm>
        </p:spPr>
      </p:pic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12E7918F-F969-47A9-8041-0B831A741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547" y="1371272"/>
            <a:ext cx="6125736" cy="40132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27496B-8BD1-4C4A-AA90-6886EBA0F50B}"/>
              </a:ext>
            </a:extLst>
          </p:cNvPr>
          <p:cNvSpPr txBox="1"/>
          <p:nvPr/>
        </p:nvSpPr>
        <p:spPr>
          <a:xfrm>
            <a:off x="628650" y="490105"/>
            <a:ext cx="1100397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latin typeface="Comic Sans MS"/>
              </a:rPr>
              <a:t>Find the incorrect spelling and write the corrected word in your book.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FC10F6-08C2-44EE-92FE-BFD8F19B7BA4}"/>
              </a:ext>
            </a:extLst>
          </p:cNvPr>
          <p:cNvSpPr txBox="1"/>
          <p:nvPr/>
        </p:nvSpPr>
        <p:spPr>
          <a:xfrm>
            <a:off x="4447309" y="2014104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persuade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D49FBA-6479-4BF2-A18E-461E536BB055}"/>
              </a:ext>
            </a:extLst>
          </p:cNvPr>
          <p:cNvSpPr txBox="1"/>
          <p:nvPr/>
        </p:nvSpPr>
        <p:spPr>
          <a:xfrm>
            <a:off x="4447308" y="2386444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ancient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8F0A9E-A913-403F-A4B2-F2218DC9DFD0}"/>
              </a:ext>
            </a:extLst>
          </p:cNvPr>
          <p:cNvSpPr txBox="1"/>
          <p:nvPr/>
        </p:nvSpPr>
        <p:spPr>
          <a:xfrm>
            <a:off x="4317423" y="2758786"/>
            <a:ext cx="161751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competition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9B9113-D63D-4D5B-8DF5-6EE60F2EF9C6}"/>
              </a:ext>
            </a:extLst>
          </p:cNvPr>
          <p:cNvSpPr txBox="1"/>
          <p:nvPr/>
        </p:nvSpPr>
        <p:spPr>
          <a:xfrm>
            <a:off x="4481945" y="3174422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lightning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8605A-9F62-4F1B-9AA2-87C4327D2952}"/>
              </a:ext>
            </a:extLst>
          </p:cNvPr>
          <p:cNvSpPr txBox="1"/>
          <p:nvPr/>
        </p:nvSpPr>
        <p:spPr>
          <a:xfrm>
            <a:off x="4516582" y="3590058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vehicle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EA885C-6CDA-4FFB-8ED9-5DD7AEC91DA4}"/>
              </a:ext>
            </a:extLst>
          </p:cNvPr>
          <p:cNvSpPr txBox="1"/>
          <p:nvPr/>
        </p:nvSpPr>
        <p:spPr>
          <a:xfrm>
            <a:off x="4447308" y="3988376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necessary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2858A3-0FA2-4A0E-A97C-88DA6E759A77}"/>
              </a:ext>
            </a:extLst>
          </p:cNvPr>
          <p:cNvSpPr txBox="1"/>
          <p:nvPr/>
        </p:nvSpPr>
        <p:spPr>
          <a:xfrm>
            <a:off x="4481945" y="4421331"/>
            <a:ext cx="148763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omic Sans MS"/>
                <a:cs typeface="Calibri"/>
              </a:rPr>
              <a:t>temperature</a:t>
            </a:r>
            <a:endParaRPr lang="en-US" sz="2000" dirty="0">
              <a:latin typeface="Comic Sans MS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A1D7B-AE22-4FB3-937A-E21523501027}"/>
              </a:ext>
            </a:extLst>
          </p:cNvPr>
          <p:cNvSpPr txBox="1"/>
          <p:nvPr/>
        </p:nvSpPr>
        <p:spPr>
          <a:xfrm>
            <a:off x="4481945" y="4767695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nuisance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5F6186-89E7-41CE-AB37-3AB870C0907F}"/>
              </a:ext>
            </a:extLst>
          </p:cNvPr>
          <p:cNvSpPr txBox="1"/>
          <p:nvPr/>
        </p:nvSpPr>
        <p:spPr>
          <a:xfrm>
            <a:off x="10655877" y="1918854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accompany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D04922-44B3-4F87-AA02-FC39F7F8F7EB}"/>
              </a:ext>
            </a:extLst>
          </p:cNvPr>
          <p:cNvSpPr txBox="1"/>
          <p:nvPr/>
        </p:nvSpPr>
        <p:spPr>
          <a:xfrm>
            <a:off x="10716490" y="2360467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conscious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BD5707-F2F8-482B-ACD5-6234720EBA1E}"/>
              </a:ext>
            </a:extLst>
          </p:cNvPr>
          <p:cNvSpPr txBox="1"/>
          <p:nvPr/>
        </p:nvSpPr>
        <p:spPr>
          <a:xfrm>
            <a:off x="10716490" y="2784763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forty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AF4B08-22D7-4F47-A9DA-173202FB3C90}"/>
              </a:ext>
            </a:extLst>
          </p:cNvPr>
          <p:cNvSpPr txBox="1"/>
          <p:nvPr/>
        </p:nvSpPr>
        <p:spPr>
          <a:xfrm>
            <a:off x="10716491" y="3226377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stomach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A09C1C-6371-45FF-8EAD-914A8AA791E2}"/>
              </a:ext>
            </a:extLst>
          </p:cNvPr>
          <p:cNvSpPr txBox="1"/>
          <p:nvPr/>
        </p:nvSpPr>
        <p:spPr>
          <a:xfrm>
            <a:off x="10716490" y="3624694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persuade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D5CB6F-7C15-47F3-8584-1C95CE96AC54}"/>
              </a:ext>
            </a:extLst>
          </p:cNvPr>
          <p:cNvSpPr txBox="1"/>
          <p:nvPr/>
        </p:nvSpPr>
        <p:spPr>
          <a:xfrm>
            <a:off x="10655877" y="3988377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identity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ABEC1B-8C46-4C03-90EE-73ABE0FBA1B4}"/>
              </a:ext>
            </a:extLst>
          </p:cNvPr>
          <p:cNvSpPr txBox="1"/>
          <p:nvPr/>
        </p:nvSpPr>
        <p:spPr>
          <a:xfrm>
            <a:off x="10716490" y="4421331"/>
            <a:ext cx="148763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latin typeface="Comic Sans MS"/>
                <a:cs typeface="Calibri"/>
              </a:rPr>
              <a:t>queue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B48780-583A-4614-8259-995931B6E3C4}"/>
              </a:ext>
            </a:extLst>
          </p:cNvPr>
          <p:cNvSpPr txBox="1"/>
          <p:nvPr/>
        </p:nvSpPr>
        <p:spPr>
          <a:xfrm>
            <a:off x="10655877" y="4862945"/>
            <a:ext cx="14876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Comic Sans MS"/>
                <a:cs typeface="Calibri"/>
              </a:rPr>
              <a:t>determined</a:t>
            </a:r>
          </a:p>
        </p:txBody>
      </p:sp>
    </p:spTree>
    <p:extLst>
      <p:ext uri="{BB962C8B-B14F-4D97-AF65-F5344CB8AC3E}">
        <p14:creationId xmlns:p14="http://schemas.microsoft.com/office/powerpoint/2010/main" val="3119864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Monday 10th May 2021 </vt:lpstr>
      <vt:lpstr>Spelling learning this week is to proofread to find and correct incorrect spellings.   For each sentence, find the incorrect word and write the corrected word in your book.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2nd November</dc:title>
  <dc:creator>kate Brunton</dc:creator>
  <cp:lastModifiedBy>Ben Neville</cp:lastModifiedBy>
  <cp:revision>198</cp:revision>
  <dcterms:created xsi:type="dcterms:W3CDTF">2020-11-01T13:59:29Z</dcterms:created>
  <dcterms:modified xsi:type="dcterms:W3CDTF">2021-05-05T12:50:19Z</dcterms:modified>
</cp:coreProperties>
</file>