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68" r:id="rId4"/>
    <p:sldId id="269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A0C3A2-7196-448E-BF47-DBC5DE24663C}" v="12" dt="2021-06-06T09:34:36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7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Banks" userId="7807d103c4cde4a1" providerId="LiveId" clId="{30A0C3A2-7196-448E-BF47-DBC5DE24663C}"/>
    <pc:docChg chg="custSel modSld modMainMaster">
      <pc:chgData name="Mark Banks" userId="7807d103c4cde4a1" providerId="LiveId" clId="{30A0C3A2-7196-448E-BF47-DBC5DE24663C}" dt="2021-06-06T09:34:36.144" v="111" actId="207"/>
      <pc:docMkLst>
        <pc:docMk/>
      </pc:docMkLst>
      <pc:sldChg chg="delSp modSp mod setBg">
        <pc:chgData name="Mark Banks" userId="7807d103c4cde4a1" providerId="LiveId" clId="{30A0C3A2-7196-448E-BF47-DBC5DE24663C}" dt="2021-06-06T09:28:37.189" v="107" actId="20577"/>
        <pc:sldMkLst>
          <pc:docMk/>
          <pc:sldMk cId="1257526924" sldId="256"/>
        </pc:sldMkLst>
        <pc:spChg chg="mod">
          <ac:chgData name="Mark Banks" userId="7807d103c4cde4a1" providerId="LiveId" clId="{30A0C3A2-7196-448E-BF47-DBC5DE24663C}" dt="2021-06-06T09:28:37.189" v="107" actId="20577"/>
          <ac:spMkLst>
            <pc:docMk/>
            <pc:sldMk cId="1257526924" sldId="256"/>
            <ac:spMk id="2" creationId="{00000000-0000-0000-0000-000000000000}"/>
          </ac:spMkLst>
        </pc:spChg>
        <pc:picChg chg="del">
          <ac:chgData name="Mark Banks" userId="7807d103c4cde4a1" providerId="LiveId" clId="{30A0C3A2-7196-448E-BF47-DBC5DE24663C}" dt="2021-06-06T09:24:39.544" v="0" actId="478"/>
          <ac:picMkLst>
            <pc:docMk/>
            <pc:sldMk cId="1257526924" sldId="256"/>
            <ac:picMk id="6" creationId="{00000000-0000-0000-0000-000000000000}"/>
          </ac:picMkLst>
        </pc:picChg>
        <pc:picChg chg="mod">
          <ac:chgData name="Mark Banks" userId="7807d103c4cde4a1" providerId="LiveId" clId="{30A0C3A2-7196-448E-BF47-DBC5DE24663C}" dt="2021-06-06T09:27:19.323" v="20" actId="14100"/>
          <ac:picMkLst>
            <pc:docMk/>
            <pc:sldMk cId="1257526924" sldId="256"/>
            <ac:picMk id="1027" creationId="{00000000-0000-0000-0000-000000000000}"/>
          </ac:picMkLst>
        </pc:picChg>
      </pc:sldChg>
      <pc:sldChg chg="modSp mod">
        <pc:chgData name="Mark Banks" userId="7807d103c4cde4a1" providerId="LiveId" clId="{30A0C3A2-7196-448E-BF47-DBC5DE24663C}" dt="2021-06-06T09:33:29.824" v="108" actId="27636"/>
        <pc:sldMkLst>
          <pc:docMk/>
          <pc:sldMk cId="0" sldId="268"/>
        </pc:sldMkLst>
        <pc:spChg chg="mod">
          <ac:chgData name="Mark Banks" userId="7807d103c4cde4a1" providerId="LiveId" clId="{30A0C3A2-7196-448E-BF47-DBC5DE24663C}" dt="2021-06-06T09:33:29.824" v="108" actId="27636"/>
          <ac:spMkLst>
            <pc:docMk/>
            <pc:sldMk cId="0" sldId="268"/>
            <ac:spMk id="5122" creationId="{DBEAB4B6-618A-4559-B0FA-1593F2FEDE5C}"/>
          </ac:spMkLst>
        </pc:spChg>
      </pc:sldChg>
      <pc:sldChg chg="modSp">
        <pc:chgData name="Mark Banks" userId="7807d103c4cde4a1" providerId="LiveId" clId="{30A0C3A2-7196-448E-BF47-DBC5DE24663C}" dt="2021-06-06T09:34:36.144" v="111" actId="207"/>
        <pc:sldMkLst>
          <pc:docMk/>
          <pc:sldMk cId="0" sldId="269"/>
        </pc:sldMkLst>
        <pc:spChg chg="mod">
          <ac:chgData name="Mark Banks" userId="7807d103c4cde4a1" providerId="LiveId" clId="{30A0C3A2-7196-448E-BF47-DBC5DE24663C}" dt="2021-06-06T09:34:36.144" v="111" actId="207"/>
          <ac:spMkLst>
            <pc:docMk/>
            <pc:sldMk cId="0" sldId="269"/>
            <ac:spMk id="7" creationId="{530DC286-DA8D-438A-A336-7B4D97FD1402}"/>
          </ac:spMkLst>
        </pc:spChg>
        <pc:spChg chg="mod">
          <ac:chgData name="Mark Banks" userId="7807d103c4cde4a1" providerId="LiveId" clId="{30A0C3A2-7196-448E-BF47-DBC5DE24663C}" dt="2021-06-06T09:34:32.065" v="110" actId="207"/>
          <ac:spMkLst>
            <pc:docMk/>
            <pc:sldMk cId="0" sldId="269"/>
            <ac:spMk id="8" creationId="{ECD129CB-D169-4145-9238-A784708313AA}"/>
          </ac:spMkLst>
        </pc:spChg>
        <pc:spChg chg="mod">
          <ac:chgData name="Mark Banks" userId="7807d103c4cde4a1" providerId="LiveId" clId="{30A0C3A2-7196-448E-BF47-DBC5DE24663C}" dt="2021-06-06T09:34:22.876" v="109" actId="207"/>
          <ac:spMkLst>
            <pc:docMk/>
            <pc:sldMk cId="0" sldId="269"/>
            <ac:spMk id="9" creationId="{2FCE18C0-26D8-4AFE-B179-7C3215D5EB2C}"/>
          </ac:spMkLst>
        </pc:spChg>
      </pc:sldChg>
      <pc:sldMasterChg chg="setBg modSldLayout">
        <pc:chgData name="Mark Banks" userId="7807d103c4cde4a1" providerId="LiveId" clId="{30A0C3A2-7196-448E-BF47-DBC5DE24663C}" dt="2021-06-06T09:27:44.848" v="22"/>
        <pc:sldMasterMkLst>
          <pc:docMk/>
          <pc:sldMasterMk cId="875801076" sldId="2147483648"/>
        </pc:sldMasterMkLst>
        <pc:sldLayoutChg chg="setBg">
          <pc:chgData name="Mark Banks" userId="7807d103c4cde4a1" providerId="LiveId" clId="{30A0C3A2-7196-448E-BF47-DBC5DE24663C}" dt="2021-06-06T09:27:44.848" v="22"/>
          <pc:sldLayoutMkLst>
            <pc:docMk/>
            <pc:sldMasterMk cId="875801076" sldId="2147483648"/>
            <pc:sldLayoutMk cId="3944470839" sldId="2147483649"/>
          </pc:sldLayoutMkLst>
        </pc:sldLayoutChg>
        <pc:sldLayoutChg chg="setBg">
          <pc:chgData name="Mark Banks" userId="7807d103c4cde4a1" providerId="LiveId" clId="{30A0C3A2-7196-448E-BF47-DBC5DE24663C}" dt="2021-06-06T09:27:44.848" v="22"/>
          <pc:sldLayoutMkLst>
            <pc:docMk/>
            <pc:sldMasterMk cId="875801076" sldId="2147483648"/>
            <pc:sldLayoutMk cId="3917893811" sldId="2147483650"/>
          </pc:sldLayoutMkLst>
        </pc:sldLayoutChg>
        <pc:sldLayoutChg chg="setBg">
          <pc:chgData name="Mark Banks" userId="7807d103c4cde4a1" providerId="LiveId" clId="{30A0C3A2-7196-448E-BF47-DBC5DE24663C}" dt="2021-06-06T09:27:44.848" v="22"/>
          <pc:sldLayoutMkLst>
            <pc:docMk/>
            <pc:sldMasterMk cId="875801076" sldId="2147483648"/>
            <pc:sldLayoutMk cId="2267447164" sldId="2147483651"/>
          </pc:sldLayoutMkLst>
        </pc:sldLayoutChg>
        <pc:sldLayoutChg chg="setBg">
          <pc:chgData name="Mark Banks" userId="7807d103c4cde4a1" providerId="LiveId" clId="{30A0C3A2-7196-448E-BF47-DBC5DE24663C}" dt="2021-06-06T09:27:44.848" v="22"/>
          <pc:sldLayoutMkLst>
            <pc:docMk/>
            <pc:sldMasterMk cId="875801076" sldId="2147483648"/>
            <pc:sldLayoutMk cId="3668933591" sldId="2147483652"/>
          </pc:sldLayoutMkLst>
        </pc:sldLayoutChg>
        <pc:sldLayoutChg chg="setBg">
          <pc:chgData name="Mark Banks" userId="7807d103c4cde4a1" providerId="LiveId" clId="{30A0C3A2-7196-448E-BF47-DBC5DE24663C}" dt="2021-06-06T09:27:44.848" v="22"/>
          <pc:sldLayoutMkLst>
            <pc:docMk/>
            <pc:sldMasterMk cId="875801076" sldId="2147483648"/>
            <pc:sldLayoutMk cId="4049960693" sldId="2147483653"/>
          </pc:sldLayoutMkLst>
        </pc:sldLayoutChg>
        <pc:sldLayoutChg chg="setBg">
          <pc:chgData name="Mark Banks" userId="7807d103c4cde4a1" providerId="LiveId" clId="{30A0C3A2-7196-448E-BF47-DBC5DE24663C}" dt="2021-06-06T09:27:44.848" v="22"/>
          <pc:sldLayoutMkLst>
            <pc:docMk/>
            <pc:sldMasterMk cId="875801076" sldId="2147483648"/>
            <pc:sldLayoutMk cId="651515395" sldId="2147483654"/>
          </pc:sldLayoutMkLst>
        </pc:sldLayoutChg>
        <pc:sldLayoutChg chg="setBg">
          <pc:chgData name="Mark Banks" userId="7807d103c4cde4a1" providerId="LiveId" clId="{30A0C3A2-7196-448E-BF47-DBC5DE24663C}" dt="2021-06-06T09:27:44.848" v="22"/>
          <pc:sldLayoutMkLst>
            <pc:docMk/>
            <pc:sldMasterMk cId="875801076" sldId="2147483648"/>
            <pc:sldLayoutMk cId="2744321674" sldId="2147483655"/>
          </pc:sldLayoutMkLst>
        </pc:sldLayoutChg>
        <pc:sldLayoutChg chg="setBg">
          <pc:chgData name="Mark Banks" userId="7807d103c4cde4a1" providerId="LiveId" clId="{30A0C3A2-7196-448E-BF47-DBC5DE24663C}" dt="2021-06-06T09:27:44.848" v="22"/>
          <pc:sldLayoutMkLst>
            <pc:docMk/>
            <pc:sldMasterMk cId="875801076" sldId="2147483648"/>
            <pc:sldLayoutMk cId="948948739" sldId="2147483656"/>
          </pc:sldLayoutMkLst>
        </pc:sldLayoutChg>
        <pc:sldLayoutChg chg="setBg">
          <pc:chgData name="Mark Banks" userId="7807d103c4cde4a1" providerId="LiveId" clId="{30A0C3A2-7196-448E-BF47-DBC5DE24663C}" dt="2021-06-06T09:27:44.848" v="22"/>
          <pc:sldLayoutMkLst>
            <pc:docMk/>
            <pc:sldMasterMk cId="875801076" sldId="2147483648"/>
            <pc:sldLayoutMk cId="345131874" sldId="2147483657"/>
          </pc:sldLayoutMkLst>
        </pc:sldLayoutChg>
        <pc:sldLayoutChg chg="setBg">
          <pc:chgData name="Mark Banks" userId="7807d103c4cde4a1" providerId="LiveId" clId="{30A0C3A2-7196-448E-BF47-DBC5DE24663C}" dt="2021-06-06T09:27:44.848" v="22"/>
          <pc:sldLayoutMkLst>
            <pc:docMk/>
            <pc:sldMasterMk cId="875801076" sldId="2147483648"/>
            <pc:sldLayoutMk cId="1868527013" sldId="2147483658"/>
          </pc:sldLayoutMkLst>
        </pc:sldLayoutChg>
        <pc:sldLayoutChg chg="setBg">
          <pc:chgData name="Mark Banks" userId="7807d103c4cde4a1" providerId="LiveId" clId="{30A0C3A2-7196-448E-BF47-DBC5DE24663C}" dt="2021-06-06T09:27:44.848" v="22"/>
          <pc:sldLayoutMkLst>
            <pc:docMk/>
            <pc:sldMasterMk cId="875801076" sldId="2147483648"/>
            <pc:sldLayoutMk cId="2107649545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01CB0-9289-4F7C-911D-F3F6C0478D70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2435C-3080-4E01-9F5B-EC641EFBC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85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C04C8479-D627-4B31-A773-9014E2F3420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0EF78506-87DF-4E72-96B0-D3A649F42F37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E92361DC-2D79-4105-AB0C-971799D66B8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8F017353-9B87-41B1-8A5C-B8CF4ECF2A1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0F27E627-ECD1-4DCB-BDC8-4F6162D4DFC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7526DFAE-9671-4F1E-8D7E-4A2AB75D104D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752B27F1-5AE1-4D3A-82B8-D596B40B8C8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2FC035F-FB32-4C66-9C0B-F1D0145515D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BE421D64-6C07-421D-B9E8-928D773FD89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E869B496-0CE2-45E6-B913-0B05661F823E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6AD9EF89-8C17-46CE-BB0D-92D93014BCA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59B16B5B-CAFB-495E-8032-D3929B87EDD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C943-0FAC-4209-A616-3556400BC6BC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F7F3-43EC-4585-9D17-13F25C310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47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C943-0FAC-4209-A616-3556400BC6BC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F7F3-43EC-4585-9D17-13F25C310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52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C943-0FAC-4209-A616-3556400BC6BC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F7F3-43EC-4585-9D17-13F25C310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649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C2F5E19-91EE-4B15-A94D-779D38CE0F8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219CC7-F32E-41F3-BBEA-23A9F628C52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AB4AE0-7B80-4105-A92B-CFEB406EF85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DEFA-806A-4866-9955-E3CA5C032A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6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C943-0FAC-4209-A616-3556400BC6BC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F7F3-43EC-4585-9D17-13F25C310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89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C943-0FAC-4209-A616-3556400BC6BC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F7F3-43EC-4585-9D17-13F25C310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44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C943-0FAC-4209-A616-3556400BC6BC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F7F3-43EC-4585-9D17-13F25C310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93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C943-0FAC-4209-A616-3556400BC6BC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F7F3-43EC-4585-9D17-13F25C310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96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C943-0FAC-4209-A616-3556400BC6BC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F7F3-43EC-4585-9D17-13F25C310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51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C943-0FAC-4209-A616-3556400BC6BC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F7F3-43EC-4585-9D17-13F25C310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32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C943-0FAC-4209-A616-3556400BC6BC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F7F3-43EC-4585-9D17-13F25C310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94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C943-0FAC-4209-A616-3556400BC6BC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F7F3-43EC-4585-9D17-13F25C310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3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C943-0FAC-4209-A616-3556400BC6BC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7F7F3-43EC-4585-9D17-13F25C310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80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articles/zdbtqp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LI: I can understand the difference between Dreams and Goals and what I need to do to achieve them.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99" y="3886200"/>
            <a:ext cx="818181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526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" y="620688"/>
            <a:ext cx="896286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848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8804" t="23565" r="22792" b="13848"/>
          <a:stretch/>
        </p:blipFill>
        <p:spPr bwMode="auto">
          <a:xfrm>
            <a:off x="251520" y="332656"/>
            <a:ext cx="8892480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3706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70353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625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16382" t="15458" r="52564" b="13340"/>
          <a:stretch/>
        </p:blipFill>
        <p:spPr bwMode="auto">
          <a:xfrm>
            <a:off x="1597503" y="260648"/>
            <a:ext cx="5616624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8606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After choosing a job, find out what you need to achieve that goal.</a:t>
            </a:r>
          </a:p>
          <a:p>
            <a:r>
              <a:rPr lang="en-GB" dirty="0"/>
              <a:t>What qualifications do you need?</a:t>
            </a:r>
          </a:p>
          <a:p>
            <a:r>
              <a:rPr lang="en-GB" dirty="0"/>
              <a:t>What training? </a:t>
            </a:r>
          </a:p>
          <a:p>
            <a:r>
              <a:rPr lang="en-GB" dirty="0"/>
              <a:t>How will you achieve this?</a:t>
            </a:r>
          </a:p>
          <a:p>
            <a:endParaRPr lang="en-GB" dirty="0"/>
          </a:p>
          <a:p>
            <a:r>
              <a:rPr lang="en-GB" dirty="0"/>
              <a:t>Remember, you will probably change your mind many times but it’s always good to have a goal to work towards!</a:t>
            </a:r>
          </a:p>
        </p:txBody>
      </p:sp>
    </p:spTree>
    <p:extLst>
      <p:ext uri="{BB962C8B-B14F-4D97-AF65-F5344CB8AC3E}">
        <p14:creationId xmlns:p14="http://schemas.microsoft.com/office/powerpoint/2010/main" val="120806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C3E01094-613F-41D3-9281-A9BE1733D6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28160" cy="1144800"/>
          </a:xfrm>
        </p:spPr>
        <p:txBody>
          <a:bodyPr vert="horz" lIns="91440" tIns="15087" rIns="91440" bIns="45720" rtlCol="0" anchor="ctr">
            <a:normAutofit/>
          </a:bodyPr>
          <a:lstStyle/>
          <a:p>
            <a:pPr>
              <a:lnSpc>
                <a:spcPct val="9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sz="5987">
                <a:latin typeface="Twinkl" pitchFamily="2" charset="0"/>
              </a:rPr>
              <a:t>SETTING GOALS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FD280B89-DBB5-4551-80E8-0A6E695DBE7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50721" y="1535401"/>
            <a:ext cx="8228160" cy="1277280"/>
          </a:xfrm>
        </p:spPr>
        <p:txBody>
          <a:bodyPr vert="horz" lIns="91440" tIns="10972" rIns="91440" bIns="45720" rtlCol="0" anchor="ctr">
            <a:normAutofit/>
          </a:bodyPr>
          <a:lstStyle/>
          <a:p>
            <a:pPr marL="0" indent="0" algn="ctr">
              <a:lnSpc>
                <a:spcPct val="97000"/>
              </a:lnSpc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>
                <a:latin typeface="Twinkl" pitchFamily="2" charset="0"/>
              </a:rPr>
              <a:t>Why is it important to set goals?</a:t>
            </a:r>
          </a:p>
          <a:p>
            <a:pPr marL="0" indent="0" algn="ctr">
              <a:lnSpc>
                <a:spcPct val="97000"/>
              </a:lnSpc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altLang="en-US"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97000"/>
              </a:lnSpc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altLang="en-US">
              <a:latin typeface="Arial Rounded MT Bold" panose="020F0704030504030204" pitchFamily="34" charset="0"/>
            </a:endParaRPr>
          </a:p>
        </p:txBody>
      </p:sp>
      <p:pic>
        <p:nvPicPr>
          <p:cNvPr id="3076" name="Picture 2">
            <a:extLst>
              <a:ext uri="{FF2B5EF4-FFF2-40B4-BE49-F238E27FC236}">
                <a16:creationId xmlns:a16="http://schemas.microsoft.com/office/drawing/2014/main" id="{08A47545-D618-439F-A2B2-22DA3735D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449801"/>
            <a:ext cx="5313600" cy="349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DBEAB4B6-618A-4559-B0FA-1593F2FED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6481" y="163081"/>
            <a:ext cx="8228160" cy="1172160"/>
          </a:xfrm>
        </p:spPr>
        <p:txBody>
          <a:bodyPr vert="horz" lIns="91440" tIns="15087" rIns="91440" bIns="45720" rtlCol="0" anchor="ctr">
            <a:normAutofit fontScale="90000"/>
          </a:bodyPr>
          <a:lstStyle/>
          <a:p>
            <a:pPr>
              <a:lnSpc>
                <a:spcPct val="9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u="sng">
                <a:latin typeface="Twinkl" pitchFamily="2" charset="0"/>
              </a:rPr>
              <a:t>What goals have you set and met?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1F812FBF-7BB0-4EAB-BF14-DE84568DD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6481" y="1335241"/>
            <a:ext cx="8228160" cy="5083200"/>
          </a:xfrm>
        </p:spPr>
        <p:txBody>
          <a:bodyPr vert="horz" lIns="91440" tIns="10972" rIns="91440" bIns="45720" rtlCol="0">
            <a:normAutofit/>
          </a:bodyPr>
          <a:lstStyle/>
          <a:p>
            <a:pPr marL="391686" indent="-293764">
              <a:lnSpc>
                <a:spcPct val="9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>
                <a:latin typeface="Twinkl" pitchFamily="2" charset="0"/>
              </a:rPr>
              <a:t>Think about a recent experience when you set a goal and met it.</a:t>
            </a:r>
          </a:p>
          <a:p>
            <a:pPr marL="391686" indent="-293764">
              <a:lnSpc>
                <a:spcPct val="9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>
                <a:latin typeface="Twinkl" pitchFamily="2" charset="0"/>
              </a:rPr>
              <a:t>How did you feel?</a:t>
            </a:r>
          </a:p>
          <a:p>
            <a:pPr marL="391686" indent="-293764">
              <a:lnSpc>
                <a:spcPct val="9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>
                <a:latin typeface="Twinkl" pitchFamily="2" charset="0"/>
              </a:rPr>
              <a:t>Have you ever given up on a challenge and wished that you hadn't?</a:t>
            </a:r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E9DA247A-4126-4B14-9211-7CFFD18D8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081" y="4572361"/>
            <a:ext cx="2285280" cy="171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BA3B21-440E-4F92-ADAE-9E310B30C636}"/>
              </a:ext>
            </a:extLst>
          </p:cNvPr>
          <p:cNvSpPr txBox="1"/>
          <p:nvPr/>
        </p:nvSpPr>
        <p:spPr>
          <a:xfrm>
            <a:off x="2743111" y="447147"/>
            <a:ext cx="3970959" cy="762388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defTabSz="914305">
              <a:defRPr/>
            </a:pPr>
            <a:r>
              <a:rPr lang="en-GB" sz="3991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inkl" pitchFamily="2" charset="0"/>
              </a:rPr>
              <a:t>What is a goal</a:t>
            </a:r>
            <a:r>
              <a:rPr lang="en-GB" sz="4354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inkl" pitchFamily="2" charset="0"/>
              </a:rPr>
              <a:t>?</a:t>
            </a:r>
            <a:endParaRPr lang="en-GB" sz="2903" b="1" kern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winkl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0DC286-DA8D-438A-A336-7B4D97FD1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200" y="1600201"/>
            <a:ext cx="432000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05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bg1"/>
                </a:solidFill>
                <a:latin typeface="Twinkl" pitchFamily="2" charset="0"/>
                <a:cs typeface="Arial" panose="020B0604020202020204" pitchFamily="34" charset="0"/>
              </a:rPr>
              <a:t> </a:t>
            </a:r>
            <a:r>
              <a:rPr lang="en-GB" altLang="en-US" sz="2400" dirty="0">
                <a:latin typeface="Twinkl" pitchFamily="2" charset="0"/>
                <a:cs typeface="Arial" panose="020B0604020202020204" pitchFamily="34" charset="0"/>
              </a:rPr>
              <a:t>Something you really </a:t>
            </a:r>
          </a:p>
          <a:p>
            <a:pPr defTabSz="914305">
              <a:defRPr/>
            </a:pPr>
            <a:r>
              <a:rPr lang="en-GB" altLang="en-US" sz="2400" dirty="0">
                <a:latin typeface="Twinkl" pitchFamily="2" charset="0"/>
                <a:cs typeface="Arial" panose="020B0604020202020204" pitchFamily="34" charset="0"/>
              </a:rPr>
              <a:t>  want to 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D129CB-D169-4145-9238-A78470831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201" y="3171241"/>
            <a:ext cx="4075155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05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Twinkl" pitchFamily="2" charset="0"/>
                <a:cs typeface="Arial" panose="020B0604020202020204" pitchFamily="34" charset="0"/>
              </a:rPr>
              <a:t> Something you really want </a:t>
            </a:r>
          </a:p>
          <a:p>
            <a:pPr defTabSz="914305">
              <a:defRPr/>
            </a:pPr>
            <a:r>
              <a:rPr lang="en-GB" altLang="en-US" sz="2400" dirty="0">
                <a:latin typeface="Twinkl" pitchFamily="2" charset="0"/>
                <a:cs typeface="Arial" panose="020B0604020202020204" pitchFamily="34" charset="0"/>
              </a:rPr>
              <a:t>  to achieve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CE18C0-26D8-4AFE-B179-7C3215D5E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200" y="4740841"/>
            <a:ext cx="5804794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05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Twinkl" pitchFamily="2" charset="0"/>
                <a:cs typeface="Arial" panose="020B0604020202020204" pitchFamily="34" charset="0"/>
              </a:rPr>
              <a:t> The best thing you would like to happen</a:t>
            </a:r>
          </a:p>
        </p:txBody>
      </p:sp>
      <p:pic>
        <p:nvPicPr>
          <p:cNvPr id="9222" name="Picture 2" descr="http://us.123rf.com/400wm/400/400/irazavod/irazavod1106/irazavod110600008/9721573-the-goalkeeper-defends-the-goal-penalty-ball-gates-football-field-vector-cartoon-drawing-jokes.jpg">
            <a:extLst>
              <a:ext uri="{FF2B5EF4-FFF2-40B4-BE49-F238E27FC236}">
                <a16:creationId xmlns:a16="http://schemas.microsoft.com/office/drawing/2014/main" id="{DEB87504-381B-473C-9DA4-5F77258F7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21" y="1927081"/>
            <a:ext cx="2751840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988" t="23316" r="3988" b="12260"/>
          <a:stretch/>
        </p:blipFill>
        <p:spPr bwMode="auto">
          <a:xfrm>
            <a:off x="457200" y="1700809"/>
            <a:ext cx="8229600" cy="3781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690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3" y="260648"/>
            <a:ext cx="74866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These young people achieved their goals whilst still in school. Click on the link to find out about their stories.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https://www.bbc.co.uk/bitesize/articles/zdbtqp3</a:t>
            </a:r>
            <a:r>
              <a:rPr lang="en-GB" dirty="0"/>
              <a:t>    </a:t>
            </a:r>
          </a:p>
          <a:p>
            <a:r>
              <a:rPr lang="en-GB" dirty="0"/>
              <a:t>Do any of them have a dream similar to you?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026" y="5229200"/>
            <a:ext cx="24384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70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517232"/>
            <a:ext cx="2432515" cy="104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1" y="281681"/>
            <a:ext cx="895270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07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1966" t="15710" r="13533" b="14862"/>
          <a:stretch/>
        </p:blipFill>
        <p:spPr bwMode="auto">
          <a:xfrm>
            <a:off x="457200" y="1707266"/>
            <a:ext cx="8229600" cy="43118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703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14815" t="13429" r="21368" b="17396"/>
          <a:stretch/>
        </p:blipFill>
        <p:spPr bwMode="auto">
          <a:xfrm>
            <a:off x="539552" y="476672"/>
            <a:ext cx="8604448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94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207</Words>
  <Application>Microsoft Office PowerPoint</Application>
  <PresentationFormat>On-screen Show (4:3)</PresentationFormat>
  <Paragraphs>27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Rounded MT Bold</vt:lpstr>
      <vt:lpstr>Calibri</vt:lpstr>
      <vt:lpstr>Times New Roman</vt:lpstr>
      <vt:lpstr>Twinkl</vt:lpstr>
      <vt:lpstr>Wingdings</vt:lpstr>
      <vt:lpstr>Office Theme</vt:lpstr>
      <vt:lpstr>LI: I can understand the difference between Dreams and Goals and what I need to do to achieve them.</vt:lpstr>
      <vt:lpstr>SETTING GOALS</vt:lpstr>
      <vt:lpstr>What goals have you set and met?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task</vt:lpstr>
    </vt:vector>
  </TitlesOfParts>
  <Company>East Sussex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Trisha Banks</cp:lastModifiedBy>
  <cp:revision>6</cp:revision>
  <dcterms:created xsi:type="dcterms:W3CDTF">2021-01-12T12:25:38Z</dcterms:created>
  <dcterms:modified xsi:type="dcterms:W3CDTF">2021-06-06T09:34:45Z</dcterms:modified>
</cp:coreProperties>
</file>