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301" r:id="rId3"/>
    <p:sldId id="290" r:id="rId4"/>
    <p:sldId id="269" r:id="rId5"/>
    <p:sldId id="270" r:id="rId6"/>
    <p:sldId id="271" r:id="rId7"/>
    <p:sldId id="291" r:id="rId8"/>
    <p:sldId id="27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FF"/>
    <a:srgbClr val="660066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4C024B-1809-C590-1B70-2D7ADFBB308D}" v="337" dt="2021-06-10T14:13:31.177"/>
    <p1510:client id="{34F6D2B8-CE61-8A77-A0CE-31D438029991}" v="983" dt="2021-05-23T20:05:49.740"/>
    <p1510:client id="{35C9CB57-15EF-ECEA-33ED-FAAA353C6F64}" v="834" dt="2021-06-05T18:55:45.223"/>
    <p1510:client id="{394E2FDE-64BC-9321-50D6-D169855E88B2}" v="414" dt="2021-05-18T18:01:24.089"/>
    <p1510:client id="{4724A972-E3BF-891B-F952-3E062BC7B835}" v="52" dt="2021-05-05T13:53:28.935"/>
    <p1510:client id="{4DEE0D20-BB04-0DCA-DED0-0608D705F095}" v="65" dt="2021-05-19T08:26:24.694"/>
    <p1510:client id="{645446CC-2EAF-D7DE-4AC9-3944FE71819D}" v="4" dt="2021-05-26T08:06:20.543"/>
    <p1510:client id="{6736CCD3-4CE0-1B2F-B165-BD9ABD126589}" v="7" dt="2021-06-06T12:37:14.030"/>
    <p1510:client id="{7901E2FF-CFC5-92E5-CC16-FB8D4EC85BC7}" v="116" dt="2021-06-09T18:22:40.313"/>
    <p1510:client id="{891A88EC-93CE-2A5C-01EC-351A56C8102C}" v="481" dt="2021-05-26T16:32:54.906"/>
    <p1510:client id="{8982406A-02BE-A9E8-18A1-7BCBECE45073}" v="7" dt="2021-05-04T12:49:14.349"/>
    <p1510:client id="{8A676800-A703-249A-81E0-8B3558C88E27}" v="23" dt="2021-05-11T12:43:19.405"/>
    <p1510:client id="{94C9FF07-6C9E-D460-AB09-4B6366111FAE}" v="1" dt="2021-06-06T11:00:13.317"/>
    <p1510:client id="{9B06ED49-2DAA-4A21-CF32-B669C2A334FF}" v="369" dt="2021-05-09T18:09:56.301"/>
    <p1510:client id="{A3FC682D-6B8F-EAF3-816F-78D0EA965014}" v="413" dt="2021-05-08T19:48:18.956"/>
    <p1510:client id="{BB0A1B23-FF92-700D-5BEE-65F07369DA4F}" v="908" dt="2021-05-15T19:53:06.922"/>
    <p1510:client id="{C2CB7CF5-16BE-D48F-E393-364A98E381F5}" v="349" dt="2021-05-12T12:22:03.504"/>
    <p1510:client id="{E0A52F4B-6288-E97E-2206-65B6BE9820EB}" v="1" dt="2021-06-06T13:27:52.539"/>
    <p1510:client id="{FCCACF25-0280-6265-D12F-458C9B6A353F}" v="767" dt="2021-06-12T19:09:51.641"/>
    <p1510:client id="{FE7FE3A0-F1A8-889C-1B1B-76D935A1161C}" v="14" dt="2021-06-10T08:05:02.3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Neville" userId="S::bneville@ryeprimary.co.uk::640c8c98-081a-4273-8560-82cc0c388080" providerId="AD" clId="Web-{35C9CB57-15EF-ECEA-33ED-FAAA353C6F64}"/>
    <pc:docChg chg="delSld modSld">
      <pc:chgData name="Ben Neville" userId="S::bneville@ryeprimary.co.uk::640c8c98-081a-4273-8560-82cc0c388080" providerId="AD" clId="Web-{35C9CB57-15EF-ECEA-33ED-FAAA353C6F64}" dt="2021-06-05T18:55:41.676" v="463" actId="20577"/>
      <pc:docMkLst>
        <pc:docMk/>
      </pc:docMkLst>
      <pc:sldChg chg="addSp delSp modSp">
        <pc:chgData name="Ben Neville" userId="S::bneville@ryeprimary.co.uk::640c8c98-081a-4273-8560-82cc0c388080" providerId="AD" clId="Web-{35C9CB57-15EF-ECEA-33ED-FAAA353C6F64}" dt="2021-06-05T18:51:58.047" v="186" actId="20577"/>
        <pc:sldMkLst>
          <pc:docMk/>
          <pc:sldMk cId="2525115228" sldId="269"/>
        </pc:sldMkLst>
        <pc:spChg chg="mod">
          <ac:chgData name="Ben Neville" userId="S::bneville@ryeprimary.co.uk::640c8c98-081a-4273-8560-82cc0c388080" providerId="AD" clId="Web-{35C9CB57-15EF-ECEA-33ED-FAAA353C6F64}" dt="2021-06-05T18:46:37.087" v="100" actId="20577"/>
          <ac:spMkLst>
            <pc:docMk/>
            <pc:sldMk cId="2525115228" sldId="269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35C9CB57-15EF-ECEA-33ED-FAAA353C6F64}" dt="2021-06-05T18:51:58.047" v="186" actId="20577"/>
          <ac:spMkLst>
            <pc:docMk/>
            <pc:sldMk cId="2525115228" sldId="269"/>
            <ac:spMk id="3" creationId="{206CEC54-4D68-4091-851D-2EEA64B5EC65}"/>
          </ac:spMkLst>
        </pc:spChg>
        <pc:picChg chg="del">
          <ac:chgData name="Ben Neville" userId="S::bneville@ryeprimary.co.uk::640c8c98-081a-4273-8560-82cc0c388080" providerId="AD" clId="Web-{35C9CB57-15EF-ECEA-33ED-FAAA353C6F64}" dt="2021-06-05T18:46:37.806" v="101"/>
          <ac:picMkLst>
            <pc:docMk/>
            <pc:sldMk cId="2525115228" sldId="269"/>
            <ac:picMk id="4" creationId="{D7D34999-1ADA-49F2-BD34-2BC9DBA427A4}"/>
          </ac:picMkLst>
        </pc:picChg>
        <pc:picChg chg="add mod">
          <ac:chgData name="Ben Neville" userId="S::bneville@ryeprimary.co.uk::640c8c98-081a-4273-8560-82cc0c388080" providerId="AD" clId="Web-{35C9CB57-15EF-ECEA-33ED-FAAA353C6F64}" dt="2021-06-05T18:46:48.572" v="104" actId="1076"/>
          <ac:picMkLst>
            <pc:docMk/>
            <pc:sldMk cId="2525115228" sldId="269"/>
            <ac:picMk id="6" creationId="{EE0327F1-F6C3-4D96-B2A1-5386C9D6A491}"/>
          </ac:picMkLst>
        </pc:picChg>
      </pc:sldChg>
      <pc:sldChg chg="addSp delSp modSp">
        <pc:chgData name="Ben Neville" userId="S::bneville@ryeprimary.co.uk::640c8c98-081a-4273-8560-82cc0c388080" providerId="AD" clId="Web-{35C9CB57-15EF-ECEA-33ED-FAAA353C6F64}" dt="2021-06-05T18:54:30.753" v="368" actId="20577"/>
        <pc:sldMkLst>
          <pc:docMk/>
          <pc:sldMk cId="2002931511" sldId="270"/>
        </pc:sldMkLst>
        <pc:spChg chg="mod">
          <ac:chgData name="Ben Neville" userId="S::bneville@ryeprimary.co.uk::640c8c98-081a-4273-8560-82cc0c388080" providerId="AD" clId="Web-{35C9CB57-15EF-ECEA-33ED-FAAA353C6F64}" dt="2021-06-05T18:46:34.415" v="99" actId="20577"/>
          <ac:spMkLst>
            <pc:docMk/>
            <pc:sldMk cId="2002931511" sldId="270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35C9CB57-15EF-ECEA-33ED-FAAA353C6F64}" dt="2021-06-05T18:54:30.753" v="368" actId="20577"/>
          <ac:spMkLst>
            <pc:docMk/>
            <pc:sldMk cId="2002931511" sldId="270"/>
            <ac:spMk id="6" creationId="{BD475979-4268-4018-91FA-110C67A2E5F3}"/>
          </ac:spMkLst>
        </pc:spChg>
        <pc:picChg chg="del">
          <ac:chgData name="Ben Neville" userId="S::bneville@ryeprimary.co.uk::640c8c98-081a-4273-8560-82cc0c388080" providerId="AD" clId="Web-{35C9CB57-15EF-ECEA-33ED-FAAA353C6F64}" dt="2021-06-05T18:46:19.399" v="90"/>
          <ac:picMkLst>
            <pc:docMk/>
            <pc:sldMk cId="2002931511" sldId="270"/>
            <ac:picMk id="3" creationId="{1B58CB93-151E-4FF4-8838-D3F65869975B}"/>
          </ac:picMkLst>
        </pc:picChg>
        <pc:picChg chg="add mod">
          <ac:chgData name="Ben Neville" userId="S::bneville@ryeprimary.co.uk::640c8c98-081a-4273-8560-82cc0c388080" providerId="AD" clId="Web-{35C9CB57-15EF-ECEA-33ED-FAAA353C6F64}" dt="2021-06-05T18:46:57.572" v="106" actId="1076"/>
          <ac:picMkLst>
            <pc:docMk/>
            <pc:sldMk cId="2002931511" sldId="270"/>
            <ac:picMk id="4" creationId="{87E09A2D-10F0-4A48-92B5-79CDCCF8F096}"/>
          </ac:picMkLst>
        </pc:picChg>
      </pc:sldChg>
      <pc:sldChg chg="addSp delSp modSp">
        <pc:chgData name="Ben Neville" userId="S::bneville@ryeprimary.co.uk::640c8c98-081a-4273-8560-82cc0c388080" providerId="AD" clId="Web-{35C9CB57-15EF-ECEA-33ED-FAAA353C6F64}" dt="2021-06-05T18:54:02.393" v="360" actId="20577"/>
        <pc:sldMkLst>
          <pc:docMk/>
          <pc:sldMk cId="3261664276" sldId="271"/>
        </pc:sldMkLst>
        <pc:spChg chg="mod">
          <ac:chgData name="Ben Neville" userId="S::bneville@ryeprimary.co.uk::640c8c98-081a-4273-8560-82cc0c388080" providerId="AD" clId="Web-{35C9CB57-15EF-ECEA-33ED-FAAA353C6F64}" dt="2021-06-05T18:46:30.415" v="98" actId="20577"/>
          <ac:spMkLst>
            <pc:docMk/>
            <pc:sldMk cId="3261664276" sldId="271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35C9CB57-15EF-ECEA-33ED-FAAA353C6F64}" dt="2021-06-05T18:54:02.393" v="360" actId="20577"/>
          <ac:spMkLst>
            <pc:docMk/>
            <pc:sldMk cId="3261664276" sldId="271"/>
            <ac:spMk id="6" creationId="{BD475979-4268-4018-91FA-110C67A2E5F3}"/>
          </ac:spMkLst>
        </pc:spChg>
        <pc:picChg chg="del">
          <ac:chgData name="Ben Neville" userId="S::bneville@ryeprimary.co.uk::640c8c98-081a-4273-8560-82cc0c388080" providerId="AD" clId="Web-{35C9CB57-15EF-ECEA-33ED-FAAA353C6F64}" dt="2021-06-05T18:46:40.525" v="102"/>
          <ac:picMkLst>
            <pc:docMk/>
            <pc:sldMk cId="3261664276" sldId="271"/>
            <ac:picMk id="3" creationId="{F068739A-3E6A-4656-8025-EACE844183D4}"/>
          </ac:picMkLst>
        </pc:picChg>
        <pc:picChg chg="add mod">
          <ac:chgData name="Ben Neville" userId="S::bneville@ryeprimary.co.uk::640c8c98-081a-4273-8560-82cc0c388080" providerId="AD" clId="Web-{35C9CB57-15EF-ECEA-33ED-FAAA353C6F64}" dt="2021-06-05T18:47:10.525" v="109" actId="1076"/>
          <ac:picMkLst>
            <pc:docMk/>
            <pc:sldMk cId="3261664276" sldId="271"/>
            <ac:picMk id="4" creationId="{731BBBF1-9FDB-4439-8D3D-C0D3F9726825}"/>
          </ac:picMkLst>
        </pc:picChg>
      </pc:sldChg>
      <pc:sldChg chg="modSp">
        <pc:chgData name="Ben Neville" userId="S::bneville@ryeprimary.co.uk::640c8c98-081a-4273-8560-82cc0c388080" providerId="AD" clId="Web-{35C9CB57-15EF-ECEA-33ED-FAAA353C6F64}" dt="2021-06-05T18:55:41.676" v="463" actId="20577"/>
        <pc:sldMkLst>
          <pc:docMk/>
          <pc:sldMk cId="1690171408" sldId="277"/>
        </pc:sldMkLst>
        <pc:spChg chg="mod">
          <ac:chgData name="Ben Neville" userId="S::bneville@ryeprimary.co.uk::640c8c98-081a-4273-8560-82cc0c388080" providerId="AD" clId="Web-{35C9CB57-15EF-ECEA-33ED-FAAA353C6F64}" dt="2021-06-05T18:47:33.666" v="120" actId="20577"/>
          <ac:spMkLst>
            <pc:docMk/>
            <pc:sldMk cId="1690171408" sldId="277"/>
            <ac:spMk id="3" creationId="{F26C497C-B916-4107-A80A-EDA19687780E}"/>
          </ac:spMkLst>
        </pc:spChg>
        <pc:spChg chg="mod">
          <ac:chgData name="Ben Neville" userId="S::bneville@ryeprimary.co.uk::640c8c98-081a-4273-8560-82cc0c388080" providerId="AD" clId="Web-{35C9CB57-15EF-ECEA-33ED-FAAA353C6F64}" dt="2021-06-05T18:55:41.676" v="463" actId="20577"/>
          <ac:spMkLst>
            <pc:docMk/>
            <pc:sldMk cId="1690171408" sldId="277"/>
            <ac:spMk id="4" creationId="{EBE42017-AB0D-4479-B59D-0EC2F0C26EE6}"/>
          </ac:spMkLst>
        </pc:spChg>
        <pc:spChg chg="mod">
          <ac:chgData name="Ben Neville" userId="S::bneville@ryeprimary.co.uk::640c8c98-081a-4273-8560-82cc0c388080" providerId="AD" clId="Web-{35C9CB57-15EF-ECEA-33ED-FAAA353C6F64}" dt="2021-06-05T18:47:37.651" v="123" actId="20577"/>
          <ac:spMkLst>
            <pc:docMk/>
            <pc:sldMk cId="1690171408" sldId="277"/>
            <ac:spMk id="5" creationId="{69BCBFFF-99FB-4A49-9DE6-028F6A512F5C}"/>
          </ac:spMkLst>
        </pc:spChg>
      </pc:sldChg>
      <pc:sldChg chg="addSp delSp modSp">
        <pc:chgData name="Ben Neville" userId="S::bneville@ryeprimary.co.uk::640c8c98-081a-4273-8560-82cc0c388080" providerId="AD" clId="Web-{35C9CB57-15EF-ECEA-33ED-FAAA353C6F64}" dt="2021-06-05T18:47:03.447" v="107" actId="14100"/>
        <pc:sldMkLst>
          <pc:docMk/>
          <pc:sldMk cId="3175398325" sldId="301"/>
        </pc:sldMkLst>
        <pc:spChg chg="mod">
          <ac:chgData name="Ben Neville" userId="S::bneville@ryeprimary.co.uk::640c8c98-081a-4273-8560-82cc0c388080" providerId="AD" clId="Web-{35C9CB57-15EF-ECEA-33ED-FAAA353C6F64}" dt="2021-06-05T18:45:32.648" v="68" actId="20577"/>
          <ac:spMkLst>
            <pc:docMk/>
            <pc:sldMk cId="3175398325" sldId="301"/>
            <ac:spMk id="8" creationId="{D5A278BA-9A7D-4D3A-AD88-604EAA079321}"/>
          </ac:spMkLst>
        </pc:spChg>
        <pc:spChg chg="mod">
          <ac:chgData name="Ben Neville" userId="S::bneville@ryeprimary.co.uk::640c8c98-081a-4273-8560-82cc0c388080" providerId="AD" clId="Web-{35C9CB57-15EF-ECEA-33ED-FAAA353C6F64}" dt="2021-06-05T18:41:09.455" v="35" actId="14100"/>
          <ac:spMkLst>
            <pc:docMk/>
            <pc:sldMk cId="3175398325" sldId="301"/>
            <ac:spMk id="13" creationId="{66F77A7A-8F7E-48C9-901A-91D00473E07C}"/>
          </ac:spMkLst>
        </pc:spChg>
        <pc:picChg chg="add mod">
          <ac:chgData name="Ben Neville" userId="S::bneville@ryeprimary.co.uk::640c8c98-081a-4273-8560-82cc0c388080" providerId="AD" clId="Web-{35C9CB57-15EF-ECEA-33ED-FAAA353C6F64}" dt="2021-06-05T18:47:03.447" v="107" actId="14100"/>
          <ac:picMkLst>
            <pc:docMk/>
            <pc:sldMk cId="3175398325" sldId="301"/>
            <ac:picMk id="2" creationId="{3BB291FF-8966-49F4-8EBB-3D4A00CECC35}"/>
          </ac:picMkLst>
        </pc:picChg>
        <pc:picChg chg="del">
          <ac:chgData name="Ben Neville" userId="S::bneville@ryeprimary.co.uk::640c8c98-081a-4273-8560-82cc0c388080" providerId="AD" clId="Web-{35C9CB57-15EF-ECEA-33ED-FAAA353C6F64}" dt="2021-06-05T18:40:39.189" v="19"/>
          <ac:picMkLst>
            <pc:docMk/>
            <pc:sldMk cId="3175398325" sldId="301"/>
            <ac:picMk id="3" creationId="{CC219322-21AB-445F-9091-797D7386E57F}"/>
          </ac:picMkLst>
        </pc:picChg>
        <pc:picChg chg="add del mod">
          <ac:chgData name="Ben Neville" userId="S::bneville@ryeprimary.co.uk::640c8c98-081a-4273-8560-82cc0c388080" providerId="AD" clId="Web-{35C9CB57-15EF-ECEA-33ED-FAAA353C6F64}" dt="2021-06-05T18:43:19.958" v="39"/>
          <ac:picMkLst>
            <pc:docMk/>
            <pc:sldMk cId="3175398325" sldId="301"/>
            <ac:picMk id="4" creationId="{2792897A-CFC2-48DA-89B7-4BCAC32DD69E}"/>
          </ac:picMkLst>
        </pc:picChg>
        <pc:picChg chg="add mod">
          <ac:chgData name="Ben Neville" userId="S::bneville@ryeprimary.co.uk::640c8c98-081a-4273-8560-82cc0c388080" providerId="AD" clId="Web-{35C9CB57-15EF-ECEA-33ED-FAAA353C6F64}" dt="2021-06-05T18:45:52.446" v="77" actId="1076"/>
          <ac:picMkLst>
            <pc:docMk/>
            <pc:sldMk cId="3175398325" sldId="301"/>
            <ac:picMk id="10" creationId="{CD12BE14-5964-43DB-8045-F71E0DEAC414}"/>
          </ac:picMkLst>
        </pc:picChg>
        <pc:picChg chg="add del mod">
          <ac:chgData name="Ben Neville" userId="S::bneville@ryeprimary.co.uk::640c8c98-081a-4273-8560-82cc0c388080" providerId="AD" clId="Web-{35C9CB57-15EF-ECEA-33ED-FAAA353C6F64}" dt="2021-06-05T18:43:53.100" v="46"/>
          <ac:picMkLst>
            <pc:docMk/>
            <pc:sldMk cId="3175398325" sldId="301"/>
            <ac:picMk id="11" creationId="{2304BF06-ACB5-42FA-8246-4D6035EBD37E}"/>
          </ac:picMkLst>
        </pc:picChg>
        <pc:picChg chg="del">
          <ac:chgData name="Ben Neville" userId="S::bneville@ryeprimary.co.uk::640c8c98-081a-4273-8560-82cc0c388080" providerId="AD" clId="Web-{35C9CB57-15EF-ECEA-33ED-FAAA353C6F64}" dt="2021-06-05T18:40:40.392" v="21"/>
          <ac:picMkLst>
            <pc:docMk/>
            <pc:sldMk cId="3175398325" sldId="301"/>
            <ac:picMk id="12" creationId="{8007E878-2753-4F37-A7EA-649DE7910E7F}"/>
          </ac:picMkLst>
        </pc:picChg>
        <pc:picChg chg="del">
          <ac:chgData name="Ben Neville" userId="S::bneville@ryeprimary.co.uk::640c8c98-081a-4273-8560-82cc0c388080" providerId="AD" clId="Web-{35C9CB57-15EF-ECEA-33ED-FAAA353C6F64}" dt="2021-06-05T18:40:39.814" v="20"/>
          <ac:picMkLst>
            <pc:docMk/>
            <pc:sldMk cId="3175398325" sldId="301"/>
            <ac:picMk id="14" creationId="{2FE46318-A457-4D16-9DFB-4E396A90852F}"/>
          </ac:picMkLst>
        </pc:picChg>
        <pc:picChg chg="add del mod">
          <ac:chgData name="Ben Neville" userId="S::bneville@ryeprimary.co.uk::640c8c98-081a-4273-8560-82cc0c388080" providerId="AD" clId="Web-{35C9CB57-15EF-ECEA-33ED-FAAA353C6F64}" dt="2021-06-05T18:45:23.211" v="61"/>
          <ac:picMkLst>
            <pc:docMk/>
            <pc:sldMk cId="3175398325" sldId="301"/>
            <ac:picMk id="15" creationId="{7EC8CEA4-05DF-45EE-B98F-97C58BD0DBBF}"/>
          </ac:picMkLst>
        </pc:picChg>
        <pc:picChg chg="add del mod">
          <ac:chgData name="Ben Neville" userId="S::bneville@ryeprimary.co.uk::640c8c98-081a-4273-8560-82cc0c388080" providerId="AD" clId="Web-{35C9CB57-15EF-ECEA-33ED-FAAA353C6F64}" dt="2021-06-05T18:45:22.507" v="60"/>
          <ac:picMkLst>
            <pc:docMk/>
            <pc:sldMk cId="3175398325" sldId="301"/>
            <ac:picMk id="16" creationId="{DFC999D8-35D0-4CF8-915E-90FAFC7DFB34}"/>
          </ac:picMkLst>
        </pc:picChg>
        <pc:picChg chg="add del mod">
          <ac:chgData name="Ben Neville" userId="S::bneville@ryeprimary.co.uk::640c8c98-081a-4273-8560-82cc0c388080" providerId="AD" clId="Web-{35C9CB57-15EF-ECEA-33ED-FAAA353C6F64}" dt="2021-06-05T18:45:21.648" v="59"/>
          <ac:picMkLst>
            <pc:docMk/>
            <pc:sldMk cId="3175398325" sldId="301"/>
            <ac:picMk id="17" creationId="{295266F1-17E0-436E-B6E7-E62A76CDE354}"/>
          </ac:picMkLst>
        </pc:picChg>
        <pc:picChg chg="add del mod">
          <ac:chgData name="Ben Neville" userId="S::bneville@ryeprimary.co.uk::640c8c98-081a-4273-8560-82cc0c388080" providerId="AD" clId="Web-{35C9CB57-15EF-ECEA-33ED-FAAA353C6F64}" dt="2021-06-05T18:45:20.914" v="58"/>
          <ac:picMkLst>
            <pc:docMk/>
            <pc:sldMk cId="3175398325" sldId="301"/>
            <ac:picMk id="18" creationId="{3AFEAC30-1D75-41AA-BFC0-2893DA93608C}"/>
          </ac:picMkLst>
        </pc:picChg>
        <pc:picChg chg="add mod">
          <ac:chgData name="Ben Neville" userId="S::bneville@ryeprimary.co.uk::640c8c98-081a-4273-8560-82cc0c388080" providerId="AD" clId="Web-{35C9CB57-15EF-ECEA-33ED-FAAA353C6F64}" dt="2021-06-05T18:45:57.930" v="79" actId="1076"/>
          <ac:picMkLst>
            <pc:docMk/>
            <pc:sldMk cId="3175398325" sldId="301"/>
            <ac:picMk id="19" creationId="{09D433AB-CBC2-45A0-82F2-9C017BEF0CB9}"/>
          </ac:picMkLst>
        </pc:picChg>
        <pc:picChg chg="add del mod">
          <ac:chgData name="Ben Neville" userId="S::bneville@ryeprimary.co.uk::640c8c98-081a-4273-8560-82cc0c388080" providerId="AD" clId="Web-{35C9CB57-15EF-ECEA-33ED-FAAA353C6F64}" dt="2021-06-05T18:45:18.414" v="56"/>
          <ac:picMkLst>
            <pc:docMk/>
            <pc:sldMk cId="3175398325" sldId="301"/>
            <ac:picMk id="20" creationId="{25DC46A7-07A7-4CED-9FD2-05017C734FDC}"/>
          </ac:picMkLst>
        </pc:picChg>
      </pc:sldChg>
      <pc:sldChg chg="del">
        <pc:chgData name="Ben Neville" userId="S::bneville@ryeprimary.co.uk::640c8c98-081a-4273-8560-82cc0c388080" providerId="AD" clId="Web-{35C9CB57-15EF-ECEA-33ED-FAAA353C6F64}" dt="2021-06-05T18:41:18.221" v="36"/>
        <pc:sldMkLst>
          <pc:docMk/>
          <pc:sldMk cId="786356455" sldId="302"/>
        </pc:sldMkLst>
      </pc:sldChg>
    </pc:docChg>
  </pc:docChgLst>
  <pc:docChgLst>
    <pc:chgData name="Ben Neville" userId="S::bneville@ryeprimary.co.uk::640c8c98-081a-4273-8560-82cc0c388080" providerId="AD" clId="Web-{244C024B-1809-C590-1B70-2D7ADFBB308D}"/>
    <pc:docChg chg="modSld">
      <pc:chgData name="Ben Neville" userId="S::bneville@ryeprimary.co.uk::640c8c98-081a-4273-8560-82cc0c388080" providerId="AD" clId="Web-{244C024B-1809-C590-1B70-2D7ADFBB308D}" dt="2021-06-10T14:13:23.693" v="192" actId="20577"/>
      <pc:docMkLst>
        <pc:docMk/>
      </pc:docMkLst>
      <pc:sldChg chg="delSp modSp">
        <pc:chgData name="Ben Neville" userId="S::bneville@ryeprimary.co.uk::640c8c98-081a-4273-8560-82cc0c388080" providerId="AD" clId="Web-{244C024B-1809-C590-1B70-2D7ADFBB308D}" dt="2021-06-10T14:00:42.533" v="24" actId="20577"/>
        <pc:sldMkLst>
          <pc:docMk/>
          <pc:sldMk cId="2525115228" sldId="269"/>
        </pc:sldMkLst>
        <pc:spChg chg="mod">
          <ac:chgData name="Ben Neville" userId="S::bneville@ryeprimary.co.uk::640c8c98-081a-4273-8560-82cc0c388080" providerId="AD" clId="Web-{244C024B-1809-C590-1B70-2D7ADFBB308D}" dt="2021-06-10T14:00:33.173" v="20" actId="20577"/>
          <ac:spMkLst>
            <pc:docMk/>
            <pc:sldMk cId="2525115228" sldId="269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244C024B-1809-C590-1B70-2D7ADFBB308D}" dt="2021-06-10T14:00:42.533" v="24" actId="20577"/>
          <ac:spMkLst>
            <pc:docMk/>
            <pc:sldMk cId="2525115228" sldId="269"/>
            <ac:spMk id="3" creationId="{206CEC54-4D68-4091-851D-2EEA64B5EC65}"/>
          </ac:spMkLst>
        </pc:spChg>
        <pc:picChg chg="del">
          <ac:chgData name="Ben Neville" userId="S::bneville@ryeprimary.co.uk::640c8c98-081a-4273-8560-82cc0c388080" providerId="AD" clId="Web-{244C024B-1809-C590-1B70-2D7ADFBB308D}" dt="2021-06-10T14:00:34.048" v="21"/>
          <ac:picMkLst>
            <pc:docMk/>
            <pc:sldMk cId="2525115228" sldId="269"/>
            <ac:picMk id="6" creationId="{EE0327F1-F6C3-4D96-B2A1-5386C9D6A491}"/>
          </ac:picMkLst>
        </pc:picChg>
      </pc:sldChg>
      <pc:sldChg chg="delSp modSp">
        <pc:chgData name="Ben Neville" userId="S::bneville@ryeprimary.co.uk::640c8c98-081a-4273-8560-82cc0c388080" providerId="AD" clId="Web-{244C024B-1809-C590-1B70-2D7ADFBB308D}" dt="2021-06-10T14:00:57.189" v="30" actId="20577"/>
        <pc:sldMkLst>
          <pc:docMk/>
          <pc:sldMk cId="2002931511" sldId="270"/>
        </pc:sldMkLst>
        <pc:spChg chg="mod">
          <ac:chgData name="Ben Neville" userId="S::bneville@ryeprimary.co.uk::640c8c98-081a-4273-8560-82cc0c388080" providerId="AD" clId="Web-{244C024B-1809-C590-1B70-2D7ADFBB308D}" dt="2021-06-10T14:00:50.502" v="26" actId="20577"/>
          <ac:spMkLst>
            <pc:docMk/>
            <pc:sldMk cId="2002931511" sldId="270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244C024B-1809-C590-1B70-2D7ADFBB308D}" dt="2021-06-10T14:00:57.189" v="30" actId="20577"/>
          <ac:spMkLst>
            <pc:docMk/>
            <pc:sldMk cId="2002931511" sldId="270"/>
            <ac:spMk id="6" creationId="{BD475979-4268-4018-91FA-110C67A2E5F3}"/>
          </ac:spMkLst>
        </pc:spChg>
        <pc:picChg chg="del">
          <ac:chgData name="Ben Neville" userId="S::bneville@ryeprimary.co.uk::640c8c98-081a-4273-8560-82cc0c388080" providerId="AD" clId="Web-{244C024B-1809-C590-1B70-2D7ADFBB308D}" dt="2021-06-10T14:00:51.345" v="27"/>
          <ac:picMkLst>
            <pc:docMk/>
            <pc:sldMk cId="2002931511" sldId="270"/>
            <ac:picMk id="4" creationId="{87E09A2D-10F0-4A48-92B5-79CDCCF8F096}"/>
          </ac:picMkLst>
        </pc:picChg>
      </pc:sldChg>
      <pc:sldChg chg="delSp modSp">
        <pc:chgData name="Ben Neville" userId="S::bneville@ryeprimary.co.uk::640c8c98-081a-4273-8560-82cc0c388080" providerId="AD" clId="Web-{244C024B-1809-C590-1B70-2D7ADFBB308D}" dt="2021-06-10T14:01:12.033" v="36" actId="20577"/>
        <pc:sldMkLst>
          <pc:docMk/>
          <pc:sldMk cId="3261664276" sldId="271"/>
        </pc:sldMkLst>
        <pc:spChg chg="mod">
          <ac:chgData name="Ben Neville" userId="S::bneville@ryeprimary.co.uk::640c8c98-081a-4273-8560-82cc0c388080" providerId="AD" clId="Web-{244C024B-1809-C590-1B70-2D7ADFBB308D}" dt="2021-06-10T14:01:03.721" v="31" actId="20577"/>
          <ac:spMkLst>
            <pc:docMk/>
            <pc:sldMk cId="3261664276" sldId="271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244C024B-1809-C590-1B70-2D7ADFBB308D}" dt="2021-06-10T14:01:12.033" v="36" actId="20577"/>
          <ac:spMkLst>
            <pc:docMk/>
            <pc:sldMk cId="3261664276" sldId="271"/>
            <ac:spMk id="6" creationId="{BD475979-4268-4018-91FA-110C67A2E5F3}"/>
          </ac:spMkLst>
        </pc:spChg>
        <pc:picChg chg="del">
          <ac:chgData name="Ben Neville" userId="S::bneville@ryeprimary.co.uk::640c8c98-081a-4273-8560-82cc0c388080" providerId="AD" clId="Web-{244C024B-1809-C590-1B70-2D7ADFBB308D}" dt="2021-06-10T14:01:05.143" v="32"/>
          <ac:picMkLst>
            <pc:docMk/>
            <pc:sldMk cId="3261664276" sldId="271"/>
            <ac:picMk id="4" creationId="{731BBBF1-9FDB-4439-8D3D-C0D3F9726825}"/>
          </ac:picMkLst>
        </pc:picChg>
      </pc:sldChg>
      <pc:sldChg chg="modSp">
        <pc:chgData name="Ben Neville" userId="S::bneville@ryeprimary.co.uk::640c8c98-081a-4273-8560-82cc0c388080" providerId="AD" clId="Web-{244C024B-1809-C590-1B70-2D7ADFBB308D}" dt="2021-06-10T14:01:28.315" v="41" actId="20577"/>
        <pc:sldMkLst>
          <pc:docMk/>
          <pc:sldMk cId="1690171408" sldId="277"/>
        </pc:sldMkLst>
        <pc:spChg chg="mod">
          <ac:chgData name="Ben Neville" userId="S::bneville@ryeprimary.co.uk::640c8c98-081a-4273-8560-82cc0c388080" providerId="AD" clId="Web-{244C024B-1809-C590-1B70-2D7ADFBB308D}" dt="2021-06-10T14:01:28.315" v="41" actId="20577"/>
          <ac:spMkLst>
            <pc:docMk/>
            <pc:sldMk cId="1690171408" sldId="277"/>
            <ac:spMk id="4" creationId="{EBE42017-AB0D-4479-B59D-0EC2F0C26EE6}"/>
          </ac:spMkLst>
        </pc:spChg>
      </pc:sldChg>
      <pc:sldChg chg="addSp delSp modSp">
        <pc:chgData name="Ben Neville" userId="S::bneville@ryeprimary.co.uk::640c8c98-081a-4273-8560-82cc0c388080" providerId="AD" clId="Web-{244C024B-1809-C590-1B70-2D7ADFBB308D}" dt="2021-06-10T14:13:23.693" v="192" actId="20577"/>
        <pc:sldMkLst>
          <pc:docMk/>
          <pc:sldMk cId="3175398325" sldId="301"/>
        </pc:sldMkLst>
        <pc:spChg chg="add mod">
          <ac:chgData name="Ben Neville" userId="S::bneville@ryeprimary.co.uk::640c8c98-081a-4273-8560-82cc0c388080" providerId="AD" clId="Web-{244C024B-1809-C590-1B70-2D7ADFBB308D}" dt="2021-06-10T14:06:44.229" v="104" actId="1076"/>
          <ac:spMkLst>
            <pc:docMk/>
            <pc:sldMk cId="3175398325" sldId="301"/>
            <ac:spMk id="3" creationId="{353C337A-C510-4171-B4D9-3F0A07596464}"/>
          </ac:spMkLst>
        </pc:spChg>
        <pc:spChg chg="mod">
          <ac:chgData name="Ben Neville" userId="S::bneville@ryeprimary.co.uk::640c8c98-081a-4273-8560-82cc0c388080" providerId="AD" clId="Web-{244C024B-1809-C590-1B70-2D7ADFBB308D}" dt="2021-06-10T14:05:11.852" v="50" actId="14100"/>
          <ac:spMkLst>
            <pc:docMk/>
            <pc:sldMk cId="3175398325" sldId="301"/>
            <ac:spMk id="6" creationId="{ABB2F45C-5D31-45D9-A903-CA50D8A70216}"/>
          </ac:spMkLst>
        </pc:spChg>
        <pc:spChg chg="mod">
          <ac:chgData name="Ben Neville" userId="S::bneville@ryeprimary.co.uk::640c8c98-081a-4273-8560-82cc0c388080" providerId="AD" clId="Web-{244C024B-1809-C590-1B70-2D7ADFBB308D}" dt="2021-06-10T14:04:54.758" v="44" actId="1076"/>
          <ac:spMkLst>
            <pc:docMk/>
            <pc:sldMk cId="3175398325" sldId="301"/>
            <ac:spMk id="7" creationId="{2BDFC07F-4507-4CFB-87DE-6258C1679972}"/>
          </ac:spMkLst>
        </pc:spChg>
        <pc:spChg chg="mod">
          <ac:chgData name="Ben Neville" userId="S::bneville@ryeprimary.co.uk::640c8c98-081a-4273-8560-82cc0c388080" providerId="AD" clId="Web-{244C024B-1809-C590-1B70-2D7ADFBB308D}" dt="2021-06-10T14:04:57.742" v="45" actId="1076"/>
          <ac:spMkLst>
            <pc:docMk/>
            <pc:sldMk cId="3175398325" sldId="301"/>
            <ac:spMk id="8" creationId="{D5A278BA-9A7D-4D3A-AD88-604EAA079321}"/>
          </ac:spMkLst>
        </pc:spChg>
        <pc:spChg chg="mod">
          <ac:chgData name="Ben Neville" userId="S::bneville@ryeprimary.co.uk::640c8c98-081a-4273-8560-82cc0c388080" providerId="AD" clId="Web-{244C024B-1809-C590-1B70-2D7ADFBB308D}" dt="2021-06-10T14:05:03.852" v="47" actId="1076"/>
          <ac:spMkLst>
            <pc:docMk/>
            <pc:sldMk cId="3175398325" sldId="301"/>
            <ac:spMk id="9" creationId="{7A73A6A3-E33E-4F0B-B764-61D15A8AFA1A}"/>
          </ac:spMkLst>
        </pc:spChg>
        <pc:spChg chg="mod">
          <ac:chgData name="Ben Neville" userId="S::bneville@ryeprimary.co.uk::640c8c98-081a-4273-8560-82cc0c388080" providerId="AD" clId="Web-{244C024B-1809-C590-1B70-2D7ADFBB308D}" dt="2021-06-10T14:13:23.693" v="192" actId="20577"/>
          <ac:spMkLst>
            <pc:docMk/>
            <pc:sldMk cId="3175398325" sldId="301"/>
            <ac:spMk id="13" creationId="{66F77A7A-8F7E-48C9-901A-91D00473E07C}"/>
          </ac:spMkLst>
        </pc:spChg>
        <pc:picChg chg="del">
          <ac:chgData name="Ben Neville" userId="S::bneville@ryeprimary.co.uk::640c8c98-081a-4273-8560-82cc0c388080" providerId="AD" clId="Web-{244C024B-1809-C590-1B70-2D7ADFBB308D}" dt="2021-06-10T13:59:43.922" v="4"/>
          <ac:picMkLst>
            <pc:docMk/>
            <pc:sldMk cId="3175398325" sldId="301"/>
            <ac:picMk id="2" creationId="{3BB291FF-8966-49F4-8EBB-3D4A00CECC35}"/>
          </ac:picMkLst>
        </pc:picChg>
        <pc:picChg chg="del">
          <ac:chgData name="Ben Neville" userId="S::bneville@ryeprimary.co.uk::640c8c98-081a-4273-8560-82cc0c388080" providerId="AD" clId="Web-{244C024B-1809-C590-1B70-2D7ADFBB308D}" dt="2021-06-10T13:59:41.578" v="3"/>
          <ac:picMkLst>
            <pc:docMk/>
            <pc:sldMk cId="3175398325" sldId="301"/>
            <ac:picMk id="10" creationId="{CD12BE14-5964-43DB-8045-F71E0DEAC414}"/>
          </ac:picMkLst>
        </pc:picChg>
        <pc:picChg chg="del">
          <ac:chgData name="Ben Neville" userId="S::bneville@ryeprimary.co.uk::640c8c98-081a-4273-8560-82cc0c388080" providerId="AD" clId="Web-{244C024B-1809-C590-1B70-2D7ADFBB308D}" dt="2021-06-10T13:59:39.516" v="2"/>
          <ac:picMkLst>
            <pc:docMk/>
            <pc:sldMk cId="3175398325" sldId="301"/>
            <ac:picMk id="19" creationId="{09D433AB-CBC2-45A0-82F2-9C017BEF0CB9}"/>
          </ac:picMkLst>
        </pc:picChg>
      </pc:sldChg>
    </pc:docChg>
  </pc:docChgLst>
  <pc:docChgLst>
    <pc:chgData name="Ben Neville" userId="S::bneville@ryeprimary.co.uk::640c8c98-081a-4273-8560-82cc0c388080" providerId="AD" clId="Web-{394E2FDE-64BC-9321-50D6-D169855E88B2}"/>
    <pc:docChg chg="modSld">
      <pc:chgData name="Ben Neville" userId="S::bneville@ryeprimary.co.uk::640c8c98-081a-4273-8560-82cc0c388080" providerId="AD" clId="Web-{394E2FDE-64BC-9321-50D6-D169855E88B2}" dt="2021-05-18T18:01:23.027" v="201" actId="20577"/>
      <pc:docMkLst>
        <pc:docMk/>
      </pc:docMkLst>
      <pc:sldChg chg="modSp">
        <pc:chgData name="Ben Neville" userId="S::bneville@ryeprimary.co.uk::640c8c98-081a-4273-8560-82cc0c388080" providerId="AD" clId="Web-{394E2FDE-64BC-9321-50D6-D169855E88B2}" dt="2021-05-18T18:01:23.027" v="201" actId="20577"/>
        <pc:sldMkLst>
          <pc:docMk/>
          <pc:sldMk cId="1690171408" sldId="277"/>
        </pc:sldMkLst>
        <pc:spChg chg="mod">
          <ac:chgData name="Ben Neville" userId="S::bneville@ryeprimary.co.uk::640c8c98-081a-4273-8560-82cc0c388080" providerId="AD" clId="Web-{394E2FDE-64BC-9321-50D6-D169855E88B2}" dt="2021-05-18T18:00:19.276" v="179" actId="20577"/>
          <ac:spMkLst>
            <pc:docMk/>
            <pc:sldMk cId="1690171408" sldId="277"/>
            <ac:spMk id="3" creationId="{F26C497C-B916-4107-A80A-EDA19687780E}"/>
          </ac:spMkLst>
        </pc:spChg>
        <pc:spChg chg="mod">
          <ac:chgData name="Ben Neville" userId="S::bneville@ryeprimary.co.uk::640c8c98-081a-4273-8560-82cc0c388080" providerId="AD" clId="Web-{394E2FDE-64BC-9321-50D6-D169855E88B2}" dt="2021-05-18T17:55:22.380" v="148" actId="20577"/>
          <ac:spMkLst>
            <pc:docMk/>
            <pc:sldMk cId="1690171408" sldId="277"/>
            <ac:spMk id="4" creationId="{EBE42017-AB0D-4479-B59D-0EC2F0C26EE6}"/>
          </ac:spMkLst>
        </pc:spChg>
        <pc:spChg chg="mod">
          <ac:chgData name="Ben Neville" userId="S::bneville@ryeprimary.co.uk::640c8c98-081a-4273-8560-82cc0c388080" providerId="AD" clId="Web-{394E2FDE-64BC-9321-50D6-D169855E88B2}" dt="2021-05-18T18:01:23.027" v="201" actId="20577"/>
          <ac:spMkLst>
            <pc:docMk/>
            <pc:sldMk cId="1690171408" sldId="277"/>
            <ac:spMk id="5" creationId="{69BCBFFF-99FB-4A49-9DE6-028F6A512F5C}"/>
          </ac:spMkLst>
        </pc:spChg>
      </pc:sldChg>
    </pc:docChg>
  </pc:docChgLst>
  <pc:docChgLst>
    <pc:chgData name="Ben Neville" userId="S::bneville@ryeprimary.co.uk::640c8c98-081a-4273-8560-82cc0c388080" providerId="AD" clId="Web-{BB0A1B23-FF92-700D-5BEE-65F07369DA4F}"/>
    <pc:docChg chg="modSld">
      <pc:chgData name="Ben Neville" userId="S::bneville@ryeprimary.co.uk::640c8c98-081a-4273-8560-82cc0c388080" providerId="AD" clId="Web-{BB0A1B23-FF92-700D-5BEE-65F07369DA4F}" dt="2021-05-15T19:52:59.453" v="546" actId="20577"/>
      <pc:docMkLst>
        <pc:docMk/>
      </pc:docMkLst>
      <pc:sldChg chg="addSp delSp modSp">
        <pc:chgData name="Ben Neville" userId="S::bneville@ryeprimary.co.uk::640c8c98-081a-4273-8560-82cc0c388080" providerId="AD" clId="Web-{BB0A1B23-FF92-700D-5BEE-65F07369DA4F}" dt="2021-05-15T19:44:52.334" v="373" actId="20577"/>
        <pc:sldMkLst>
          <pc:docMk/>
          <pc:sldMk cId="2525115228" sldId="269"/>
        </pc:sldMkLst>
        <pc:spChg chg="mod">
          <ac:chgData name="Ben Neville" userId="S::bneville@ryeprimary.co.uk::640c8c98-081a-4273-8560-82cc0c388080" providerId="AD" clId="Web-{BB0A1B23-FF92-700D-5BEE-65F07369DA4F}" dt="2021-05-15T18:30:30.357" v="124" actId="20577"/>
          <ac:spMkLst>
            <pc:docMk/>
            <pc:sldMk cId="2525115228" sldId="269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BB0A1B23-FF92-700D-5BEE-65F07369DA4F}" dt="2021-05-15T19:44:52.334" v="373" actId="20577"/>
          <ac:spMkLst>
            <pc:docMk/>
            <pc:sldMk cId="2525115228" sldId="269"/>
            <ac:spMk id="3" creationId="{206CEC54-4D68-4091-851D-2EEA64B5EC65}"/>
          </ac:spMkLst>
        </pc:spChg>
        <pc:picChg chg="del">
          <ac:chgData name="Ben Neville" userId="S::bneville@ryeprimary.co.uk::640c8c98-081a-4273-8560-82cc0c388080" providerId="AD" clId="Web-{BB0A1B23-FF92-700D-5BEE-65F07369DA4F}" dt="2021-05-15T18:29:14.103" v="91"/>
          <ac:picMkLst>
            <pc:docMk/>
            <pc:sldMk cId="2525115228" sldId="269"/>
            <ac:picMk id="4" creationId="{418134D5-3608-40CA-B14A-E367D6325F27}"/>
          </ac:picMkLst>
        </pc:picChg>
        <pc:picChg chg="add mod">
          <ac:chgData name="Ben Neville" userId="S::bneville@ryeprimary.co.uk::640c8c98-081a-4273-8560-82cc0c388080" providerId="AD" clId="Web-{BB0A1B23-FF92-700D-5BEE-65F07369DA4F}" dt="2021-05-15T18:30:25.888" v="122" actId="1076"/>
          <ac:picMkLst>
            <pc:docMk/>
            <pc:sldMk cId="2525115228" sldId="269"/>
            <ac:picMk id="6" creationId="{FB0372DD-BCD0-44C8-91F3-1E6FC1F243DF}"/>
          </ac:picMkLst>
        </pc:picChg>
        <pc:picChg chg="add del">
          <ac:chgData name="Ben Neville" userId="S::bneville@ryeprimary.co.uk::640c8c98-081a-4273-8560-82cc0c388080" providerId="AD" clId="Web-{BB0A1B23-FF92-700D-5BEE-65F07369DA4F}" dt="2021-05-15T18:30:17.606" v="118"/>
          <ac:picMkLst>
            <pc:docMk/>
            <pc:sldMk cId="2525115228" sldId="269"/>
            <ac:picMk id="8" creationId="{40150DFD-E130-4843-9133-31608C5FB7EB}"/>
          </ac:picMkLst>
        </pc:picChg>
        <pc:picChg chg="add del">
          <ac:chgData name="Ben Neville" userId="S::bneville@ryeprimary.co.uk::640c8c98-081a-4273-8560-82cc0c388080" providerId="AD" clId="Web-{BB0A1B23-FF92-700D-5BEE-65F07369DA4F}" dt="2021-05-15T18:30:18.434" v="119"/>
          <ac:picMkLst>
            <pc:docMk/>
            <pc:sldMk cId="2525115228" sldId="269"/>
            <ac:picMk id="10" creationId="{4BBDC8B1-A8FA-43EF-B5FE-92720797A449}"/>
          </ac:picMkLst>
        </pc:picChg>
      </pc:sldChg>
      <pc:sldChg chg="addSp delSp modSp">
        <pc:chgData name="Ben Neville" userId="S::bneville@ryeprimary.co.uk::640c8c98-081a-4273-8560-82cc0c388080" providerId="AD" clId="Web-{BB0A1B23-FF92-700D-5BEE-65F07369DA4F}" dt="2021-05-15T19:52:59.453" v="546" actId="20577"/>
        <pc:sldMkLst>
          <pc:docMk/>
          <pc:sldMk cId="2002931511" sldId="270"/>
        </pc:sldMkLst>
        <pc:spChg chg="mod">
          <ac:chgData name="Ben Neville" userId="S::bneville@ryeprimary.co.uk::640c8c98-081a-4273-8560-82cc0c388080" providerId="AD" clId="Web-{BB0A1B23-FF92-700D-5BEE-65F07369DA4F}" dt="2021-05-15T18:31:36.702" v="145" actId="20577"/>
          <ac:spMkLst>
            <pc:docMk/>
            <pc:sldMk cId="2002931511" sldId="270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BB0A1B23-FF92-700D-5BEE-65F07369DA4F}" dt="2021-05-15T19:52:59.453" v="546" actId="20577"/>
          <ac:spMkLst>
            <pc:docMk/>
            <pc:sldMk cId="2002931511" sldId="270"/>
            <ac:spMk id="6" creationId="{BD475979-4268-4018-91FA-110C67A2E5F3}"/>
          </ac:spMkLst>
        </pc:spChg>
        <pc:picChg chg="del">
          <ac:chgData name="Ben Neville" userId="S::bneville@ryeprimary.co.uk::640c8c98-081a-4273-8560-82cc0c388080" providerId="AD" clId="Web-{BB0A1B23-FF92-700D-5BEE-65F07369DA4F}" dt="2021-05-15T18:29:16.509" v="92"/>
          <ac:picMkLst>
            <pc:docMk/>
            <pc:sldMk cId="2002931511" sldId="270"/>
            <ac:picMk id="3" creationId="{5C68CED4-8661-4D86-8C8C-832189C3EBD9}"/>
          </ac:picMkLst>
        </pc:picChg>
        <pc:picChg chg="add mod">
          <ac:chgData name="Ben Neville" userId="S::bneville@ryeprimary.co.uk::640c8c98-081a-4273-8560-82cc0c388080" providerId="AD" clId="Web-{BB0A1B23-FF92-700D-5BEE-65F07369DA4F}" dt="2021-05-15T18:30:52.420" v="132" actId="1076"/>
          <ac:picMkLst>
            <pc:docMk/>
            <pc:sldMk cId="2002931511" sldId="270"/>
            <ac:picMk id="4" creationId="{A5AC6AB4-18D3-44B2-965E-6229EBF45B58}"/>
          </ac:picMkLst>
        </pc:picChg>
      </pc:sldChg>
      <pc:sldChg chg="addSp delSp modSp">
        <pc:chgData name="Ben Neville" userId="S::bneville@ryeprimary.co.uk::640c8c98-081a-4273-8560-82cc0c388080" providerId="AD" clId="Web-{BB0A1B23-FF92-700D-5BEE-65F07369DA4F}" dt="2021-05-15T19:49:00.792" v="482" actId="14100"/>
        <pc:sldMkLst>
          <pc:docMk/>
          <pc:sldMk cId="3261664276" sldId="271"/>
        </pc:sldMkLst>
        <pc:spChg chg="mod">
          <ac:chgData name="Ben Neville" userId="S::bneville@ryeprimary.co.uk::640c8c98-081a-4273-8560-82cc0c388080" providerId="AD" clId="Web-{BB0A1B23-FF92-700D-5BEE-65F07369DA4F}" dt="2021-05-15T18:31:10.795" v="139" actId="20577"/>
          <ac:spMkLst>
            <pc:docMk/>
            <pc:sldMk cId="3261664276" sldId="271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BB0A1B23-FF92-700D-5BEE-65F07369DA4F}" dt="2021-05-15T19:49:00.792" v="482" actId="14100"/>
          <ac:spMkLst>
            <pc:docMk/>
            <pc:sldMk cId="3261664276" sldId="271"/>
            <ac:spMk id="6" creationId="{BD475979-4268-4018-91FA-110C67A2E5F3}"/>
          </ac:spMkLst>
        </pc:spChg>
        <pc:picChg chg="del">
          <ac:chgData name="Ben Neville" userId="S::bneville@ryeprimary.co.uk::640c8c98-081a-4273-8560-82cc0c388080" providerId="AD" clId="Web-{BB0A1B23-FF92-700D-5BEE-65F07369DA4F}" dt="2021-05-15T18:29:20.041" v="93"/>
          <ac:picMkLst>
            <pc:docMk/>
            <pc:sldMk cId="3261664276" sldId="271"/>
            <ac:picMk id="3" creationId="{5DBE7CE0-305D-4B44-9746-085B6FAC1BDA}"/>
          </ac:picMkLst>
        </pc:picChg>
        <pc:picChg chg="add mod">
          <ac:chgData name="Ben Neville" userId="S::bneville@ryeprimary.co.uk::640c8c98-081a-4273-8560-82cc0c388080" providerId="AD" clId="Web-{BB0A1B23-FF92-700D-5BEE-65F07369DA4F}" dt="2021-05-15T18:31:20.577" v="143" actId="1076"/>
          <ac:picMkLst>
            <pc:docMk/>
            <pc:sldMk cId="3261664276" sldId="271"/>
            <ac:picMk id="4" creationId="{E251273E-FD2F-4FAD-A4DD-E5777D8E5169}"/>
          </ac:picMkLst>
        </pc:picChg>
      </pc:sldChg>
      <pc:sldChg chg="delSp modSp">
        <pc:chgData name="Ben Neville" userId="S::bneville@ryeprimary.co.uk::640c8c98-081a-4273-8560-82cc0c388080" providerId="AD" clId="Web-{BB0A1B23-FF92-700D-5BEE-65F07369DA4F}" dt="2021-05-15T18:29:44.590" v="110" actId="20577"/>
        <pc:sldMkLst>
          <pc:docMk/>
          <pc:sldMk cId="1690171408" sldId="277"/>
        </pc:sldMkLst>
        <pc:spChg chg="mod">
          <ac:chgData name="Ben Neville" userId="S::bneville@ryeprimary.co.uk::640c8c98-081a-4273-8560-82cc0c388080" providerId="AD" clId="Web-{BB0A1B23-FF92-700D-5BEE-65F07369DA4F}" dt="2021-05-15T18:29:41.372" v="107" actId="20577"/>
          <ac:spMkLst>
            <pc:docMk/>
            <pc:sldMk cId="1690171408" sldId="277"/>
            <ac:spMk id="3" creationId="{F26C497C-B916-4107-A80A-EDA19687780E}"/>
          </ac:spMkLst>
        </pc:spChg>
        <pc:spChg chg="mod">
          <ac:chgData name="Ben Neville" userId="S::bneville@ryeprimary.co.uk::640c8c98-081a-4273-8560-82cc0c388080" providerId="AD" clId="Web-{BB0A1B23-FF92-700D-5BEE-65F07369DA4F}" dt="2021-05-15T18:29:37.464" v="104" actId="20577"/>
          <ac:spMkLst>
            <pc:docMk/>
            <pc:sldMk cId="1690171408" sldId="277"/>
            <ac:spMk id="4" creationId="{EBE42017-AB0D-4479-B59D-0EC2F0C26EE6}"/>
          </ac:spMkLst>
        </pc:spChg>
        <pc:spChg chg="mod">
          <ac:chgData name="Ben Neville" userId="S::bneville@ryeprimary.co.uk::640c8c98-081a-4273-8560-82cc0c388080" providerId="AD" clId="Web-{BB0A1B23-FF92-700D-5BEE-65F07369DA4F}" dt="2021-05-15T18:29:44.590" v="110" actId="20577"/>
          <ac:spMkLst>
            <pc:docMk/>
            <pc:sldMk cId="1690171408" sldId="277"/>
            <ac:spMk id="5" creationId="{69BCBFFF-99FB-4A49-9DE6-028F6A512F5C}"/>
          </ac:spMkLst>
        </pc:spChg>
        <pc:picChg chg="del">
          <ac:chgData name="Ben Neville" userId="S::bneville@ryeprimary.co.uk::640c8c98-081a-4273-8560-82cc0c388080" providerId="AD" clId="Web-{BB0A1B23-FF92-700D-5BEE-65F07369DA4F}" dt="2021-05-15T18:29:25.510" v="96"/>
          <ac:picMkLst>
            <pc:docMk/>
            <pc:sldMk cId="1690171408" sldId="277"/>
            <ac:picMk id="6" creationId="{0F134CF1-C44F-4DFE-AC77-B0CECD868A43}"/>
          </ac:picMkLst>
        </pc:picChg>
        <pc:picChg chg="del">
          <ac:chgData name="Ben Neville" userId="S::bneville@ryeprimary.co.uk::640c8c98-081a-4273-8560-82cc0c388080" providerId="AD" clId="Web-{BB0A1B23-FF92-700D-5BEE-65F07369DA4F}" dt="2021-05-15T18:29:24.916" v="95"/>
          <ac:picMkLst>
            <pc:docMk/>
            <pc:sldMk cId="1690171408" sldId="277"/>
            <ac:picMk id="7" creationId="{2528F998-2E03-4607-B232-22757D70448F}"/>
          </ac:picMkLst>
        </pc:picChg>
        <pc:picChg chg="del">
          <ac:chgData name="Ben Neville" userId="S::bneville@ryeprimary.co.uk::640c8c98-081a-4273-8560-82cc0c388080" providerId="AD" clId="Web-{BB0A1B23-FF92-700D-5BEE-65F07369DA4F}" dt="2021-05-15T18:29:24.353" v="94"/>
          <ac:picMkLst>
            <pc:docMk/>
            <pc:sldMk cId="1690171408" sldId="277"/>
            <ac:picMk id="8" creationId="{2E92931D-94DE-4751-9D0A-DC3835EAAC44}"/>
          </ac:picMkLst>
        </pc:picChg>
      </pc:sldChg>
      <pc:sldChg chg="addSp delSp modSp">
        <pc:chgData name="Ben Neville" userId="S::bneville@ryeprimary.co.uk::640c8c98-081a-4273-8560-82cc0c388080" providerId="AD" clId="Web-{BB0A1B23-FF92-700D-5BEE-65F07369DA4F}" dt="2021-05-15T19:35:00.650" v="278" actId="20577"/>
        <pc:sldMkLst>
          <pc:docMk/>
          <pc:sldMk cId="3175398325" sldId="301"/>
        </pc:sldMkLst>
        <pc:spChg chg="del">
          <ac:chgData name="Ben Neville" userId="S::bneville@ryeprimary.co.uk::640c8c98-081a-4273-8560-82cc0c388080" providerId="AD" clId="Web-{BB0A1B23-FF92-700D-5BEE-65F07369DA4F}" dt="2021-05-15T18:17:55.317" v="5"/>
          <ac:spMkLst>
            <pc:docMk/>
            <pc:sldMk cId="3175398325" sldId="301"/>
            <ac:spMk id="3" creationId="{69797AD9-F6DF-40A8-A8AE-E62B8D8B1961}"/>
          </ac:spMkLst>
        </pc:spChg>
        <pc:spChg chg="mod">
          <ac:chgData name="Ben Neville" userId="S::bneville@ryeprimary.co.uk::640c8c98-081a-4273-8560-82cc0c388080" providerId="AD" clId="Web-{BB0A1B23-FF92-700D-5BEE-65F07369DA4F}" dt="2021-05-15T19:28:37.329" v="250" actId="14100"/>
          <ac:spMkLst>
            <pc:docMk/>
            <pc:sldMk cId="3175398325" sldId="301"/>
            <ac:spMk id="6" creationId="{ABB2F45C-5D31-45D9-A903-CA50D8A70216}"/>
          </ac:spMkLst>
        </pc:spChg>
        <pc:spChg chg="mod">
          <ac:chgData name="Ben Neville" userId="S::bneville@ryeprimary.co.uk::640c8c98-081a-4273-8560-82cc0c388080" providerId="AD" clId="Web-{BB0A1B23-FF92-700D-5BEE-65F07369DA4F}" dt="2021-05-15T18:31:31.733" v="144" actId="20577"/>
          <ac:spMkLst>
            <pc:docMk/>
            <pc:sldMk cId="3175398325" sldId="301"/>
            <ac:spMk id="8" creationId="{D5A278BA-9A7D-4D3A-AD88-604EAA079321}"/>
          </ac:spMkLst>
        </pc:spChg>
        <pc:spChg chg="mod">
          <ac:chgData name="Ben Neville" userId="S::bneville@ryeprimary.co.uk::640c8c98-081a-4273-8560-82cc0c388080" providerId="AD" clId="Web-{BB0A1B23-FF92-700D-5BEE-65F07369DA4F}" dt="2021-05-15T19:35:00.650" v="278" actId="20577"/>
          <ac:spMkLst>
            <pc:docMk/>
            <pc:sldMk cId="3175398325" sldId="301"/>
            <ac:spMk id="13" creationId="{66F77A7A-8F7E-48C9-901A-91D00473E07C}"/>
          </ac:spMkLst>
        </pc:spChg>
        <pc:picChg chg="del">
          <ac:chgData name="Ben Neville" userId="S::bneville@ryeprimary.co.uk::640c8c98-081a-4273-8560-82cc0c388080" providerId="AD" clId="Web-{BB0A1B23-FF92-700D-5BEE-65F07369DA4F}" dt="2021-05-15T18:20:32.446" v="8"/>
          <ac:picMkLst>
            <pc:docMk/>
            <pc:sldMk cId="3175398325" sldId="301"/>
            <ac:picMk id="2" creationId="{E7DAB93F-937B-484B-8C7F-9BA7D384D972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3:00.138" v="20"/>
          <ac:picMkLst>
            <pc:docMk/>
            <pc:sldMk cId="3175398325" sldId="301"/>
            <ac:picMk id="4" creationId="{FF6BB989-EEDD-442F-911E-C42BE57AAE16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3:00.138" v="19"/>
          <ac:picMkLst>
            <pc:docMk/>
            <pc:sldMk cId="3175398325" sldId="301"/>
            <ac:picMk id="10" creationId="{F2760D0A-CBD9-4014-A80E-0086FBE32C6D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3:00.138" v="18"/>
          <ac:picMkLst>
            <pc:docMk/>
            <pc:sldMk cId="3175398325" sldId="301"/>
            <ac:picMk id="11" creationId="{C1D231C8-8FD9-450A-ABAE-BC0037F5D44C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3:00.138" v="17"/>
          <ac:picMkLst>
            <pc:docMk/>
            <pc:sldMk cId="3175398325" sldId="301"/>
            <ac:picMk id="12" creationId="{779D6E7A-0C70-465A-976A-0D405B2D413D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3:00.138" v="16"/>
          <ac:picMkLst>
            <pc:docMk/>
            <pc:sldMk cId="3175398325" sldId="301"/>
            <ac:picMk id="14" creationId="{8E94CCDE-4690-457A-8488-3288BC35176C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3:00.138" v="15"/>
          <ac:picMkLst>
            <pc:docMk/>
            <pc:sldMk cId="3175398325" sldId="301"/>
            <ac:picMk id="15" creationId="{C85F54F3-E4AF-40DF-AEBD-25A1FC804C65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5:07.284" v="45"/>
          <ac:picMkLst>
            <pc:docMk/>
            <pc:sldMk cId="3175398325" sldId="301"/>
            <ac:picMk id="16" creationId="{812C15B9-B2A0-457B-955E-30DA12447BA3}"/>
          </ac:picMkLst>
        </pc:picChg>
        <pc:picChg chg="del">
          <ac:chgData name="Ben Neville" userId="S::bneville@ryeprimary.co.uk::640c8c98-081a-4273-8560-82cc0c388080" providerId="AD" clId="Web-{BB0A1B23-FF92-700D-5BEE-65F07369DA4F}" dt="2021-05-15T18:20:30.602" v="7"/>
          <ac:picMkLst>
            <pc:docMk/>
            <pc:sldMk cId="3175398325" sldId="301"/>
            <ac:picMk id="17" creationId="{5D5974E2-23F0-40CB-901E-C606D5B78D3D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5:06.331" v="44"/>
          <ac:picMkLst>
            <pc:docMk/>
            <pc:sldMk cId="3175398325" sldId="301"/>
            <ac:picMk id="18" creationId="{105D5508-644F-42C9-B4AF-D66052547A8C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8:59.759" v="86" actId="1076"/>
          <ac:picMkLst>
            <pc:docMk/>
            <pc:sldMk cId="3175398325" sldId="301"/>
            <ac:picMk id="19" creationId="{74CAF56A-74F5-4214-9184-82038BFA0F38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5:03.596" v="42"/>
          <ac:picMkLst>
            <pc:docMk/>
            <pc:sldMk cId="3175398325" sldId="301"/>
            <ac:picMk id="20" creationId="{BFAF663C-134E-40D5-AEE8-36033AE111C8}"/>
          </ac:picMkLst>
        </pc:picChg>
        <pc:picChg chg="del">
          <ac:chgData name="Ben Neville" userId="S::bneville@ryeprimary.co.uk::640c8c98-081a-4273-8560-82cc0c388080" providerId="AD" clId="Web-{BB0A1B23-FF92-700D-5BEE-65F07369DA4F}" dt="2021-05-15T18:20:29.227" v="6"/>
          <ac:picMkLst>
            <pc:docMk/>
            <pc:sldMk cId="3175398325" sldId="301"/>
            <ac:picMk id="21" creationId="{76EEAEF4-3A09-4FB7-BA03-11F9418C7B90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5:02.705" v="41"/>
          <ac:picMkLst>
            <pc:docMk/>
            <pc:sldMk cId="3175398325" sldId="301"/>
            <ac:picMk id="22" creationId="{629CCD83-7C60-479A-A4A4-04CB07C8341F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5:01.799" v="40"/>
          <ac:picMkLst>
            <pc:docMk/>
            <pc:sldMk cId="3175398325" sldId="301"/>
            <ac:picMk id="23" creationId="{046FA048-CEFF-4631-9C14-82B78B8464AF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6:21.567" v="57"/>
          <ac:picMkLst>
            <pc:docMk/>
            <pc:sldMk cId="3175398325" sldId="301"/>
            <ac:picMk id="24" creationId="{0CBD3F52-43BA-414F-8DD4-256853A05275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6:21.083" v="56"/>
          <ac:picMkLst>
            <pc:docMk/>
            <pc:sldMk cId="3175398325" sldId="301"/>
            <ac:picMk id="25" creationId="{A932F6E3-3848-4E4D-9398-C452ADEDE1BB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6:20.426" v="55"/>
          <ac:picMkLst>
            <pc:docMk/>
            <pc:sldMk cId="3175398325" sldId="301"/>
            <ac:picMk id="26" creationId="{E76E9087-0EF5-41C7-9E3D-4DEF49E935D8}"/>
          </ac:picMkLst>
        </pc:picChg>
        <pc:picChg chg="add mod">
          <ac:chgData name="Ben Neville" userId="S::bneville@ryeprimary.co.uk::640c8c98-081a-4273-8560-82cc0c388080" providerId="AD" clId="Web-{BB0A1B23-FF92-700D-5BEE-65F07369DA4F}" dt="2021-05-15T18:29:01.837" v="87" actId="1076"/>
          <ac:picMkLst>
            <pc:docMk/>
            <pc:sldMk cId="3175398325" sldId="301"/>
            <ac:picMk id="27" creationId="{E7CCDE72-094F-4692-9E23-23CF304D2210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9:03.634" v="88" actId="1076"/>
          <ac:picMkLst>
            <pc:docMk/>
            <pc:sldMk cId="3175398325" sldId="301"/>
            <ac:picMk id="28" creationId="{E18B697B-FE28-44E3-BA5C-7A6A1DA2B007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7:12.397" v="69"/>
          <ac:picMkLst>
            <pc:docMk/>
            <pc:sldMk cId="3175398325" sldId="301"/>
            <ac:picMk id="29" creationId="{24C48A28-6AD4-4006-9DC2-7B7013642368}"/>
          </ac:picMkLst>
        </pc:picChg>
        <pc:picChg chg="add del mod">
          <ac:chgData name="Ben Neville" userId="S::bneville@ryeprimary.co.uk::640c8c98-081a-4273-8560-82cc0c388080" providerId="AD" clId="Web-{BB0A1B23-FF92-700D-5BEE-65F07369DA4F}" dt="2021-05-15T18:27:11.475" v="68"/>
          <ac:picMkLst>
            <pc:docMk/>
            <pc:sldMk cId="3175398325" sldId="301"/>
            <ac:picMk id="30" creationId="{D773DDF4-C7E0-41F3-A597-398D5B33FF2E}"/>
          </ac:picMkLst>
        </pc:picChg>
      </pc:sldChg>
    </pc:docChg>
  </pc:docChgLst>
  <pc:docChgLst>
    <pc:chgData name="Ben Neville" userId="S::bneville@ryeprimary.co.uk::640c8c98-081a-4273-8560-82cc0c388080" providerId="AD" clId="Web-{E0A52F4B-6288-E97E-2206-65B6BE9820EB}"/>
    <pc:docChg chg="modSld">
      <pc:chgData name="Ben Neville" userId="S::bneville@ryeprimary.co.uk::640c8c98-081a-4273-8560-82cc0c388080" providerId="AD" clId="Web-{E0A52F4B-6288-E97E-2206-65B6BE9820EB}" dt="2021-06-06T13:27:52.539" v="0"/>
      <pc:docMkLst>
        <pc:docMk/>
      </pc:docMkLst>
      <pc:sldChg chg="delSp">
        <pc:chgData name="Ben Neville" userId="S::bneville@ryeprimary.co.uk::640c8c98-081a-4273-8560-82cc0c388080" providerId="AD" clId="Web-{E0A52F4B-6288-E97E-2206-65B6BE9820EB}" dt="2021-06-06T13:27:52.539" v="0"/>
        <pc:sldMkLst>
          <pc:docMk/>
          <pc:sldMk cId="3680175080" sldId="257"/>
        </pc:sldMkLst>
        <pc:spChg chg="del">
          <ac:chgData name="Ben Neville" userId="S::bneville@ryeprimary.co.uk::640c8c98-081a-4273-8560-82cc0c388080" providerId="AD" clId="Web-{E0A52F4B-6288-E97E-2206-65B6BE9820EB}" dt="2021-06-06T13:27:52.539" v="0"/>
          <ac:spMkLst>
            <pc:docMk/>
            <pc:sldMk cId="3680175080" sldId="257"/>
            <ac:spMk id="7" creationId="{6AA01077-D015-44A3-BA92-D644D08F9CB7}"/>
          </ac:spMkLst>
        </pc:spChg>
      </pc:sldChg>
    </pc:docChg>
  </pc:docChgLst>
  <pc:docChgLst>
    <pc:chgData name="Ben Neville" userId="S::bneville@ryeprimary.co.uk::640c8c98-081a-4273-8560-82cc0c388080" providerId="AD" clId="Web-{94C9FF07-6C9E-D460-AB09-4B6366111FAE}"/>
    <pc:docChg chg="modSld">
      <pc:chgData name="Ben Neville" userId="S::bneville@ryeprimary.co.uk::640c8c98-081a-4273-8560-82cc0c388080" providerId="AD" clId="Web-{94C9FF07-6C9E-D460-AB09-4B6366111FAE}" dt="2021-06-06T11:00:13.317" v="0"/>
      <pc:docMkLst>
        <pc:docMk/>
      </pc:docMkLst>
      <pc:sldChg chg="addSp delSp modSp">
        <pc:chgData name="Ben Neville" userId="S::bneville@ryeprimary.co.uk::640c8c98-081a-4273-8560-82cc0c388080" providerId="AD" clId="Web-{94C9FF07-6C9E-D460-AB09-4B6366111FAE}" dt="2021-06-06T11:00:13.317" v="0"/>
        <pc:sldMkLst>
          <pc:docMk/>
          <pc:sldMk cId="3680175080" sldId="257"/>
        </pc:sldMkLst>
        <pc:spChg chg="del">
          <ac:chgData name="Ben Neville" userId="S::bneville@ryeprimary.co.uk::640c8c98-081a-4273-8560-82cc0c388080" providerId="AD" clId="Web-{94C9FF07-6C9E-D460-AB09-4B6366111FAE}" dt="2021-06-06T11:00:13.317" v="0"/>
          <ac:spMkLst>
            <pc:docMk/>
            <pc:sldMk cId="3680175080" sldId="257"/>
            <ac:spMk id="2" creationId="{DDC8DDAB-7A39-4DF2-BDCD-A4D0EF686B38}"/>
          </ac:spMkLst>
        </pc:spChg>
        <pc:spChg chg="add mod">
          <ac:chgData name="Ben Neville" userId="S::bneville@ryeprimary.co.uk::640c8c98-081a-4273-8560-82cc0c388080" providerId="AD" clId="Web-{94C9FF07-6C9E-D460-AB09-4B6366111FAE}" dt="2021-06-06T11:00:13.317" v="0"/>
          <ac:spMkLst>
            <pc:docMk/>
            <pc:sldMk cId="3680175080" sldId="257"/>
            <ac:spMk id="7" creationId="{6AA01077-D015-44A3-BA92-D644D08F9CB7}"/>
          </ac:spMkLst>
        </pc:spChg>
      </pc:sldChg>
    </pc:docChg>
  </pc:docChgLst>
  <pc:docChgLst>
    <pc:chgData name="Ben Neville" userId="S::bneville@ryeprimary.co.uk::640c8c98-081a-4273-8560-82cc0c388080" providerId="AD" clId="Web-{C2CB7CF5-16BE-D48F-E393-364A98E381F5}"/>
    <pc:docChg chg="modSld">
      <pc:chgData name="Ben Neville" userId="S::bneville@ryeprimary.co.uk::640c8c98-081a-4273-8560-82cc0c388080" providerId="AD" clId="Web-{C2CB7CF5-16BE-D48F-E393-364A98E381F5}" dt="2021-05-12T12:22:00.519" v="173" actId="20577"/>
      <pc:docMkLst>
        <pc:docMk/>
      </pc:docMkLst>
      <pc:sldChg chg="modSp">
        <pc:chgData name="Ben Neville" userId="S::bneville@ryeprimary.co.uk::640c8c98-081a-4273-8560-82cc0c388080" providerId="AD" clId="Web-{C2CB7CF5-16BE-D48F-E393-364A98E381F5}" dt="2021-05-12T12:22:00.519" v="173" actId="20577"/>
        <pc:sldMkLst>
          <pc:docMk/>
          <pc:sldMk cId="1690171408" sldId="277"/>
        </pc:sldMkLst>
        <pc:spChg chg="mod">
          <ac:chgData name="Ben Neville" userId="S::bneville@ryeprimary.co.uk::640c8c98-081a-4273-8560-82cc0c388080" providerId="AD" clId="Web-{C2CB7CF5-16BE-D48F-E393-364A98E381F5}" dt="2021-05-12T12:18:45.422" v="117" actId="20577"/>
          <ac:spMkLst>
            <pc:docMk/>
            <pc:sldMk cId="1690171408" sldId="277"/>
            <ac:spMk id="3" creationId="{F26C497C-B916-4107-A80A-EDA19687780E}"/>
          </ac:spMkLst>
        </pc:spChg>
        <pc:spChg chg="mod">
          <ac:chgData name="Ben Neville" userId="S::bneville@ryeprimary.co.uk::640c8c98-081a-4273-8560-82cc0c388080" providerId="AD" clId="Web-{C2CB7CF5-16BE-D48F-E393-364A98E381F5}" dt="2021-05-12T12:12:10.586" v="77" actId="20577"/>
          <ac:spMkLst>
            <pc:docMk/>
            <pc:sldMk cId="1690171408" sldId="277"/>
            <ac:spMk id="4" creationId="{EBE42017-AB0D-4479-B59D-0EC2F0C26EE6}"/>
          </ac:spMkLst>
        </pc:spChg>
        <pc:spChg chg="mod">
          <ac:chgData name="Ben Neville" userId="S::bneville@ryeprimary.co.uk::640c8c98-081a-4273-8560-82cc0c388080" providerId="AD" clId="Web-{C2CB7CF5-16BE-D48F-E393-364A98E381F5}" dt="2021-05-12T12:22:00.519" v="173" actId="20577"/>
          <ac:spMkLst>
            <pc:docMk/>
            <pc:sldMk cId="1690171408" sldId="277"/>
            <ac:spMk id="5" creationId="{69BCBFFF-99FB-4A49-9DE6-028F6A512F5C}"/>
          </ac:spMkLst>
        </pc:spChg>
      </pc:sldChg>
    </pc:docChg>
  </pc:docChgLst>
  <pc:docChgLst>
    <pc:chgData name="Ben Neville" userId="S::bneville@ryeprimary.co.uk::640c8c98-081a-4273-8560-82cc0c388080" providerId="AD" clId="Web-{891A88EC-93CE-2A5C-01EC-351A56C8102C}"/>
    <pc:docChg chg="modSld">
      <pc:chgData name="Ben Neville" userId="S::bneville@ryeprimary.co.uk::640c8c98-081a-4273-8560-82cc0c388080" providerId="AD" clId="Web-{891A88EC-93CE-2A5C-01EC-351A56C8102C}" dt="2021-05-26T16:32:54.906" v="245" actId="20577"/>
      <pc:docMkLst>
        <pc:docMk/>
      </pc:docMkLst>
      <pc:sldChg chg="modSp">
        <pc:chgData name="Ben Neville" userId="S::bneville@ryeprimary.co.uk::640c8c98-081a-4273-8560-82cc0c388080" providerId="AD" clId="Web-{891A88EC-93CE-2A5C-01EC-351A56C8102C}" dt="2021-05-26T16:32:54.906" v="245" actId="20577"/>
        <pc:sldMkLst>
          <pc:docMk/>
          <pc:sldMk cId="1690171408" sldId="277"/>
        </pc:sldMkLst>
        <pc:spChg chg="mod">
          <ac:chgData name="Ben Neville" userId="S::bneville@ryeprimary.co.uk::640c8c98-081a-4273-8560-82cc0c388080" providerId="AD" clId="Web-{891A88EC-93CE-2A5C-01EC-351A56C8102C}" dt="2021-05-26T16:29:19.493" v="212" actId="20577"/>
          <ac:spMkLst>
            <pc:docMk/>
            <pc:sldMk cId="1690171408" sldId="277"/>
            <ac:spMk id="3" creationId="{F26C497C-B916-4107-A80A-EDA19687780E}"/>
          </ac:spMkLst>
        </pc:spChg>
        <pc:spChg chg="mod">
          <ac:chgData name="Ben Neville" userId="S::bneville@ryeprimary.co.uk::640c8c98-081a-4273-8560-82cc0c388080" providerId="AD" clId="Web-{891A88EC-93CE-2A5C-01EC-351A56C8102C}" dt="2021-05-26T16:29:05.055" v="186" actId="20577"/>
          <ac:spMkLst>
            <pc:docMk/>
            <pc:sldMk cId="1690171408" sldId="277"/>
            <ac:spMk id="4" creationId="{EBE42017-AB0D-4479-B59D-0EC2F0C26EE6}"/>
          </ac:spMkLst>
        </pc:spChg>
        <pc:spChg chg="mod">
          <ac:chgData name="Ben Neville" userId="S::bneville@ryeprimary.co.uk::640c8c98-081a-4273-8560-82cc0c388080" providerId="AD" clId="Web-{891A88EC-93CE-2A5C-01EC-351A56C8102C}" dt="2021-05-26T16:32:54.906" v="245" actId="20577"/>
          <ac:spMkLst>
            <pc:docMk/>
            <pc:sldMk cId="1690171408" sldId="277"/>
            <ac:spMk id="5" creationId="{69BCBFFF-99FB-4A49-9DE6-028F6A512F5C}"/>
          </ac:spMkLst>
        </pc:spChg>
      </pc:sldChg>
    </pc:docChg>
  </pc:docChgLst>
  <pc:docChgLst>
    <pc:chgData name="Ben Neville" userId="S::bneville@ryeprimary.co.uk::640c8c98-081a-4273-8560-82cc0c388080" providerId="AD" clId="Web-{4724A972-E3BF-891B-F952-3E062BC7B835}"/>
    <pc:docChg chg="modSld">
      <pc:chgData name="Ben Neville" userId="S::bneville@ryeprimary.co.uk::640c8c98-081a-4273-8560-82cc0c388080" providerId="AD" clId="Web-{4724A972-E3BF-891B-F952-3E062BC7B835}" dt="2021-05-05T13:53:27.498" v="36" actId="20577"/>
      <pc:docMkLst>
        <pc:docMk/>
      </pc:docMkLst>
      <pc:sldChg chg="modSp">
        <pc:chgData name="Ben Neville" userId="S::bneville@ryeprimary.co.uk::640c8c98-081a-4273-8560-82cc0c388080" providerId="AD" clId="Web-{4724A972-E3BF-891B-F952-3E062BC7B835}" dt="2021-05-05T13:53:27.498" v="36" actId="20577"/>
        <pc:sldMkLst>
          <pc:docMk/>
          <pc:sldMk cId="3175398325" sldId="301"/>
        </pc:sldMkLst>
        <pc:spChg chg="mod">
          <ac:chgData name="Ben Neville" userId="S::bneville@ryeprimary.co.uk::640c8c98-081a-4273-8560-82cc0c388080" providerId="AD" clId="Web-{4724A972-E3BF-891B-F952-3E062BC7B835}" dt="2021-05-05T13:53:18.107" v="35" actId="14100"/>
          <ac:spMkLst>
            <pc:docMk/>
            <pc:sldMk cId="3175398325" sldId="301"/>
            <ac:spMk id="8" creationId="{D5A278BA-9A7D-4D3A-AD88-604EAA079321}"/>
          </ac:spMkLst>
        </pc:spChg>
        <pc:spChg chg="mod">
          <ac:chgData name="Ben Neville" userId="S::bneville@ryeprimary.co.uk::640c8c98-081a-4273-8560-82cc0c388080" providerId="AD" clId="Web-{4724A972-E3BF-891B-F952-3E062BC7B835}" dt="2021-05-05T13:53:27.498" v="36" actId="20577"/>
          <ac:spMkLst>
            <pc:docMk/>
            <pc:sldMk cId="3175398325" sldId="301"/>
            <ac:spMk id="13" creationId="{66F77A7A-8F7E-48C9-901A-91D00473E07C}"/>
          </ac:spMkLst>
        </pc:spChg>
      </pc:sldChg>
    </pc:docChg>
  </pc:docChgLst>
  <pc:docChgLst>
    <pc:chgData name="Ben Neville" userId="S::bneville@ryeprimary.co.uk::640c8c98-081a-4273-8560-82cc0c388080" providerId="AD" clId="Web-{34F6D2B8-CE61-8A77-A0CE-31D438029991}"/>
    <pc:docChg chg="addSld modSld sldOrd">
      <pc:chgData name="Ben Neville" userId="S::bneville@ryeprimary.co.uk::640c8c98-081a-4273-8560-82cc0c388080" providerId="AD" clId="Web-{34F6D2B8-CE61-8A77-A0CE-31D438029991}" dt="2021-05-23T20:05:49.740" v="575" actId="20577"/>
      <pc:docMkLst>
        <pc:docMk/>
      </pc:docMkLst>
      <pc:sldChg chg="addSp delSp modSp">
        <pc:chgData name="Ben Neville" userId="S::bneville@ryeprimary.co.uk::640c8c98-081a-4273-8560-82cc0c388080" providerId="AD" clId="Web-{34F6D2B8-CE61-8A77-A0CE-31D438029991}" dt="2021-05-23T19:45:04.894" v="461" actId="20577"/>
        <pc:sldMkLst>
          <pc:docMk/>
          <pc:sldMk cId="2525115228" sldId="269"/>
        </pc:sldMkLst>
        <pc:spChg chg="mod">
          <ac:chgData name="Ben Neville" userId="S::bneville@ryeprimary.co.uk::640c8c98-081a-4273-8560-82cc0c388080" providerId="AD" clId="Web-{34F6D2B8-CE61-8A77-A0CE-31D438029991}" dt="2021-05-23T19:22:43.207" v="119" actId="20577"/>
          <ac:spMkLst>
            <pc:docMk/>
            <pc:sldMk cId="2525115228" sldId="269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34F6D2B8-CE61-8A77-A0CE-31D438029991}" dt="2021-05-23T19:45:04.894" v="461" actId="20577"/>
          <ac:spMkLst>
            <pc:docMk/>
            <pc:sldMk cId="2525115228" sldId="269"/>
            <ac:spMk id="3" creationId="{206CEC54-4D68-4091-851D-2EEA64B5EC65}"/>
          </ac:spMkLst>
        </pc:spChg>
        <pc:picChg chg="add mod">
          <ac:chgData name="Ben Neville" userId="S::bneville@ryeprimary.co.uk::640c8c98-081a-4273-8560-82cc0c388080" providerId="AD" clId="Web-{34F6D2B8-CE61-8A77-A0CE-31D438029991}" dt="2021-05-23T19:31:00.658" v="179" actId="1076"/>
          <ac:picMkLst>
            <pc:docMk/>
            <pc:sldMk cId="2525115228" sldId="269"/>
            <ac:picMk id="4" creationId="{D7D34999-1ADA-49F2-BD34-2BC9DBA427A4}"/>
          </ac:picMkLst>
        </pc:picChg>
        <pc:picChg chg="del">
          <ac:chgData name="Ben Neville" userId="S::bneville@ryeprimary.co.uk::640c8c98-081a-4273-8560-82cc0c388080" providerId="AD" clId="Web-{34F6D2B8-CE61-8A77-A0CE-31D438029991}" dt="2021-05-23T19:22:44.472" v="120"/>
          <ac:picMkLst>
            <pc:docMk/>
            <pc:sldMk cId="2525115228" sldId="269"/>
            <ac:picMk id="6" creationId="{FB0372DD-BCD0-44C8-91F3-1E6FC1F243DF}"/>
          </ac:picMkLst>
        </pc:picChg>
      </pc:sldChg>
      <pc:sldChg chg="addSp delSp modSp">
        <pc:chgData name="Ben Neville" userId="S::bneville@ryeprimary.co.uk::640c8c98-081a-4273-8560-82cc0c388080" providerId="AD" clId="Web-{34F6D2B8-CE61-8A77-A0CE-31D438029991}" dt="2021-05-23T19:45:50.849" v="489" actId="20577"/>
        <pc:sldMkLst>
          <pc:docMk/>
          <pc:sldMk cId="2002931511" sldId="270"/>
        </pc:sldMkLst>
        <pc:spChg chg="mod">
          <ac:chgData name="Ben Neville" userId="S::bneville@ryeprimary.co.uk::640c8c98-081a-4273-8560-82cc0c388080" providerId="AD" clId="Web-{34F6D2B8-CE61-8A77-A0CE-31D438029991}" dt="2021-05-23T19:22:52.660" v="125" actId="20577"/>
          <ac:spMkLst>
            <pc:docMk/>
            <pc:sldMk cId="2002931511" sldId="270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34F6D2B8-CE61-8A77-A0CE-31D438029991}" dt="2021-05-23T19:45:50.849" v="489" actId="20577"/>
          <ac:spMkLst>
            <pc:docMk/>
            <pc:sldMk cId="2002931511" sldId="270"/>
            <ac:spMk id="6" creationId="{BD475979-4268-4018-91FA-110C67A2E5F3}"/>
          </ac:spMkLst>
        </pc:spChg>
        <pc:picChg chg="add mod">
          <ac:chgData name="Ben Neville" userId="S::bneville@ryeprimary.co.uk::640c8c98-081a-4273-8560-82cc0c388080" providerId="AD" clId="Web-{34F6D2B8-CE61-8A77-A0CE-31D438029991}" dt="2021-05-23T19:30:54.330" v="177" actId="1076"/>
          <ac:picMkLst>
            <pc:docMk/>
            <pc:sldMk cId="2002931511" sldId="270"/>
            <ac:picMk id="3" creationId="{1B58CB93-151E-4FF4-8838-D3F65869975B}"/>
          </ac:picMkLst>
        </pc:picChg>
        <pc:picChg chg="del">
          <ac:chgData name="Ben Neville" userId="S::bneville@ryeprimary.co.uk::640c8c98-081a-4273-8560-82cc0c388080" providerId="AD" clId="Web-{34F6D2B8-CE61-8A77-A0CE-31D438029991}" dt="2021-05-23T19:22:54.270" v="126"/>
          <ac:picMkLst>
            <pc:docMk/>
            <pc:sldMk cId="2002931511" sldId="270"/>
            <ac:picMk id="4" creationId="{A5AC6AB4-18D3-44B2-965E-6229EBF45B58}"/>
          </ac:picMkLst>
        </pc:picChg>
      </pc:sldChg>
      <pc:sldChg chg="addSp delSp modSp">
        <pc:chgData name="Ben Neville" userId="S::bneville@ryeprimary.co.uk::640c8c98-081a-4273-8560-82cc0c388080" providerId="AD" clId="Web-{34F6D2B8-CE61-8A77-A0CE-31D438029991}" dt="2021-05-23T19:46:27.741" v="539" actId="20577"/>
        <pc:sldMkLst>
          <pc:docMk/>
          <pc:sldMk cId="3261664276" sldId="271"/>
        </pc:sldMkLst>
        <pc:spChg chg="mod">
          <ac:chgData name="Ben Neville" userId="S::bneville@ryeprimary.co.uk::640c8c98-081a-4273-8560-82cc0c388080" providerId="AD" clId="Web-{34F6D2B8-CE61-8A77-A0CE-31D438029991}" dt="2021-05-23T19:23:07.926" v="132" actId="20577"/>
          <ac:spMkLst>
            <pc:docMk/>
            <pc:sldMk cId="3261664276" sldId="271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34F6D2B8-CE61-8A77-A0CE-31D438029991}" dt="2021-05-23T19:46:27.741" v="539" actId="20577"/>
          <ac:spMkLst>
            <pc:docMk/>
            <pc:sldMk cId="3261664276" sldId="271"/>
            <ac:spMk id="6" creationId="{BD475979-4268-4018-91FA-110C67A2E5F3}"/>
          </ac:spMkLst>
        </pc:spChg>
        <pc:picChg chg="add mod">
          <ac:chgData name="Ben Neville" userId="S::bneville@ryeprimary.co.uk::640c8c98-081a-4273-8560-82cc0c388080" providerId="AD" clId="Web-{34F6D2B8-CE61-8A77-A0CE-31D438029991}" dt="2021-05-23T19:31:16.736" v="184" actId="1076"/>
          <ac:picMkLst>
            <pc:docMk/>
            <pc:sldMk cId="3261664276" sldId="271"/>
            <ac:picMk id="3" creationId="{F068739A-3E6A-4656-8025-EACE844183D4}"/>
          </ac:picMkLst>
        </pc:picChg>
        <pc:picChg chg="del">
          <ac:chgData name="Ben Neville" userId="S::bneville@ryeprimary.co.uk::640c8c98-081a-4273-8560-82cc0c388080" providerId="AD" clId="Web-{34F6D2B8-CE61-8A77-A0CE-31D438029991}" dt="2021-05-23T19:31:08.908" v="181"/>
          <ac:picMkLst>
            <pc:docMk/>
            <pc:sldMk cId="3261664276" sldId="271"/>
            <ac:picMk id="4" creationId="{E251273E-FD2F-4FAD-A4DD-E5777D8E5169}"/>
          </ac:picMkLst>
        </pc:picChg>
      </pc:sldChg>
      <pc:sldChg chg="modSp">
        <pc:chgData name="Ben Neville" userId="S::bneville@ryeprimary.co.uk::640c8c98-081a-4273-8560-82cc0c388080" providerId="AD" clId="Web-{34F6D2B8-CE61-8A77-A0CE-31D438029991}" dt="2021-05-23T19:46:57.132" v="552" actId="20577"/>
        <pc:sldMkLst>
          <pc:docMk/>
          <pc:sldMk cId="1690171408" sldId="277"/>
        </pc:sldMkLst>
        <pc:spChg chg="mod">
          <ac:chgData name="Ben Neville" userId="S::bneville@ryeprimary.co.uk::640c8c98-081a-4273-8560-82cc0c388080" providerId="AD" clId="Web-{34F6D2B8-CE61-8A77-A0CE-31D438029991}" dt="2021-05-23T19:46:48.788" v="549" actId="20577"/>
          <ac:spMkLst>
            <pc:docMk/>
            <pc:sldMk cId="1690171408" sldId="277"/>
            <ac:spMk id="3" creationId="{F26C497C-B916-4107-A80A-EDA19687780E}"/>
          </ac:spMkLst>
        </pc:spChg>
        <pc:spChg chg="mod">
          <ac:chgData name="Ben Neville" userId="S::bneville@ryeprimary.co.uk::640c8c98-081a-4273-8560-82cc0c388080" providerId="AD" clId="Web-{34F6D2B8-CE61-8A77-A0CE-31D438029991}" dt="2021-05-23T19:46:57.132" v="552" actId="20577"/>
          <ac:spMkLst>
            <pc:docMk/>
            <pc:sldMk cId="1690171408" sldId="277"/>
            <ac:spMk id="4" creationId="{EBE42017-AB0D-4479-B59D-0EC2F0C26EE6}"/>
          </ac:spMkLst>
        </pc:spChg>
        <pc:spChg chg="mod">
          <ac:chgData name="Ben Neville" userId="S::bneville@ryeprimary.co.uk::640c8c98-081a-4273-8560-82cc0c388080" providerId="AD" clId="Web-{34F6D2B8-CE61-8A77-A0CE-31D438029991}" dt="2021-05-23T19:46:53.522" v="551" actId="20577"/>
          <ac:spMkLst>
            <pc:docMk/>
            <pc:sldMk cId="1690171408" sldId="277"/>
            <ac:spMk id="5" creationId="{69BCBFFF-99FB-4A49-9DE6-028F6A512F5C}"/>
          </ac:spMkLst>
        </pc:spChg>
      </pc:sldChg>
      <pc:sldChg chg="addSp delSp modSp">
        <pc:chgData name="Ben Neville" userId="S::bneville@ryeprimary.co.uk::640c8c98-081a-4273-8560-82cc0c388080" providerId="AD" clId="Web-{34F6D2B8-CE61-8A77-A0CE-31D438029991}" dt="2021-05-23T19:30:29.267" v="169" actId="1076"/>
        <pc:sldMkLst>
          <pc:docMk/>
          <pc:sldMk cId="3175398325" sldId="301"/>
        </pc:sldMkLst>
        <pc:spChg chg="mod">
          <ac:chgData name="Ben Neville" userId="S::bneville@ryeprimary.co.uk::640c8c98-081a-4273-8560-82cc0c388080" providerId="AD" clId="Web-{34F6D2B8-CE61-8A77-A0CE-31D438029991}" dt="2021-05-23T19:22:26.925" v="110" actId="14100"/>
          <ac:spMkLst>
            <pc:docMk/>
            <pc:sldMk cId="3175398325" sldId="301"/>
            <ac:spMk id="8" creationId="{D5A278BA-9A7D-4D3A-AD88-604EAA079321}"/>
          </ac:spMkLst>
        </pc:spChg>
        <pc:spChg chg="mod">
          <ac:chgData name="Ben Neville" userId="S::bneville@ryeprimary.co.uk::640c8c98-081a-4273-8560-82cc0c388080" providerId="AD" clId="Web-{34F6D2B8-CE61-8A77-A0CE-31D438029991}" dt="2021-05-23T19:22:20.472" v="109" actId="20577"/>
          <ac:spMkLst>
            <pc:docMk/>
            <pc:sldMk cId="3175398325" sldId="301"/>
            <ac:spMk id="13" creationId="{66F77A7A-8F7E-48C9-901A-91D00473E07C}"/>
          </ac:spMkLst>
        </pc:spChg>
        <pc:picChg chg="add del mod">
          <ac:chgData name="Ben Neville" userId="S::bneville@ryeprimary.co.uk::640c8c98-081a-4273-8560-82cc0c388080" providerId="AD" clId="Web-{34F6D2B8-CE61-8A77-A0CE-31D438029991}" dt="2021-05-23T19:25:08.022" v="141"/>
          <ac:picMkLst>
            <pc:docMk/>
            <pc:sldMk cId="3175398325" sldId="301"/>
            <ac:picMk id="2" creationId="{E57AD3EC-5B62-44A2-92D6-21B3B56CCA2A}"/>
          </ac:picMkLst>
        </pc:picChg>
        <pc:picChg chg="add mod">
          <ac:chgData name="Ben Neville" userId="S::bneville@ryeprimary.co.uk::640c8c98-081a-4273-8560-82cc0c388080" providerId="AD" clId="Web-{34F6D2B8-CE61-8A77-A0CE-31D438029991}" dt="2021-05-23T19:30:29.267" v="169" actId="1076"/>
          <ac:picMkLst>
            <pc:docMk/>
            <pc:sldMk cId="3175398325" sldId="301"/>
            <ac:picMk id="3" creationId="{CC219322-21AB-445F-9091-797D7386E57F}"/>
          </ac:picMkLst>
        </pc:picChg>
        <pc:picChg chg="add del mod">
          <ac:chgData name="Ben Neville" userId="S::bneville@ryeprimary.co.uk::640c8c98-081a-4273-8560-82cc0c388080" providerId="AD" clId="Web-{34F6D2B8-CE61-8A77-A0CE-31D438029991}" dt="2021-05-23T19:25:04.085" v="139"/>
          <ac:picMkLst>
            <pc:docMk/>
            <pc:sldMk cId="3175398325" sldId="301"/>
            <ac:picMk id="4" creationId="{76274E13-C476-4FE2-AE23-2A430A9833F0}"/>
          </ac:picMkLst>
        </pc:picChg>
        <pc:picChg chg="add del mod">
          <ac:chgData name="Ben Neville" userId="S::bneville@ryeprimary.co.uk::640c8c98-081a-4273-8560-82cc0c388080" providerId="AD" clId="Web-{34F6D2B8-CE61-8A77-A0CE-31D438029991}" dt="2021-05-23T19:26:10.321" v="147"/>
          <ac:picMkLst>
            <pc:docMk/>
            <pc:sldMk cId="3175398325" sldId="301"/>
            <ac:picMk id="10" creationId="{164DE03E-9917-416D-9795-5C4CB054BE1A}"/>
          </ac:picMkLst>
        </pc:picChg>
        <pc:picChg chg="add del mod">
          <ac:chgData name="Ben Neville" userId="S::bneville@ryeprimary.co.uk::640c8c98-081a-4273-8560-82cc0c388080" providerId="AD" clId="Web-{34F6D2B8-CE61-8A77-A0CE-31D438029991}" dt="2021-05-23T19:26:09.680" v="146"/>
          <ac:picMkLst>
            <pc:docMk/>
            <pc:sldMk cId="3175398325" sldId="301"/>
            <ac:picMk id="11" creationId="{CE69AAA9-E95E-450E-A40D-0AF7E7CADFCD}"/>
          </ac:picMkLst>
        </pc:picChg>
        <pc:picChg chg="add mod">
          <ac:chgData name="Ben Neville" userId="S::bneville@ryeprimary.co.uk::640c8c98-081a-4273-8560-82cc0c388080" providerId="AD" clId="Web-{34F6D2B8-CE61-8A77-A0CE-31D438029991}" dt="2021-05-23T19:30:27.267" v="168" actId="14100"/>
          <ac:picMkLst>
            <pc:docMk/>
            <pc:sldMk cId="3175398325" sldId="301"/>
            <ac:picMk id="12" creationId="{8007E878-2753-4F37-A7EA-649DE7910E7F}"/>
          </ac:picMkLst>
        </pc:picChg>
        <pc:picChg chg="add mod">
          <ac:chgData name="Ben Neville" userId="S::bneville@ryeprimary.co.uk::640c8c98-081a-4273-8560-82cc0c388080" providerId="AD" clId="Web-{34F6D2B8-CE61-8A77-A0CE-31D438029991}" dt="2021-05-23T19:30:23.626" v="167" actId="1076"/>
          <ac:picMkLst>
            <pc:docMk/>
            <pc:sldMk cId="3175398325" sldId="301"/>
            <ac:picMk id="14" creationId="{2FE46318-A457-4D16-9DFB-4E396A90852F}"/>
          </ac:picMkLst>
        </pc:picChg>
        <pc:picChg chg="add del mod">
          <ac:chgData name="Ben Neville" userId="S::bneville@ryeprimary.co.uk::640c8c98-081a-4273-8560-82cc0c388080" providerId="AD" clId="Web-{34F6D2B8-CE61-8A77-A0CE-31D438029991}" dt="2021-05-23T19:26:48.681" v="152"/>
          <ac:picMkLst>
            <pc:docMk/>
            <pc:sldMk cId="3175398325" sldId="301"/>
            <ac:picMk id="15" creationId="{69314FC1-7FF7-489B-AF4D-CE4DD2C1A401}"/>
          </ac:picMkLst>
        </pc:picChg>
        <pc:picChg chg="add del mod">
          <ac:chgData name="Ben Neville" userId="S::bneville@ryeprimary.co.uk::640c8c98-081a-4273-8560-82cc0c388080" providerId="AD" clId="Web-{34F6D2B8-CE61-8A77-A0CE-31D438029991}" dt="2021-05-23T19:26:47.884" v="151"/>
          <ac:picMkLst>
            <pc:docMk/>
            <pc:sldMk cId="3175398325" sldId="301"/>
            <ac:picMk id="16" creationId="{3CFDC2BA-8DED-4252-AD8A-2D9827BDA536}"/>
          </ac:picMkLst>
        </pc:picChg>
        <pc:picChg chg="del">
          <ac:chgData name="Ben Neville" userId="S::bneville@ryeprimary.co.uk::640c8c98-081a-4273-8560-82cc0c388080" providerId="AD" clId="Web-{34F6D2B8-CE61-8A77-A0CE-31D438029991}" dt="2021-05-23T19:19:15.060" v="43"/>
          <ac:picMkLst>
            <pc:docMk/>
            <pc:sldMk cId="3175398325" sldId="301"/>
            <ac:picMk id="19" creationId="{74CAF56A-74F5-4214-9184-82038BFA0F38}"/>
          </ac:picMkLst>
        </pc:picChg>
        <pc:picChg chg="del">
          <ac:chgData name="Ben Neville" userId="S::bneville@ryeprimary.co.uk::640c8c98-081a-4273-8560-82cc0c388080" providerId="AD" clId="Web-{34F6D2B8-CE61-8A77-A0CE-31D438029991}" dt="2021-05-23T19:19:12.763" v="42"/>
          <ac:picMkLst>
            <pc:docMk/>
            <pc:sldMk cId="3175398325" sldId="301"/>
            <ac:picMk id="27" creationId="{E7CCDE72-094F-4692-9E23-23CF304D2210}"/>
          </ac:picMkLst>
        </pc:picChg>
        <pc:picChg chg="del">
          <ac:chgData name="Ben Neville" userId="S::bneville@ryeprimary.co.uk::640c8c98-081a-4273-8560-82cc0c388080" providerId="AD" clId="Web-{34F6D2B8-CE61-8A77-A0CE-31D438029991}" dt="2021-05-23T19:19:11.654" v="41"/>
          <ac:picMkLst>
            <pc:docMk/>
            <pc:sldMk cId="3175398325" sldId="301"/>
            <ac:picMk id="28" creationId="{E18B697B-FE28-44E3-BA5C-7A6A1DA2B007}"/>
          </ac:picMkLst>
        </pc:picChg>
      </pc:sldChg>
      <pc:sldChg chg="addSp modSp new ord">
        <pc:chgData name="Ben Neville" userId="S::bneville@ryeprimary.co.uk::640c8c98-081a-4273-8560-82cc0c388080" providerId="AD" clId="Web-{34F6D2B8-CE61-8A77-A0CE-31D438029991}" dt="2021-05-23T20:05:49.740" v="575" actId="20577"/>
        <pc:sldMkLst>
          <pc:docMk/>
          <pc:sldMk cId="786356455" sldId="302"/>
        </pc:sldMkLst>
        <pc:spChg chg="mod">
          <ac:chgData name="Ben Neville" userId="S::bneville@ryeprimary.co.uk::640c8c98-081a-4273-8560-82cc0c388080" providerId="AD" clId="Web-{34F6D2B8-CE61-8A77-A0CE-31D438029991}" dt="2021-05-23T19:37:39.947" v="196" actId="20577"/>
          <ac:spMkLst>
            <pc:docMk/>
            <pc:sldMk cId="786356455" sldId="302"/>
            <ac:spMk id="2" creationId="{5DEC25CD-5194-4D74-9CB4-62B9C238971A}"/>
          </ac:spMkLst>
        </pc:spChg>
        <pc:spChg chg="add mod">
          <ac:chgData name="Ben Neville" userId="S::bneville@ryeprimary.co.uk::640c8c98-081a-4273-8560-82cc0c388080" providerId="AD" clId="Web-{34F6D2B8-CE61-8A77-A0CE-31D438029991}" dt="2021-05-23T20:05:49.740" v="575" actId="20577"/>
          <ac:spMkLst>
            <pc:docMk/>
            <pc:sldMk cId="786356455" sldId="302"/>
            <ac:spMk id="3" creationId="{1AAD9C4C-DC17-49C4-93E3-A363DFEB23EF}"/>
          </ac:spMkLst>
        </pc:spChg>
      </pc:sldChg>
    </pc:docChg>
  </pc:docChgLst>
  <pc:docChgLst>
    <pc:chgData name="Ben Neville" userId="S::bneville@ryeprimary.co.uk::640c8c98-081a-4273-8560-82cc0c388080" providerId="AD" clId="Web-{7901E2FF-CFC5-92E5-CC16-FB8D4EC85BC7}"/>
    <pc:docChg chg="modSld">
      <pc:chgData name="Ben Neville" userId="S::bneville@ryeprimary.co.uk::640c8c98-081a-4273-8560-82cc0c388080" providerId="AD" clId="Web-{7901E2FF-CFC5-92E5-CC16-FB8D4EC85BC7}" dt="2021-06-09T18:22:40.313" v="62" actId="1076"/>
      <pc:docMkLst>
        <pc:docMk/>
      </pc:docMkLst>
      <pc:sldChg chg="delSp modSp">
        <pc:chgData name="Ben Neville" userId="S::bneville@ryeprimary.co.uk::640c8c98-081a-4273-8560-82cc0c388080" providerId="AD" clId="Web-{7901E2FF-CFC5-92E5-CC16-FB8D4EC85BC7}" dt="2021-06-09T18:22:40.313" v="62" actId="1076"/>
        <pc:sldMkLst>
          <pc:docMk/>
          <pc:sldMk cId="1690171408" sldId="277"/>
        </pc:sldMkLst>
        <pc:spChg chg="del">
          <ac:chgData name="Ben Neville" userId="S::bneville@ryeprimary.co.uk::640c8c98-081a-4273-8560-82cc0c388080" providerId="AD" clId="Web-{7901E2FF-CFC5-92E5-CC16-FB8D4EC85BC7}" dt="2021-06-09T18:21:24.371" v="0"/>
          <ac:spMkLst>
            <pc:docMk/>
            <pc:sldMk cId="1690171408" sldId="277"/>
            <ac:spMk id="3" creationId="{F26C497C-B916-4107-A80A-EDA19687780E}"/>
          </ac:spMkLst>
        </pc:spChg>
        <pc:spChg chg="mod">
          <ac:chgData name="Ben Neville" userId="S::bneville@ryeprimary.co.uk::640c8c98-081a-4273-8560-82cc0c388080" providerId="AD" clId="Web-{7901E2FF-CFC5-92E5-CC16-FB8D4EC85BC7}" dt="2021-06-09T18:22:40.313" v="62" actId="1076"/>
          <ac:spMkLst>
            <pc:docMk/>
            <pc:sldMk cId="1690171408" sldId="277"/>
            <ac:spMk id="4" creationId="{EBE42017-AB0D-4479-B59D-0EC2F0C26EE6}"/>
          </ac:spMkLst>
        </pc:spChg>
        <pc:spChg chg="del mod">
          <ac:chgData name="Ben Neville" userId="S::bneville@ryeprimary.co.uk::640c8c98-081a-4273-8560-82cc0c388080" providerId="AD" clId="Web-{7901E2FF-CFC5-92E5-CC16-FB8D4EC85BC7}" dt="2021-06-09T18:22:36.172" v="61"/>
          <ac:spMkLst>
            <pc:docMk/>
            <pc:sldMk cId="1690171408" sldId="277"/>
            <ac:spMk id="5" creationId="{69BCBFFF-99FB-4A49-9DE6-028F6A512F5C}"/>
          </ac:spMkLst>
        </pc:spChg>
      </pc:sldChg>
    </pc:docChg>
  </pc:docChgLst>
  <pc:docChgLst>
    <pc:chgData name="Ben Neville" userId="S::bneville@ryeprimary.co.uk::640c8c98-081a-4273-8560-82cc0c388080" providerId="AD" clId="Web-{9B06ED49-2DAA-4A21-CF32-B669C2A334FF}"/>
    <pc:docChg chg="modSld">
      <pc:chgData name="Ben Neville" userId="S::bneville@ryeprimary.co.uk::640c8c98-081a-4273-8560-82cc0c388080" providerId="AD" clId="Web-{9B06ED49-2DAA-4A21-CF32-B669C2A334FF}" dt="2021-05-09T18:09:56.301" v="229"/>
      <pc:docMkLst>
        <pc:docMk/>
      </pc:docMkLst>
      <pc:sldChg chg="addSp delSp modSp">
        <pc:chgData name="Ben Neville" userId="S::bneville@ryeprimary.co.uk::640c8c98-081a-4273-8560-82cc0c388080" providerId="AD" clId="Web-{9B06ED49-2DAA-4A21-CF32-B669C2A334FF}" dt="2021-05-09T18:09:35.612" v="228" actId="14100"/>
        <pc:sldMkLst>
          <pc:docMk/>
          <pc:sldMk cId="2525115228" sldId="269"/>
        </pc:sldMkLst>
        <pc:spChg chg="mod">
          <ac:chgData name="Ben Neville" userId="S::bneville@ryeprimary.co.uk::640c8c98-081a-4273-8560-82cc0c388080" providerId="AD" clId="Web-{9B06ED49-2DAA-4A21-CF32-B669C2A334FF}" dt="2021-05-09T18:09:35.612" v="228" actId="14100"/>
          <ac:spMkLst>
            <pc:docMk/>
            <pc:sldMk cId="2525115228" sldId="269"/>
            <ac:spMk id="3" creationId="{206CEC54-4D68-4091-851D-2EEA64B5EC65}"/>
          </ac:spMkLst>
        </pc:spChg>
        <pc:spChg chg="del mod">
          <ac:chgData name="Ben Neville" userId="S::bneville@ryeprimary.co.uk::640c8c98-081a-4273-8560-82cc0c388080" providerId="AD" clId="Web-{9B06ED49-2DAA-4A21-CF32-B669C2A334FF}" dt="2021-05-09T18:08:13.482" v="183"/>
          <ac:spMkLst>
            <pc:docMk/>
            <pc:sldMk cId="2525115228" sldId="269"/>
            <ac:spMk id="6" creationId="{BD475979-4268-4018-91FA-110C67A2E5F3}"/>
          </ac:spMkLst>
        </pc:spChg>
        <pc:spChg chg="add del mod">
          <ac:chgData name="Ben Neville" userId="S::bneville@ryeprimary.co.uk::640c8c98-081a-4273-8560-82cc0c388080" providerId="AD" clId="Web-{9B06ED49-2DAA-4A21-CF32-B669C2A334FF}" dt="2021-05-09T18:09:21.095" v="225"/>
          <ac:spMkLst>
            <pc:docMk/>
            <pc:sldMk cId="2525115228" sldId="269"/>
            <ac:spMk id="7" creationId="{47C6EB00-8F1F-4864-A587-8F36AD2E94A9}"/>
          </ac:spMkLst>
        </pc:spChg>
      </pc:sldChg>
      <pc:sldChg chg="modSp">
        <pc:chgData name="Ben Neville" userId="S::bneville@ryeprimary.co.uk::640c8c98-081a-4273-8560-82cc0c388080" providerId="AD" clId="Web-{9B06ED49-2DAA-4A21-CF32-B669C2A334FF}" dt="2021-05-09T18:09:08.563" v="222" actId="20577"/>
        <pc:sldMkLst>
          <pc:docMk/>
          <pc:sldMk cId="2002931511" sldId="270"/>
        </pc:sldMkLst>
        <pc:spChg chg="mod">
          <ac:chgData name="Ben Neville" userId="S::bneville@ryeprimary.co.uk::640c8c98-081a-4273-8560-82cc0c388080" providerId="AD" clId="Web-{9B06ED49-2DAA-4A21-CF32-B669C2A334FF}" dt="2021-05-09T18:09:08.563" v="222" actId="20577"/>
          <ac:spMkLst>
            <pc:docMk/>
            <pc:sldMk cId="2002931511" sldId="270"/>
            <ac:spMk id="6" creationId="{BD475979-4268-4018-91FA-110C67A2E5F3}"/>
          </ac:spMkLst>
        </pc:spChg>
      </pc:sldChg>
      <pc:sldChg chg="modSp">
        <pc:chgData name="Ben Neville" userId="S::bneville@ryeprimary.co.uk::640c8c98-081a-4273-8560-82cc0c388080" providerId="AD" clId="Web-{9B06ED49-2DAA-4A21-CF32-B669C2A334FF}" dt="2021-05-09T18:06:55.586" v="142" actId="20577"/>
        <pc:sldMkLst>
          <pc:docMk/>
          <pc:sldMk cId="3261664276" sldId="271"/>
        </pc:sldMkLst>
        <pc:spChg chg="mod">
          <ac:chgData name="Ben Neville" userId="S::bneville@ryeprimary.co.uk::640c8c98-081a-4273-8560-82cc0c388080" providerId="AD" clId="Web-{9B06ED49-2DAA-4A21-CF32-B669C2A334FF}" dt="2021-05-09T18:06:55.586" v="142" actId="20577"/>
          <ac:spMkLst>
            <pc:docMk/>
            <pc:sldMk cId="3261664276" sldId="271"/>
            <ac:spMk id="6" creationId="{BD475979-4268-4018-91FA-110C67A2E5F3}"/>
          </ac:spMkLst>
        </pc:spChg>
      </pc:sldChg>
      <pc:sldChg chg="delSp">
        <pc:chgData name="Ben Neville" userId="S::bneville@ryeprimary.co.uk::640c8c98-081a-4273-8560-82cc0c388080" providerId="AD" clId="Web-{9B06ED49-2DAA-4A21-CF32-B669C2A334FF}" dt="2021-05-09T18:09:56.301" v="229"/>
        <pc:sldMkLst>
          <pc:docMk/>
          <pc:sldMk cId="134976936" sldId="291"/>
        </pc:sldMkLst>
        <pc:spChg chg="del">
          <ac:chgData name="Ben Neville" userId="S::bneville@ryeprimary.co.uk::640c8c98-081a-4273-8560-82cc0c388080" providerId="AD" clId="Web-{9B06ED49-2DAA-4A21-CF32-B669C2A334FF}" dt="2021-05-09T18:09:56.301" v="229"/>
          <ac:spMkLst>
            <pc:docMk/>
            <pc:sldMk cId="134976936" sldId="291"/>
            <ac:spMk id="7" creationId="{706FF95E-D975-4A01-83D9-11D37AC64F5F}"/>
          </ac:spMkLst>
        </pc:spChg>
      </pc:sldChg>
      <pc:sldChg chg="addSp delSp modSp">
        <pc:chgData name="Ben Neville" userId="S::bneville@ryeprimary.co.uk::640c8c98-081a-4273-8560-82cc0c388080" providerId="AD" clId="Web-{9B06ED49-2DAA-4A21-CF32-B669C2A334FF}" dt="2021-05-09T18:05:47.817" v="87" actId="20577"/>
        <pc:sldMkLst>
          <pc:docMk/>
          <pc:sldMk cId="3175398325" sldId="301"/>
        </pc:sldMkLst>
        <pc:spChg chg="add mod">
          <ac:chgData name="Ben Neville" userId="S::bneville@ryeprimary.co.uk::640c8c98-081a-4273-8560-82cc0c388080" providerId="AD" clId="Web-{9B06ED49-2DAA-4A21-CF32-B669C2A334FF}" dt="2021-05-09T18:04:25.577" v="83" actId="1076"/>
          <ac:spMkLst>
            <pc:docMk/>
            <pc:sldMk cId="3175398325" sldId="301"/>
            <ac:spMk id="3" creationId="{69797AD9-F6DF-40A8-A8AE-E62B8D8B1961}"/>
          </ac:spMkLst>
        </pc:spChg>
        <pc:spChg chg="mod">
          <ac:chgData name="Ben Neville" userId="S::bneville@ryeprimary.co.uk::640c8c98-081a-4273-8560-82cc0c388080" providerId="AD" clId="Web-{9B06ED49-2DAA-4A21-CF32-B669C2A334FF}" dt="2021-05-09T18:02:10.132" v="4" actId="1076"/>
          <ac:spMkLst>
            <pc:docMk/>
            <pc:sldMk cId="3175398325" sldId="301"/>
            <ac:spMk id="6" creationId="{ABB2F45C-5D31-45D9-A903-CA50D8A70216}"/>
          </ac:spMkLst>
        </pc:spChg>
        <pc:spChg chg="add del mod">
          <ac:chgData name="Ben Neville" userId="S::bneville@ryeprimary.co.uk::640c8c98-081a-4273-8560-82cc0c388080" providerId="AD" clId="Web-{9B06ED49-2DAA-4A21-CF32-B669C2A334FF}" dt="2021-05-09T18:03:01.041" v="15" actId="14100"/>
          <ac:spMkLst>
            <pc:docMk/>
            <pc:sldMk cId="3175398325" sldId="301"/>
            <ac:spMk id="7" creationId="{2BDFC07F-4507-4CFB-87DE-6258C1679972}"/>
          </ac:spMkLst>
        </pc:spChg>
        <pc:spChg chg="mod">
          <ac:chgData name="Ben Neville" userId="S::bneville@ryeprimary.co.uk::640c8c98-081a-4273-8560-82cc0c388080" providerId="AD" clId="Web-{9B06ED49-2DAA-4A21-CF32-B669C2A334FF}" dt="2021-05-09T18:02:34.399" v="8" actId="1076"/>
          <ac:spMkLst>
            <pc:docMk/>
            <pc:sldMk cId="3175398325" sldId="301"/>
            <ac:spMk id="8" creationId="{D5A278BA-9A7D-4D3A-AD88-604EAA079321}"/>
          </ac:spMkLst>
        </pc:spChg>
        <pc:spChg chg="mod">
          <ac:chgData name="Ben Neville" userId="S::bneville@ryeprimary.co.uk::640c8c98-081a-4273-8560-82cc0c388080" providerId="AD" clId="Web-{9B06ED49-2DAA-4A21-CF32-B669C2A334FF}" dt="2021-05-09T18:02:14.663" v="5" actId="1076"/>
          <ac:spMkLst>
            <pc:docMk/>
            <pc:sldMk cId="3175398325" sldId="301"/>
            <ac:spMk id="9" creationId="{7A73A6A3-E33E-4F0B-B764-61D15A8AFA1A}"/>
          </ac:spMkLst>
        </pc:spChg>
        <pc:spChg chg="mod">
          <ac:chgData name="Ben Neville" userId="S::bneville@ryeprimary.co.uk::640c8c98-081a-4273-8560-82cc0c388080" providerId="AD" clId="Web-{9B06ED49-2DAA-4A21-CF32-B669C2A334FF}" dt="2021-05-09T18:05:47.817" v="87" actId="20577"/>
          <ac:spMkLst>
            <pc:docMk/>
            <pc:sldMk cId="3175398325" sldId="301"/>
            <ac:spMk id="13" creationId="{66F77A7A-8F7E-48C9-901A-91D00473E07C}"/>
          </ac:spMkLst>
        </pc:spChg>
        <pc:picChg chg="mod">
          <ac:chgData name="Ben Neville" userId="S::bneville@ryeprimary.co.uk::640c8c98-081a-4273-8560-82cc0c388080" providerId="AD" clId="Web-{9B06ED49-2DAA-4A21-CF32-B669C2A334FF}" dt="2021-05-09T18:02:41.712" v="11" actId="1076"/>
          <ac:picMkLst>
            <pc:docMk/>
            <pc:sldMk cId="3175398325" sldId="301"/>
            <ac:picMk id="2" creationId="{E7DAB93F-937B-484B-8C7F-9BA7D384D972}"/>
          </ac:picMkLst>
        </pc:picChg>
        <pc:picChg chg="mod">
          <ac:chgData name="Ben Neville" userId="S::bneville@ryeprimary.co.uk::640c8c98-081a-4273-8560-82cc0c388080" providerId="AD" clId="Web-{9B06ED49-2DAA-4A21-CF32-B669C2A334FF}" dt="2021-05-09T18:02:40.211" v="10" actId="1076"/>
          <ac:picMkLst>
            <pc:docMk/>
            <pc:sldMk cId="3175398325" sldId="301"/>
            <ac:picMk id="17" creationId="{5D5974E2-23F0-40CB-901E-C606D5B78D3D}"/>
          </ac:picMkLst>
        </pc:picChg>
        <pc:picChg chg="mod">
          <ac:chgData name="Ben Neville" userId="S::bneville@ryeprimary.co.uk::640c8c98-081a-4273-8560-82cc0c388080" providerId="AD" clId="Web-{9B06ED49-2DAA-4A21-CF32-B669C2A334FF}" dt="2021-05-09T18:02:38.508" v="9" actId="1076"/>
          <ac:picMkLst>
            <pc:docMk/>
            <pc:sldMk cId="3175398325" sldId="301"/>
            <ac:picMk id="21" creationId="{76EEAEF4-3A09-4FB7-BA03-11F9418C7B90}"/>
          </ac:picMkLst>
        </pc:picChg>
      </pc:sldChg>
    </pc:docChg>
  </pc:docChgLst>
  <pc:docChgLst>
    <pc:chgData name="Ben Neville" userId="S::bneville@ryeprimary.co.uk::640c8c98-081a-4273-8560-82cc0c388080" providerId="AD" clId="Web-{645446CC-2EAF-D7DE-4AC9-3944FE71819D}"/>
    <pc:docChg chg="modSld">
      <pc:chgData name="Ben Neville" userId="S::bneville@ryeprimary.co.uk::640c8c98-081a-4273-8560-82cc0c388080" providerId="AD" clId="Web-{645446CC-2EAF-D7DE-4AC9-3944FE71819D}" dt="2021-05-26T08:06:20.543" v="2" actId="20577"/>
      <pc:docMkLst>
        <pc:docMk/>
      </pc:docMkLst>
      <pc:sldChg chg="modSp">
        <pc:chgData name="Ben Neville" userId="S::bneville@ryeprimary.co.uk::640c8c98-081a-4273-8560-82cc0c388080" providerId="AD" clId="Web-{645446CC-2EAF-D7DE-4AC9-3944FE71819D}" dt="2021-05-26T08:06:20.543" v="2" actId="20577"/>
        <pc:sldMkLst>
          <pc:docMk/>
          <pc:sldMk cId="786356455" sldId="302"/>
        </pc:sldMkLst>
        <pc:spChg chg="mod">
          <ac:chgData name="Ben Neville" userId="S::bneville@ryeprimary.co.uk::640c8c98-081a-4273-8560-82cc0c388080" providerId="AD" clId="Web-{645446CC-2EAF-D7DE-4AC9-3944FE71819D}" dt="2021-05-26T08:06:20.543" v="2" actId="20577"/>
          <ac:spMkLst>
            <pc:docMk/>
            <pc:sldMk cId="786356455" sldId="302"/>
            <ac:spMk id="3" creationId="{1AAD9C4C-DC17-49C4-93E3-A363DFEB23EF}"/>
          </ac:spMkLst>
        </pc:spChg>
      </pc:sldChg>
    </pc:docChg>
  </pc:docChgLst>
  <pc:docChgLst>
    <pc:chgData name="Ben Neville" userId="S::bneville@ryeprimary.co.uk::640c8c98-081a-4273-8560-82cc0c388080" providerId="AD" clId="Web-{8982406A-02BE-A9E8-18A1-7BCBECE45073}"/>
    <pc:docChg chg="modSld">
      <pc:chgData name="Ben Neville" userId="S::bneville@ryeprimary.co.uk::640c8c98-081a-4273-8560-82cc0c388080" providerId="AD" clId="Web-{8982406A-02BE-A9E8-18A1-7BCBECE45073}" dt="2021-05-04T12:49:14.349" v="3"/>
      <pc:docMkLst>
        <pc:docMk/>
      </pc:docMkLst>
      <pc:sldChg chg="delSp">
        <pc:chgData name="Ben Neville" userId="S::bneville@ryeprimary.co.uk::640c8c98-081a-4273-8560-82cc0c388080" providerId="AD" clId="Web-{8982406A-02BE-A9E8-18A1-7BCBECE45073}" dt="2021-05-04T12:49:14.349" v="3"/>
        <pc:sldMkLst>
          <pc:docMk/>
          <pc:sldMk cId="1171882256" sldId="290"/>
        </pc:sldMkLst>
        <pc:spChg chg="del">
          <ac:chgData name="Ben Neville" userId="S::bneville@ryeprimary.co.uk::640c8c98-081a-4273-8560-82cc0c388080" providerId="AD" clId="Web-{8982406A-02BE-A9E8-18A1-7BCBECE45073}" dt="2021-05-04T12:49:14.349" v="3"/>
          <ac:spMkLst>
            <pc:docMk/>
            <pc:sldMk cId="1171882256" sldId="290"/>
            <ac:spMk id="7" creationId="{5A7C5C8A-0A06-44CF-8EBD-04F90CFCA224}"/>
          </ac:spMkLst>
        </pc:spChg>
      </pc:sldChg>
      <pc:sldChg chg="modSp">
        <pc:chgData name="Ben Neville" userId="S::bneville@ryeprimary.co.uk::640c8c98-081a-4273-8560-82cc0c388080" providerId="AD" clId="Web-{8982406A-02BE-A9E8-18A1-7BCBECE45073}" dt="2021-05-04T12:49:10.943" v="2" actId="20577"/>
        <pc:sldMkLst>
          <pc:docMk/>
          <pc:sldMk cId="3175398325" sldId="301"/>
        </pc:sldMkLst>
        <pc:spChg chg="mod">
          <ac:chgData name="Ben Neville" userId="S::bneville@ryeprimary.co.uk::640c8c98-081a-4273-8560-82cc0c388080" providerId="AD" clId="Web-{8982406A-02BE-A9E8-18A1-7BCBECE45073}" dt="2021-05-04T12:49:10.943" v="2" actId="20577"/>
          <ac:spMkLst>
            <pc:docMk/>
            <pc:sldMk cId="3175398325" sldId="301"/>
            <ac:spMk id="13" creationId="{66F77A7A-8F7E-48C9-901A-91D00473E07C}"/>
          </ac:spMkLst>
        </pc:spChg>
      </pc:sldChg>
    </pc:docChg>
  </pc:docChgLst>
  <pc:docChgLst>
    <pc:chgData name="Trisha Banks" userId="S::tbanks@ryeprimary.co.uk::4d36bd70-ef7a-4647-b079-ab563e0911f3" providerId="AD" clId="Web-{6736CCD3-4CE0-1B2F-B165-BD9ABD126589}"/>
    <pc:docChg chg="modSld">
      <pc:chgData name="Trisha Banks" userId="S::tbanks@ryeprimary.co.uk::4d36bd70-ef7a-4647-b079-ab563e0911f3" providerId="AD" clId="Web-{6736CCD3-4CE0-1B2F-B165-BD9ABD126589}" dt="2021-06-06T12:37:13.701" v="2" actId="20577"/>
      <pc:docMkLst>
        <pc:docMk/>
      </pc:docMkLst>
      <pc:sldChg chg="modSp">
        <pc:chgData name="Trisha Banks" userId="S::tbanks@ryeprimary.co.uk::4d36bd70-ef7a-4647-b079-ab563e0911f3" providerId="AD" clId="Web-{6736CCD3-4CE0-1B2F-B165-BD9ABD126589}" dt="2021-06-06T12:37:13.701" v="2" actId="20577"/>
        <pc:sldMkLst>
          <pc:docMk/>
          <pc:sldMk cId="3261664276" sldId="271"/>
        </pc:sldMkLst>
        <pc:spChg chg="mod">
          <ac:chgData name="Trisha Banks" userId="S::tbanks@ryeprimary.co.uk::4d36bd70-ef7a-4647-b079-ab563e0911f3" providerId="AD" clId="Web-{6736CCD3-4CE0-1B2F-B165-BD9ABD126589}" dt="2021-06-06T12:37:13.701" v="2" actId="20577"/>
          <ac:spMkLst>
            <pc:docMk/>
            <pc:sldMk cId="3261664276" sldId="271"/>
            <ac:spMk id="6" creationId="{BD475979-4268-4018-91FA-110C67A2E5F3}"/>
          </ac:spMkLst>
        </pc:spChg>
      </pc:sldChg>
    </pc:docChg>
  </pc:docChgLst>
  <pc:docChgLst>
    <pc:chgData name="Ben Neville" userId="S::bneville@ryeprimary.co.uk::640c8c98-081a-4273-8560-82cc0c388080" providerId="AD" clId="Web-{FE7FE3A0-F1A8-889C-1B1B-76D935A1161C}"/>
    <pc:docChg chg="modSld">
      <pc:chgData name="Ben Neville" userId="S::bneville@ryeprimary.co.uk::640c8c98-081a-4273-8560-82cc0c388080" providerId="AD" clId="Web-{FE7FE3A0-F1A8-889C-1B1B-76D935A1161C}" dt="2021-06-10T08:04:58.844" v="5" actId="20577"/>
      <pc:docMkLst>
        <pc:docMk/>
      </pc:docMkLst>
      <pc:sldChg chg="modSp">
        <pc:chgData name="Ben Neville" userId="S::bneville@ryeprimary.co.uk::640c8c98-081a-4273-8560-82cc0c388080" providerId="AD" clId="Web-{FE7FE3A0-F1A8-889C-1B1B-76D935A1161C}" dt="2021-06-10T08:04:58.844" v="5" actId="20577"/>
        <pc:sldMkLst>
          <pc:docMk/>
          <pc:sldMk cId="1690171408" sldId="277"/>
        </pc:sldMkLst>
        <pc:spChg chg="mod">
          <ac:chgData name="Ben Neville" userId="S::bneville@ryeprimary.co.uk::640c8c98-081a-4273-8560-82cc0c388080" providerId="AD" clId="Web-{FE7FE3A0-F1A8-889C-1B1B-76D935A1161C}" dt="2021-06-10T08:04:58.844" v="5" actId="20577"/>
          <ac:spMkLst>
            <pc:docMk/>
            <pc:sldMk cId="1690171408" sldId="277"/>
            <ac:spMk id="2" creationId="{3258F828-BF96-45E6-B45A-1F20CDB93131}"/>
          </ac:spMkLst>
        </pc:spChg>
      </pc:sldChg>
    </pc:docChg>
  </pc:docChgLst>
  <pc:docChgLst>
    <pc:chgData name="Ben Neville" userId="S::bneville@ryeprimary.co.uk::640c8c98-081a-4273-8560-82cc0c388080" providerId="AD" clId="Web-{A3FC682D-6B8F-EAF3-816F-78D0EA965014}"/>
    <pc:docChg chg="modSld">
      <pc:chgData name="Ben Neville" userId="S::bneville@ryeprimary.co.uk::640c8c98-081a-4273-8560-82cc0c388080" providerId="AD" clId="Web-{A3FC682D-6B8F-EAF3-816F-78D0EA965014}" dt="2021-05-08T19:48:18.956" v="262" actId="1076"/>
      <pc:docMkLst>
        <pc:docMk/>
      </pc:docMkLst>
      <pc:sldChg chg="modSp">
        <pc:chgData name="Ben Neville" userId="S::bneville@ryeprimary.co.uk::640c8c98-081a-4273-8560-82cc0c388080" providerId="AD" clId="Web-{A3FC682D-6B8F-EAF3-816F-78D0EA965014}" dt="2021-05-08T19:48:18.956" v="262" actId="1076"/>
        <pc:sldMkLst>
          <pc:docMk/>
          <pc:sldMk cId="3680175080" sldId="257"/>
        </pc:sldMkLst>
        <pc:spChg chg="mod">
          <ac:chgData name="Ben Neville" userId="S::bneville@ryeprimary.co.uk::640c8c98-081a-4273-8560-82cc0c388080" providerId="AD" clId="Web-{A3FC682D-6B8F-EAF3-816F-78D0EA965014}" dt="2021-05-08T19:48:18.956" v="262" actId="1076"/>
          <ac:spMkLst>
            <pc:docMk/>
            <pc:sldMk cId="3680175080" sldId="257"/>
            <ac:spMk id="2" creationId="{DDC8DDAB-7A39-4DF2-BDCD-A4D0EF686B38}"/>
          </ac:spMkLst>
        </pc:spChg>
      </pc:sldChg>
      <pc:sldChg chg="addSp delSp modSp">
        <pc:chgData name="Ben Neville" userId="S::bneville@ryeprimary.co.uk::640c8c98-081a-4273-8560-82cc0c388080" providerId="AD" clId="Web-{A3FC682D-6B8F-EAF3-816F-78D0EA965014}" dt="2021-05-08T19:46:19.766" v="228" actId="1076"/>
        <pc:sldMkLst>
          <pc:docMk/>
          <pc:sldMk cId="2525115228" sldId="269"/>
        </pc:sldMkLst>
        <pc:spChg chg="mod">
          <ac:chgData name="Ben Neville" userId="S::bneville@ryeprimary.co.uk::640c8c98-081a-4273-8560-82cc0c388080" providerId="AD" clId="Web-{A3FC682D-6B8F-EAF3-816F-78D0EA965014}" dt="2021-05-08T19:43:30.512" v="154" actId="20577"/>
          <ac:spMkLst>
            <pc:docMk/>
            <pc:sldMk cId="2525115228" sldId="269"/>
            <ac:spMk id="2" creationId="{C8D9608F-B009-41A4-8F61-FEDAEAB8581B}"/>
          </ac:spMkLst>
        </pc:spChg>
        <pc:spChg chg="add mod">
          <ac:chgData name="Ben Neville" userId="S::bneville@ryeprimary.co.uk::640c8c98-081a-4273-8560-82cc0c388080" providerId="AD" clId="Web-{A3FC682D-6B8F-EAF3-816F-78D0EA965014}" dt="2021-05-08T19:44:30.357" v="190" actId="20577"/>
          <ac:spMkLst>
            <pc:docMk/>
            <pc:sldMk cId="2525115228" sldId="269"/>
            <ac:spMk id="3" creationId="{206CEC54-4D68-4091-851D-2EEA64B5EC65}"/>
          </ac:spMkLst>
        </pc:spChg>
        <pc:spChg chg="mod">
          <ac:chgData name="Ben Neville" userId="S::bneville@ryeprimary.co.uk::640c8c98-081a-4273-8560-82cc0c388080" providerId="AD" clId="Web-{A3FC682D-6B8F-EAF3-816F-78D0EA965014}" dt="2021-05-08T19:44:01.888" v="175" actId="1076"/>
          <ac:spMkLst>
            <pc:docMk/>
            <pc:sldMk cId="2525115228" sldId="269"/>
            <ac:spMk id="6" creationId="{BD475979-4268-4018-91FA-110C67A2E5F3}"/>
          </ac:spMkLst>
        </pc:spChg>
        <pc:picChg chg="add mod">
          <ac:chgData name="Ben Neville" userId="S::bneville@ryeprimary.co.uk::640c8c98-081a-4273-8560-82cc0c388080" providerId="AD" clId="Web-{A3FC682D-6B8F-EAF3-816F-78D0EA965014}" dt="2021-05-08T19:46:19.766" v="228" actId="1076"/>
          <ac:picMkLst>
            <pc:docMk/>
            <pc:sldMk cId="2525115228" sldId="269"/>
            <ac:picMk id="4" creationId="{418134D5-3608-40CA-B14A-E367D6325F27}"/>
          </ac:picMkLst>
        </pc:picChg>
        <pc:picChg chg="del">
          <ac:chgData name="Ben Neville" userId="S::bneville@ryeprimary.co.uk::640c8c98-081a-4273-8560-82cc0c388080" providerId="AD" clId="Web-{A3FC682D-6B8F-EAF3-816F-78D0EA965014}" dt="2021-05-08T19:43:32.965" v="155"/>
          <ac:picMkLst>
            <pc:docMk/>
            <pc:sldMk cId="2525115228" sldId="269"/>
            <ac:picMk id="5" creationId="{45AA5701-4DE5-46DD-9BD5-257BD22463D7}"/>
          </ac:picMkLst>
        </pc:picChg>
      </pc:sldChg>
      <pc:sldChg chg="addSp delSp modSp">
        <pc:chgData name="Ben Neville" userId="S::bneville@ryeprimary.co.uk::640c8c98-081a-4273-8560-82cc0c388080" providerId="AD" clId="Web-{A3FC682D-6B8F-EAF3-816F-78D0EA965014}" dt="2021-05-08T19:45:06.561" v="202" actId="14100"/>
        <pc:sldMkLst>
          <pc:docMk/>
          <pc:sldMk cId="2002931511" sldId="270"/>
        </pc:sldMkLst>
        <pc:spChg chg="mod">
          <ac:chgData name="Ben Neville" userId="S::bneville@ryeprimary.co.uk::640c8c98-081a-4273-8560-82cc0c388080" providerId="AD" clId="Web-{A3FC682D-6B8F-EAF3-816F-78D0EA965014}" dt="2021-05-08T19:44:37.451" v="195" actId="20577"/>
          <ac:spMkLst>
            <pc:docMk/>
            <pc:sldMk cId="2002931511" sldId="270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A3FC682D-6B8F-EAF3-816F-78D0EA965014}" dt="2021-05-08T19:45:04.655" v="201" actId="20577"/>
          <ac:spMkLst>
            <pc:docMk/>
            <pc:sldMk cId="2002931511" sldId="270"/>
            <ac:spMk id="6" creationId="{BD475979-4268-4018-91FA-110C67A2E5F3}"/>
          </ac:spMkLst>
        </pc:spChg>
        <pc:picChg chg="add mod">
          <ac:chgData name="Ben Neville" userId="S::bneville@ryeprimary.co.uk::640c8c98-081a-4273-8560-82cc0c388080" providerId="AD" clId="Web-{A3FC682D-6B8F-EAF3-816F-78D0EA965014}" dt="2021-05-08T19:45:06.561" v="202" actId="14100"/>
          <ac:picMkLst>
            <pc:docMk/>
            <pc:sldMk cId="2002931511" sldId="270"/>
            <ac:picMk id="3" creationId="{5C68CED4-8661-4D86-8C8C-832189C3EBD9}"/>
          </ac:picMkLst>
        </pc:picChg>
        <pc:picChg chg="del">
          <ac:chgData name="Ben Neville" userId="S::bneville@ryeprimary.co.uk::640c8c98-081a-4273-8560-82cc0c388080" providerId="AD" clId="Web-{A3FC682D-6B8F-EAF3-816F-78D0EA965014}" dt="2021-05-08T19:44:39.358" v="196"/>
          <ac:picMkLst>
            <pc:docMk/>
            <pc:sldMk cId="2002931511" sldId="270"/>
            <ac:picMk id="7" creationId="{068B5F09-E596-447F-AD9D-F135147B5A49}"/>
          </ac:picMkLst>
        </pc:picChg>
      </pc:sldChg>
      <pc:sldChg chg="addSp delSp modSp">
        <pc:chgData name="Ben Neville" userId="S::bneville@ryeprimary.co.uk::640c8c98-081a-4273-8560-82cc0c388080" providerId="AD" clId="Web-{A3FC682D-6B8F-EAF3-816F-78D0EA965014}" dt="2021-05-08T19:45:47.187" v="217" actId="1076"/>
        <pc:sldMkLst>
          <pc:docMk/>
          <pc:sldMk cId="3261664276" sldId="271"/>
        </pc:sldMkLst>
        <pc:spChg chg="mod">
          <ac:chgData name="Ben Neville" userId="S::bneville@ryeprimary.co.uk::640c8c98-081a-4273-8560-82cc0c388080" providerId="AD" clId="Web-{A3FC682D-6B8F-EAF3-816F-78D0EA965014}" dt="2021-05-08T19:45:20.999" v="207" actId="20577"/>
          <ac:spMkLst>
            <pc:docMk/>
            <pc:sldMk cId="3261664276" sldId="271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A3FC682D-6B8F-EAF3-816F-78D0EA965014}" dt="2021-05-08T19:45:28.671" v="212" actId="20577"/>
          <ac:spMkLst>
            <pc:docMk/>
            <pc:sldMk cId="3261664276" sldId="271"/>
            <ac:spMk id="6" creationId="{BD475979-4268-4018-91FA-110C67A2E5F3}"/>
          </ac:spMkLst>
        </pc:spChg>
        <pc:picChg chg="add mod">
          <ac:chgData name="Ben Neville" userId="S::bneville@ryeprimary.co.uk::640c8c98-081a-4273-8560-82cc0c388080" providerId="AD" clId="Web-{A3FC682D-6B8F-EAF3-816F-78D0EA965014}" dt="2021-05-08T19:45:47.187" v="217" actId="1076"/>
          <ac:picMkLst>
            <pc:docMk/>
            <pc:sldMk cId="3261664276" sldId="271"/>
            <ac:picMk id="3" creationId="{5DBE7CE0-305D-4B44-9746-085B6FAC1BDA}"/>
          </ac:picMkLst>
        </pc:picChg>
        <pc:picChg chg="del">
          <ac:chgData name="Ben Neville" userId="S::bneville@ryeprimary.co.uk::640c8c98-081a-4273-8560-82cc0c388080" providerId="AD" clId="Web-{A3FC682D-6B8F-EAF3-816F-78D0EA965014}" dt="2021-05-08T19:45:29.812" v="213"/>
          <ac:picMkLst>
            <pc:docMk/>
            <pc:sldMk cId="3261664276" sldId="271"/>
            <ac:picMk id="5" creationId="{E8A7B2DA-0C1C-4C2D-8227-34E98F620511}"/>
          </ac:picMkLst>
        </pc:picChg>
      </pc:sldChg>
      <pc:sldChg chg="addSp delSp modSp">
        <pc:chgData name="Ben Neville" userId="S::bneville@ryeprimary.co.uk::640c8c98-081a-4273-8560-82cc0c388080" providerId="AD" clId="Web-{A3FC682D-6B8F-EAF3-816F-78D0EA965014}" dt="2021-05-08T19:46:56.939" v="256" actId="20577"/>
        <pc:sldMkLst>
          <pc:docMk/>
          <pc:sldMk cId="1690171408" sldId="277"/>
        </pc:sldMkLst>
        <pc:spChg chg="mod">
          <ac:chgData name="Ben Neville" userId="S::bneville@ryeprimary.co.uk::640c8c98-081a-4273-8560-82cc0c388080" providerId="AD" clId="Web-{A3FC682D-6B8F-EAF3-816F-78D0EA965014}" dt="2021-05-08T19:46:52.517" v="253" actId="20577"/>
          <ac:spMkLst>
            <pc:docMk/>
            <pc:sldMk cId="1690171408" sldId="277"/>
            <ac:spMk id="3" creationId="{F26C497C-B916-4107-A80A-EDA19687780E}"/>
          </ac:spMkLst>
        </pc:spChg>
        <pc:spChg chg="mod">
          <ac:chgData name="Ben Neville" userId="S::bneville@ryeprimary.co.uk::640c8c98-081a-4273-8560-82cc0c388080" providerId="AD" clId="Web-{A3FC682D-6B8F-EAF3-816F-78D0EA965014}" dt="2021-05-08T19:46:48.642" v="247" actId="20577"/>
          <ac:spMkLst>
            <pc:docMk/>
            <pc:sldMk cId="1690171408" sldId="277"/>
            <ac:spMk id="4" creationId="{EBE42017-AB0D-4479-B59D-0EC2F0C26EE6}"/>
          </ac:spMkLst>
        </pc:spChg>
        <pc:spChg chg="mod">
          <ac:chgData name="Ben Neville" userId="S::bneville@ryeprimary.co.uk::640c8c98-081a-4273-8560-82cc0c388080" providerId="AD" clId="Web-{A3FC682D-6B8F-EAF3-816F-78D0EA965014}" dt="2021-05-08T19:46:56.939" v="256" actId="20577"/>
          <ac:spMkLst>
            <pc:docMk/>
            <pc:sldMk cId="1690171408" sldId="277"/>
            <ac:spMk id="5" creationId="{69BCBFFF-99FB-4A49-9DE6-028F6A512F5C}"/>
          </ac:spMkLst>
        </pc:spChg>
        <pc:picChg chg="add mod">
          <ac:chgData name="Ben Neville" userId="S::bneville@ryeprimary.co.uk::640c8c98-081a-4273-8560-82cc0c388080" providerId="AD" clId="Web-{A3FC682D-6B8F-EAF3-816F-78D0EA965014}" dt="2021-05-08T19:46:01.750" v="222" actId="1076"/>
          <ac:picMkLst>
            <pc:docMk/>
            <pc:sldMk cId="1690171408" sldId="277"/>
            <ac:picMk id="6" creationId="{0F134CF1-C44F-4DFE-AC77-B0CECD868A43}"/>
          </ac:picMkLst>
        </pc:picChg>
        <pc:picChg chg="add mod">
          <ac:chgData name="Ben Neville" userId="S::bneville@ryeprimary.co.uk::640c8c98-081a-4273-8560-82cc0c388080" providerId="AD" clId="Web-{A3FC682D-6B8F-EAF3-816F-78D0EA965014}" dt="2021-05-08T19:46:14.969" v="226" actId="1076"/>
          <ac:picMkLst>
            <pc:docMk/>
            <pc:sldMk cId="1690171408" sldId="277"/>
            <ac:picMk id="7" creationId="{2528F998-2E03-4607-B232-22757D70448F}"/>
          </ac:picMkLst>
        </pc:picChg>
        <pc:picChg chg="add mod">
          <ac:chgData name="Ben Neville" userId="S::bneville@ryeprimary.co.uk::640c8c98-081a-4273-8560-82cc0c388080" providerId="AD" clId="Web-{A3FC682D-6B8F-EAF3-816F-78D0EA965014}" dt="2021-05-08T19:46:28.829" v="232" actId="1076"/>
          <ac:picMkLst>
            <pc:docMk/>
            <pc:sldMk cId="1690171408" sldId="277"/>
            <ac:picMk id="8" creationId="{2E92931D-94DE-4751-9D0A-DC3835EAAC44}"/>
          </ac:picMkLst>
        </pc:picChg>
        <pc:picChg chg="del">
          <ac:chgData name="Ben Neville" userId="S::bneville@ryeprimary.co.uk::640c8c98-081a-4273-8560-82cc0c388080" providerId="AD" clId="Web-{A3FC682D-6B8F-EAF3-816F-78D0EA965014}" dt="2021-05-08T19:45:56.500" v="218"/>
          <ac:picMkLst>
            <pc:docMk/>
            <pc:sldMk cId="1690171408" sldId="277"/>
            <ac:picMk id="10" creationId="{E6F61825-FAC8-43C7-86B2-A2A14C61FA7E}"/>
          </ac:picMkLst>
        </pc:picChg>
        <pc:picChg chg="del">
          <ac:chgData name="Ben Neville" userId="S::bneville@ryeprimary.co.uk::640c8c98-081a-4273-8560-82cc0c388080" providerId="AD" clId="Web-{A3FC682D-6B8F-EAF3-816F-78D0EA965014}" dt="2021-05-08T19:45:57.125" v="219"/>
          <ac:picMkLst>
            <pc:docMk/>
            <pc:sldMk cId="1690171408" sldId="277"/>
            <ac:picMk id="11" creationId="{73411920-2896-4498-980E-DD11735AC7FA}"/>
          </ac:picMkLst>
        </pc:picChg>
        <pc:picChg chg="del">
          <ac:chgData name="Ben Neville" userId="S::bneville@ryeprimary.co.uk::640c8c98-081a-4273-8560-82cc0c388080" providerId="AD" clId="Web-{A3FC682D-6B8F-EAF3-816F-78D0EA965014}" dt="2021-05-08T19:45:57.750" v="220"/>
          <ac:picMkLst>
            <pc:docMk/>
            <pc:sldMk cId="1690171408" sldId="277"/>
            <ac:picMk id="12" creationId="{6D187626-5A03-482E-B2D5-A3B869445B6E}"/>
          </ac:picMkLst>
        </pc:picChg>
      </pc:sldChg>
      <pc:sldChg chg="addSp delSp modSp">
        <pc:chgData name="Ben Neville" userId="S::bneville@ryeprimary.co.uk::640c8c98-081a-4273-8560-82cc0c388080" providerId="AD" clId="Web-{A3FC682D-6B8F-EAF3-816F-78D0EA965014}" dt="2021-05-08T19:43:19.496" v="149" actId="20577"/>
        <pc:sldMkLst>
          <pc:docMk/>
          <pc:sldMk cId="3175398325" sldId="301"/>
        </pc:sldMkLst>
        <pc:spChg chg="mod">
          <ac:chgData name="Ben Neville" userId="S::bneville@ryeprimary.co.uk::640c8c98-081a-4273-8560-82cc0c388080" providerId="AD" clId="Web-{A3FC682D-6B8F-EAF3-816F-78D0EA965014}" dt="2021-05-08T19:33:52.687" v="50" actId="20577"/>
          <ac:spMkLst>
            <pc:docMk/>
            <pc:sldMk cId="3175398325" sldId="301"/>
            <ac:spMk id="8" creationId="{D5A278BA-9A7D-4D3A-AD88-604EAA079321}"/>
          </ac:spMkLst>
        </pc:spChg>
        <pc:spChg chg="mod">
          <ac:chgData name="Ben Neville" userId="S::bneville@ryeprimary.co.uk::640c8c98-081a-4273-8560-82cc0c388080" providerId="AD" clId="Web-{A3FC682D-6B8F-EAF3-816F-78D0EA965014}" dt="2021-05-08T19:43:19.496" v="149" actId="20577"/>
          <ac:spMkLst>
            <pc:docMk/>
            <pc:sldMk cId="3175398325" sldId="301"/>
            <ac:spMk id="13" creationId="{66F77A7A-8F7E-48C9-901A-91D00473E07C}"/>
          </ac:spMkLst>
        </pc:spChg>
        <pc:picChg chg="add mod">
          <ac:chgData name="Ben Neville" userId="S::bneville@ryeprimary.co.uk::640c8c98-081a-4273-8560-82cc0c388080" providerId="AD" clId="Web-{A3FC682D-6B8F-EAF3-816F-78D0EA965014}" dt="2021-05-08T19:34:42.172" v="69" actId="1076"/>
          <ac:picMkLst>
            <pc:docMk/>
            <pc:sldMk cId="3175398325" sldId="301"/>
            <ac:picMk id="2" creationId="{E7DAB93F-937B-484B-8C7F-9BA7D384D972}"/>
          </ac:picMkLst>
        </pc:picChg>
        <pc:picChg chg="add del mod">
          <ac:chgData name="Ben Neville" userId="S::bneville@ryeprimary.co.uk::640c8c98-081a-4273-8560-82cc0c388080" providerId="AD" clId="Web-{A3FC682D-6B8F-EAF3-816F-78D0EA965014}" dt="2021-05-08T19:30:49.229" v="14"/>
          <ac:picMkLst>
            <pc:docMk/>
            <pc:sldMk cId="3175398325" sldId="301"/>
            <ac:picMk id="3" creationId="{A459B81C-E9B4-4EBC-9DD9-158594A09A79}"/>
          </ac:picMkLst>
        </pc:picChg>
        <pc:picChg chg="add del mod">
          <ac:chgData name="Ben Neville" userId="S::bneville@ryeprimary.co.uk::640c8c98-081a-4273-8560-82cc0c388080" providerId="AD" clId="Web-{A3FC682D-6B8F-EAF3-816F-78D0EA965014}" dt="2021-05-08T19:30:47.885" v="13"/>
          <ac:picMkLst>
            <pc:docMk/>
            <pc:sldMk cId="3175398325" sldId="301"/>
            <ac:picMk id="4" creationId="{921AA498-D7A7-4001-A299-D27A7392ED28}"/>
          </ac:picMkLst>
        </pc:picChg>
        <pc:picChg chg="del">
          <ac:chgData name="Ben Neville" userId="S::bneville@ryeprimary.co.uk::640c8c98-081a-4273-8560-82cc0c388080" providerId="AD" clId="Web-{A3FC682D-6B8F-EAF3-816F-78D0EA965014}" dt="2021-05-08T19:28:07.788" v="1"/>
          <ac:picMkLst>
            <pc:docMk/>
            <pc:sldMk cId="3175398325" sldId="301"/>
            <ac:picMk id="10" creationId="{0979791E-A76D-46DC-ADDD-249FE108B751}"/>
          </ac:picMkLst>
        </pc:picChg>
        <pc:picChg chg="add del mod">
          <ac:chgData name="Ben Neville" userId="S::bneville@ryeprimary.co.uk::640c8c98-081a-4273-8560-82cc0c388080" providerId="AD" clId="Web-{A3FC682D-6B8F-EAF3-816F-78D0EA965014}" dt="2021-05-08T19:30:46.479" v="12"/>
          <ac:picMkLst>
            <pc:docMk/>
            <pc:sldMk cId="3175398325" sldId="301"/>
            <ac:picMk id="11" creationId="{4D54D1DB-4038-4BE5-A910-F5DAD06C772F}"/>
          </ac:picMkLst>
        </pc:picChg>
        <pc:picChg chg="add del mod">
          <ac:chgData name="Ben Neville" userId="S::bneville@ryeprimary.co.uk::640c8c98-081a-4273-8560-82cc0c388080" providerId="AD" clId="Web-{A3FC682D-6B8F-EAF3-816F-78D0EA965014}" dt="2021-05-08T19:33:26.248" v="35"/>
          <ac:picMkLst>
            <pc:docMk/>
            <pc:sldMk cId="3175398325" sldId="301"/>
            <ac:picMk id="12" creationId="{5933BF63-89FD-4578-8636-75A06C553F15}"/>
          </ac:picMkLst>
        </pc:picChg>
        <pc:picChg chg="del">
          <ac:chgData name="Ben Neville" userId="S::bneville@ryeprimary.co.uk::640c8c98-081a-4273-8560-82cc0c388080" providerId="AD" clId="Web-{A3FC682D-6B8F-EAF3-816F-78D0EA965014}" dt="2021-05-08T19:28:08.444" v="2"/>
          <ac:picMkLst>
            <pc:docMk/>
            <pc:sldMk cId="3175398325" sldId="301"/>
            <ac:picMk id="14" creationId="{A486E789-DB3C-4354-9AA5-99514C39FAE0}"/>
          </ac:picMkLst>
        </pc:picChg>
        <pc:picChg chg="del">
          <ac:chgData name="Ben Neville" userId="S::bneville@ryeprimary.co.uk::640c8c98-081a-4273-8560-82cc0c388080" providerId="AD" clId="Web-{A3FC682D-6B8F-EAF3-816F-78D0EA965014}" dt="2021-05-08T19:28:06.710" v="0"/>
          <ac:picMkLst>
            <pc:docMk/>
            <pc:sldMk cId="3175398325" sldId="301"/>
            <ac:picMk id="15" creationId="{E45BD863-1C42-476B-A7A8-D085DF2A4364}"/>
          </ac:picMkLst>
        </pc:picChg>
        <pc:picChg chg="add del mod">
          <ac:chgData name="Ben Neville" userId="S::bneville@ryeprimary.co.uk::640c8c98-081a-4273-8560-82cc0c388080" providerId="AD" clId="Web-{A3FC682D-6B8F-EAF3-816F-78D0EA965014}" dt="2021-05-08T19:33:24.873" v="34"/>
          <ac:picMkLst>
            <pc:docMk/>
            <pc:sldMk cId="3175398325" sldId="301"/>
            <ac:picMk id="16" creationId="{E60865B2-7DA7-4801-8F60-45D590F37E37}"/>
          </ac:picMkLst>
        </pc:picChg>
        <pc:picChg chg="add del mod">
          <ac:chgData name="Ben Neville" userId="S::bneville@ryeprimary.co.uk::640c8c98-081a-4273-8560-82cc0c388080" providerId="AD" clId="Web-{A3FC682D-6B8F-EAF3-816F-78D0EA965014}" dt="2021-05-08T19:34:48.469" v="71" actId="1076"/>
          <ac:picMkLst>
            <pc:docMk/>
            <pc:sldMk cId="3175398325" sldId="301"/>
            <ac:picMk id="17" creationId="{5D5974E2-23F0-40CB-901E-C606D5B78D3D}"/>
          </ac:picMkLst>
        </pc:picChg>
        <pc:picChg chg="add del mod">
          <ac:chgData name="Ben Neville" userId="S::bneville@ryeprimary.co.uk::640c8c98-081a-4273-8560-82cc0c388080" providerId="AD" clId="Web-{A3FC682D-6B8F-EAF3-816F-78D0EA965014}" dt="2021-05-08T19:31:27.496" v="31"/>
          <ac:picMkLst>
            <pc:docMk/>
            <pc:sldMk cId="3175398325" sldId="301"/>
            <ac:picMk id="18" creationId="{B4393764-37C2-46AE-8A78-616A15EDAEA1}"/>
          </ac:picMkLst>
        </pc:picChg>
        <pc:picChg chg="add del mod">
          <ac:chgData name="Ben Neville" userId="S::bneville@ryeprimary.co.uk::640c8c98-081a-4273-8560-82cc0c388080" providerId="AD" clId="Web-{A3FC682D-6B8F-EAF3-816F-78D0EA965014}" dt="2021-05-08T19:34:04.312" v="59"/>
          <ac:picMkLst>
            <pc:docMk/>
            <pc:sldMk cId="3175398325" sldId="301"/>
            <ac:picMk id="19" creationId="{9AB0BD28-A5DB-41AB-B024-854A388D873D}"/>
          </ac:picMkLst>
        </pc:picChg>
        <pc:picChg chg="add del mod">
          <ac:chgData name="Ben Neville" userId="S::bneville@ryeprimary.co.uk::640c8c98-081a-4273-8560-82cc0c388080" providerId="AD" clId="Web-{A3FC682D-6B8F-EAF3-816F-78D0EA965014}" dt="2021-05-08T19:34:03.140" v="58"/>
          <ac:picMkLst>
            <pc:docMk/>
            <pc:sldMk cId="3175398325" sldId="301"/>
            <ac:picMk id="20" creationId="{371FD99B-5F06-44B8-A362-C72632814B08}"/>
          </ac:picMkLst>
        </pc:picChg>
        <pc:picChg chg="add mod">
          <ac:chgData name="Ben Neville" userId="S::bneville@ryeprimary.co.uk::640c8c98-081a-4273-8560-82cc0c388080" providerId="AD" clId="Web-{A3FC682D-6B8F-EAF3-816F-78D0EA965014}" dt="2021-05-08T19:34:45.625" v="70" actId="1076"/>
          <ac:picMkLst>
            <pc:docMk/>
            <pc:sldMk cId="3175398325" sldId="301"/>
            <ac:picMk id="21" creationId="{76EEAEF4-3A09-4FB7-BA03-11F9418C7B90}"/>
          </ac:picMkLst>
        </pc:picChg>
      </pc:sldChg>
    </pc:docChg>
  </pc:docChgLst>
  <pc:docChgLst>
    <pc:chgData name="Ben Neville" userId="S::bneville@ryeprimary.co.uk::640c8c98-081a-4273-8560-82cc0c388080" providerId="AD" clId="Web-{4DEE0D20-BB04-0DCA-DED0-0608D705F095}"/>
    <pc:docChg chg="modSld">
      <pc:chgData name="Ben Neville" userId="S::bneville@ryeprimary.co.uk::640c8c98-081a-4273-8560-82cc0c388080" providerId="AD" clId="Web-{4DEE0D20-BB04-0DCA-DED0-0608D705F095}" dt="2021-05-19T08:26:24.694" v="33" actId="20577"/>
      <pc:docMkLst>
        <pc:docMk/>
      </pc:docMkLst>
      <pc:sldChg chg="modSp">
        <pc:chgData name="Ben Neville" userId="S::bneville@ryeprimary.co.uk::640c8c98-081a-4273-8560-82cc0c388080" providerId="AD" clId="Web-{4DEE0D20-BB04-0DCA-DED0-0608D705F095}" dt="2021-05-19T08:26:24.694" v="33" actId="20577"/>
        <pc:sldMkLst>
          <pc:docMk/>
          <pc:sldMk cId="1690171408" sldId="277"/>
        </pc:sldMkLst>
        <pc:spChg chg="mod">
          <ac:chgData name="Ben Neville" userId="S::bneville@ryeprimary.co.uk::640c8c98-081a-4273-8560-82cc0c388080" providerId="AD" clId="Web-{4DEE0D20-BB04-0DCA-DED0-0608D705F095}" dt="2021-05-19T08:26:24.694" v="33" actId="20577"/>
          <ac:spMkLst>
            <pc:docMk/>
            <pc:sldMk cId="1690171408" sldId="277"/>
            <ac:spMk id="4" creationId="{EBE42017-AB0D-4479-B59D-0EC2F0C26EE6}"/>
          </ac:spMkLst>
        </pc:spChg>
      </pc:sldChg>
    </pc:docChg>
  </pc:docChgLst>
  <pc:docChgLst>
    <pc:chgData name="Ben Neville" userId="S::bneville@ryeprimary.co.uk::640c8c98-081a-4273-8560-82cc0c388080" providerId="AD" clId="Web-{8A676800-A703-249A-81E0-8B3558C88E27}"/>
    <pc:docChg chg="modSld">
      <pc:chgData name="Ben Neville" userId="S::bneville@ryeprimary.co.uk::640c8c98-081a-4273-8560-82cc0c388080" providerId="AD" clId="Web-{8A676800-A703-249A-81E0-8B3558C88E27}" dt="2021-05-11T12:43:19.405" v="10" actId="20577"/>
      <pc:docMkLst>
        <pc:docMk/>
      </pc:docMkLst>
      <pc:sldChg chg="modSp">
        <pc:chgData name="Ben Neville" userId="S::bneville@ryeprimary.co.uk::640c8c98-081a-4273-8560-82cc0c388080" providerId="AD" clId="Web-{8A676800-A703-249A-81E0-8B3558C88E27}" dt="2021-05-11T12:40:44.495" v="2" actId="20577"/>
        <pc:sldMkLst>
          <pc:docMk/>
          <pc:sldMk cId="2002931511" sldId="270"/>
        </pc:sldMkLst>
        <pc:spChg chg="mod">
          <ac:chgData name="Ben Neville" userId="S::bneville@ryeprimary.co.uk::640c8c98-081a-4273-8560-82cc0c388080" providerId="AD" clId="Web-{8A676800-A703-249A-81E0-8B3558C88E27}" dt="2021-05-11T12:40:44.495" v="2" actId="20577"/>
          <ac:spMkLst>
            <pc:docMk/>
            <pc:sldMk cId="2002931511" sldId="270"/>
            <ac:spMk id="6" creationId="{BD475979-4268-4018-91FA-110C67A2E5F3}"/>
          </ac:spMkLst>
        </pc:spChg>
      </pc:sldChg>
      <pc:sldChg chg="modSp">
        <pc:chgData name="Ben Neville" userId="S::bneville@ryeprimary.co.uk::640c8c98-081a-4273-8560-82cc0c388080" providerId="AD" clId="Web-{8A676800-A703-249A-81E0-8B3558C88E27}" dt="2021-05-11T12:43:19.405" v="10" actId="20577"/>
        <pc:sldMkLst>
          <pc:docMk/>
          <pc:sldMk cId="3261664276" sldId="271"/>
        </pc:sldMkLst>
        <pc:spChg chg="mod">
          <ac:chgData name="Ben Neville" userId="S::bneville@ryeprimary.co.uk::640c8c98-081a-4273-8560-82cc0c388080" providerId="AD" clId="Web-{8A676800-A703-249A-81E0-8B3558C88E27}" dt="2021-05-11T12:43:19.405" v="10" actId="20577"/>
          <ac:spMkLst>
            <pc:docMk/>
            <pc:sldMk cId="3261664276" sldId="271"/>
            <ac:spMk id="6" creationId="{BD475979-4268-4018-91FA-110C67A2E5F3}"/>
          </ac:spMkLst>
        </pc:spChg>
      </pc:sldChg>
    </pc:docChg>
  </pc:docChgLst>
  <pc:docChgLst>
    <pc:chgData name="Ben Neville" userId="S::bneville@ryeprimary.co.uk::640c8c98-081a-4273-8560-82cc0c388080" providerId="AD" clId="Web-{FCCACF25-0280-6265-D12F-458C9B6A353F}"/>
    <pc:docChg chg="modSld">
      <pc:chgData name="Ben Neville" userId="S::bneville@ryeprimary.co.uk::640c8c98-081a-4273-8560-82cc0c388080" providerId="AD" clId="Web-{FCCACF25-0280-6265-D12F-458C9B6A353F}" dt="2021-06-12T19:09:51.641" v="412" actId="20577"/>
      <pc:docMkLst>
        <pc:docMk/>
      </pc:docMkLst>
      <pc:sldChg chg="addSp delSp modSp">
        <pc:chgData name="Ben Neville" userId="S::bneville@ryeprimary.co.uk::640c8c98-081a-4273-8560-82cc0c388080" providerId="AD" clId="Web-{FCCACF25-0280-6265-D12F-458C9B6A353F}" dt="2021-06-12T18:54:37.566" v="14" actId="1076"/>
        <pc:sldMkLst>
          <pc:docMk/>
          <pc:sldMk cId="3680175080" sldId="257"/>
        </pc:sldMkLst>
        <pc:spChg chg="add del">
          <ac:chgData name="Ben Neville" userId="S::bneville@ryeprimary.co.uk::640c8c98-081a-4273-8560-82cc0c388080" providerId="AD" clId="Web-{FCCACF25-0280-6265-D12F-458C9B6A353F}" dt="2021-06-12T18:54:11.487" v="5"/>
          <ac:spMkLst>
            <pc:docMk/>
            <pc:sldMk cId="3680175080" sldId="257"/>
            <ac:spMk id="2" creationId="{0FC87560-535F-4058-9D14-CDC677DBAA8B}"/>
          </ac:spMkLst>
        </pc:spChg>
        <pc:spChg chg="add mod">
          <ac:chgData name="Ben Neville" userId="S::bneville@ryeprimary.co.uk::640c8c98-081a-4273-8560-82cc0c388080" providerId="AD" clId="Web-{FCCACF25-0280-6265-D12F-458C9B6A353F}" dt="2021-06-12T18:54:37.566" v="14" actId="1076"/>
          <ac:spMkLst>
            <pc:docMk/>
            <pc:sldMk cId="3680175080" sldId="257"/>
            <ac:spMk id="4" creationId="{1F2EEB23-7727-4DFE-8455-BE2CD6089FC0}"/>
          </ac:spMkLst>
        </pc:spChg>
      </pc:sldChg>
      <pc:sldChg chg="addSp modSp">
        <pc:chgData name="Ben Neville" userId="S::bneville@ryeprimary.co.uk::640c8c98-081a-4273-8560-82cc0c388080" providerId="AD" clId="Web-{FCCACF25-0280-6265-D12F-458C9B6A353F}" dt="2021-06-12T19:01:45.656" v="84" actId="1076"/>
        <pc:sldMkLst>
          <pc:docMk/>
          <pc:sldMk cId="2525115228" sldId="269"/>
        </pc:sldMkLst>
        <pc:spChg chg="mod">
          <ac:chgData name="Ben Neville" userId="S::bneville@ryeprimary.co.uk::640c8c98-081a-4273-8560-82cc0c388080" providerId="AD" clId="Web-{FCCACF25-0280-6265-D12F-458C9B6A353F}" dt="2021-06-12T19:01:38.328" v="81" actId="20577"/>
          <ac:spMkLst>
            <pc:docMk/>
            <pc:sldMk cId="2525115228" sldId="269"/>
            <ac:spMk id="3" creationId="{206CEC54-4D68-4091-851D-2EEA64B5EC65}"/>
          </ac:spMkLst>
        </pc:spChg>
        <pc:picChg chg="add mod">
          <ac:chgData name="Ben Neville" userId="S::bneville@ryeprimary.co.uk::640c8c98-081a-4273-8560-82cc0c388080" providerId="AD" clId="Web-{FCCACF25-0280-6265-D12F-458C9B6A353F}" dt="2021-06-12T19:01:45.656" v="84" actId="1076"/>
          <ac:picMkLst>
            <pc:docMk/>
            <pc:sldMk cId="2525115228" sldId="269"/>
            <ac:picMk id="5" creationId="{86771A9C-1993-4089-88A3-75A93705EAD7}"/>
          </ac:picMkLst>
        </pc:picChg>
      </pc:sldChg>
      <pc:sldChg chg="addSp modSp">
        <pc:chgData name="Ben Neville" userId="S::bneville@ryeprimary.co.uk::640c8c98-081a-4273-8560-82cc0c388080" providerId="AD" clId="Web-{FCCACF25-0280-6265-D12F-458C9B6A353F}" dt="2021-06-12T19:03:20.115" v="131" actId="20577"/>
        <pc:sldMkLst>
          <pc:docMk/>
          <pc:sldMk cId="2002931511" sldId="270"/>
        </pc:sldMkLst>
        <pc:spChg chg="mod">
          <ac:chgData name="Ben Neville" userId="S::bneville@ryeprimary.co.uk::640c8c98-081a-4273-8560-82cc0c388080" providerId="AD" clId="Web-{FCCACF25-0280-6265-D12F-458C9B6A353F}" dt="2021-06-12T19:03:20.115" v="131" actId="20577"/>
          <ac:spMkLst>
            <pc:docMk/>
            <pc:sldMk cId="2002931511" sldId="270"/>
            <ac:spMk id="6" creationId="{BD475979-4268-4018-91FA-110C67A2E5F3}"/>
          </ac:spMkLst>
        </pc:spChg>
        <pc:picChg chg="add mod">
          <ac:chgData name="Ben Neville" userId="S::bneville@ryeprimary.co.uk::640c8c98-081a-4273-8560-82cc0c388080" providerId="AD" clId="Web-{FCCACF25-0280-6265-D12F-458C9B6A353F}" dt="2021-06-12T19:01:51.813" v="86" actId="14100"/>
          <ac:picMkLst>
            <pc:docMk/>
            <pc:sldMk cId="2002931511" sldId="270"/>
            <ac:picMk id="3" creationId="{CECCEFA5-0961-4A54-81B5-540844D9490A}"/>
          </ac:picMkLst>
        </pc:picChg>
      </pc:sldChg>
      <pc:sldChg chg="addSp modSp">
        <pc:chgData name="Ben Neville" userId="S::bneville@ryeprimary.co.uk::640c8c98-081a-4273-8560-82cc0c388080" providerId="AD" clId="Web-{FCCACF25-0280-6265-D12F-458C9B6A353F}" dt="2021-06-12T19:04:49.667" v="206" actId="20577"/>
        <pc:sldMkLst>
          <pc:docMk/>
          <pc:sldMk cId="3261664276" sldId="271"/>
        </pc:sldMkLst>
        <pc:spChg chg="mod">
          <ac:chgData name="Ben Neville" userId="S::bneville@ryeprimary.co.uk::640c8c98-081a-4273-8560-82cc0c388080" providerId="AD" clId="Web-{FCCACF25-0280-6265-D12F-458C9B6A353F}" dt="2021-06-12T19:04:49.667" v="206" actId="20577"/>
          <ac:spMkLst>
            <pc:docMk/>
            <pc:sldMk cId="3261664276" sldId="271"/>
            <ac:spMk id="6" creationId="{BD475979-4268-4018-91FA-110C67A2E5F3}"/>
          </ac:spMkLst>
        </pc:spChg>
        <pc:picChg chg="add mod">
          <ac:chgData name="Ben Neville" userId="S::bneville@ryeprimary.co.uk::640c8c98-081a-4273-8560-82cc0c388080" providerId="AD" clId="Web-{FCCACF25-0280-6265-D12F-458C9B6A353F}" dt="2021-06-12T19:00:42.915" v="50" actId="1076"/>
          <ac:picMkLst>
            <pc:docMk/>
            <pc:sldMk cId="3261664276" sldId="271"/>
            <ac:picMk id="3" creationId="{3E7978C8-0596-47B7-B7FA-A3F5766C4606}"/>
          </ac:picMkLst>
        </pc:picChg>
      </pc:sldChg>
      <pc:sldChg chg="modSp">
        <pc:chgData name="Ben Neville" userId="S::bneville@ryeprimary.co.uk::640c8c98-081a-4273-8560-82cc0c388080" providerId="AD" clId="Web-{FCCACF25-0280-6265-D12F-458C9B6A353F}" dt="2021-06-12T19:09:51.641" v="412" actId="20577"/>
        <pc:sldMkLst>
          <pc:docMk/>
          <pc:sldMk cId="1690171408" sldId="277"/>
        </pc:sldMkLst>
        <pc:spChg chg="mod">
          <ac:chgData name="Ben Neville" userId="S::bneville@ryeprimary.co.uk::640c8c98-081a-4273-8560-82cc0c388080" providerId="AD" clId="Web-{FCCACF25-0280-6265-D12F-458C9B6A353F}" dt="2021-06-12T19:06:03.358" v="224" actId="20577"/>
          <ac:spMkLst>
            <pc:docMk/>
            <pc:sldMk cId="1690171408" sldId="277"/>
            <ac:spMk id="2" creationId="{3258F828-BF96-45E6-B45A-1F20CDB93131}"/>
          </ac:spMkLst>
        </pc:spChg>
        <pc:spChg chg="mod">
          <ac:chgData name="Ben Neville" userId="S::bneville@ryeprimary.co.uk::640c8c98-081a-4273-8560-82cc0c388080" providerId="AD" clId="Web-{FCCACF25-0280-6265-D12F-458C9B6A353F}" dt="2021-06-12T19:09:51.641" v="412" actId="20577"/>
          <ac:spMkLst>
            <pc:docMk/>
            <pc:sldMk cId="1690171408" sldId="277"/>
            <ac:spMk id="4" creationId="{EBE42017-AB0D-4479-B59D-0EC2F0C26EE6}"/>
          </ac:spMkLst>
        </pc:spChg>
      </pc:sldChg>
      <pc:sldChg chg="addSp delSp modSp">
        <pc:chgData name="Ben Neville" userId="S::bneville@ryeprimary.co.uk::640c8c98-081a-4273-8560-82cc0c388080" providerId="AD" clId="Web-{FCCACF25-0280-6265-D12F-458C9B6A353F}" dt="2021-06-12T19:05:39.451" v="223" actId="14100"/>
        <pc:sldMkLst>
          <pc:docMk/>
          <pc:sldMk cId="3175398325" sldId="301"/>
        </pc:sldMkLst>
        <pc:spChg chg="mod">
          <ac:chgData name="Ben Neville" userId="S::bneville@ryeprimary.co.uk::640c8c98-081a-4273-8560-82cc0c388080" providerId="AD" clId="Web-{FCCACF25-0280-6265-D12F-458C9B6A353F}" dt="2021-06-12T19:05:39.451" v="223" actId="14100"/>
          <ac:spMkLst>
            <pc:docMk/>
            <pc:sldMk cId="3175398325" sldId="301"/>
            <ac:spMk id="3" creationId="{353C337A-C510-4171-B4D9-3F0A07596464}"/>
          </ac:spMkLst>
        </pc:spChg>
        <pc:spChg chg="mod">
          <ac:chgData name="Ben Neville" userId="S::bneville@ryeprimary.co.uk::640c8c98-081a-4273-8560-82cc0c388080" providerId="AD" clId="Web-{FCCACF25-0280-6265-D12F-458C9B6A353F}" dt="2021-06-12T18:57:40.139" v="33" actId="20577"/>
          <ac:spMkLst>
            <pc:docMk/>
            <pc:sldMk cId="3175398325" sldId="301"/>
            <ac:spMk id="8" creationId="{D5A278BA-9A7D-4D3A-AD88-604EAA079321}"/>
          </ac:spMkLst>
        </pc:spChg>
        <pc:picChg chg="add del mod">
          <ac:chgData name="Ben Neville" userId="S::bneville@ryeprimary.co.uk::640c8c98-081a-4273-8560-82cc0c388080" providerId="AD" clId="Web-{FCCACF25-0280-6265-D12F-458C9B6A353F}" dt="2021-06-12T18:56:52.840" v="20"/>
          <ac:picMkLst>
            <pc:docMk/>
            <pc:sldMk cId="3175398325" sldId="301"/>
            <ac:picMk id="2" creationId="{E034C6E1-C59D-4AD3-8918-8C6EEC2E5C16}"/>
          </ac:picMkLst>
        </pc:picChg>
        <pc:picChg chg="add mod">
          <ac:chgData name="Ben Neville" userId="S::bneville@ryeprimary.co.uk::640c8c98-081a-4273-8560-82cc0c388080" providerId="AD" clId="Web-{FCCACF25-0280-6265-D12F-458C9B6A353F}" dt="2021-06-12T18:58:58.144" v="42" actId="14100"/>
          <ac:picMkLst>
            <pc:docMk/>
            <pc:sldMk cId="3175398325" sldId="301"/>
            <ac:picMk id="4" creationId="{28A0CC7E-4BFE-4CA2-B220-883A4A4D7277}"/>
          </ac:picMkLst>
        </pc:picChg>
        <pc:picChg chg="add del mod">
          <ac:chgData name="Ben Neville" userId="S::bneville@ryeprimary.co.uk::640c8c98-081a-4273-8560-82cc0c388080" providerId="AD" clId="Web-{FCCACF25-0280-6265-D12F-458C9B6A353F}" dt="2021-06-12T18:56:49.183" v="18"/>
          <ac:picMkLst>
            <pc:docMk/>
            <pc:sldMk cId="3175398325" sldId="301"/>
            <ac:picMk id="10" creationId="{045C406D-9699-4BE7-8CFB-D90D970CB608}"/>
          </ac:picMkLst>
        </pc:picChg>
        <pc:picChg chg="add mod">
          <ac:chgData name="Ben Neville" userId="S::bneville@ryeprimary.co.uk::640c8c98-081a-4273-8560-82cc0c388080" providerId="AD" clId="Web-{FCCACF25-0280-6265-D12F-458C9B6A353F}" dt="2021-06-12T18:59:03.050" v="44" actId="1076"/>
          <ac:picMkLst>
            <pc:docMk/>
            <pc:sldMk cId="3175398325" sldId="301"/>
            <ac:picMk id="11" creationId="{9EE3752F-1019-4299-BC28-FD6B89CE725B}"/>
          </ac:picMkLst>
        </pc:picChg>
        <pc:picChg chg="add del mod">
          <ac:chgData name="Ben Neville" userId="S::bneville@ryeprimary.co.uk::640c8c98-081a-4273-8560-82cc0c388080" providerId="AD" clId="Web-{FCCACF25-0280-6265-D12F-458C9B6A353F}" dt="2021-06-12T18:57:21.201" v="23"/>
          <ac:picMkLst>
            <pc:docMk/>
            <pc:sldMk cId="3175398325" sldId="301"/>
            <ac:picMk id="12" creationId="{FA10CCA3-C222-4ACA-937F-0C0A60FF2025}"/>
          </ac:picMkLst>
        </pc:picChg>
        <pc:picChg chg="add mod">
          <ac:chgData name="Ben Neville" userId="S::bneville@ryeprimary.co.uk::640c8c98-081a-4273-8560-82cc0c388080" providerId="AD" clId="Web-{FCCACF25-0280-6265-D12F-458C9B6A353F}" dt="2021-06-12T18:59:07.691" v="46" actId="1076"/>
          <ac:picMkLst>
            <pc:docMk/>
            <pc:sldMk cId="3175398325" sldId="301"/>
            <ac:picMk id="14" creationId="{CA396F00-C16A-4C89-AF8E-5386BF7968D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1B0FC-02ED-4A78-8C99-C58470E2217C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86033-FE72-4B70-A115-AB3FA9146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286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D8F68-FC39-4B48-B343-944D5B548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4D8969-1AC3-4CBD-9A0A-6D673229E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33DFE-9EB3-4DF1-B298-F862FA804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1DD67-D898-4DCE-8E14-EEAB748A6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0FF14-73CB-41FE-85B1-1935402D6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0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D0EE4-7BAE-4958-8362-F78225D92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98C44-363D-476F-BD86-241E53ED2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7FD8E-82B0-435A-85C1-9CC157A79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04671-8FD9-467E-85BE-052B77C99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585C0-E467-4484-856A-61C1CCDF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02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13D0B3-B8AA-476B-81BC-7616D38691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B001D2-365E-418C-B820-1DBFA46C7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9CA50-3D48-41FB-9A39-DF0A3E56A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CE491-5B55-4F8C-AEA7-824F287B7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D806F-F5BE-4B35-81DF-B7D7BD665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27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230FC-9899-4B30-8FF6-68884D3B5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22BF5-FAA9-4514-A314-A458F7C77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83A88-24E5-4DA8-A70D-9E58A159C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5D61C-04D9-452F-ACEF-9593F501E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1B6B6-5CBB-4121-BFE4-57FC98116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18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9C4C0-62A5-4728-9811-6239872F4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817C9-FEF4-4B8C-B8C1-EE37D3899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D8B3E-6A9F-4720-970F-3992A7C08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6FE5A-6F46-4D74-82D3-A02534910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43583-781D-444C-ADC4-73EBACB9C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52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4BA9C-EBDD-4C4B-8393-EF23E36F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0A264-1F9F-49A0-9865-E0FE649E07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05F7D-6B18-4214-982D-811C0FA40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19D81-1AA5-49C9-916F-DF1552E1D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A0B0B-7888-4299-83D8-5DB27A45E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2FAC4B-40B6-4E53-B1E0-2362C5C1C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98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80590-F194-43E1-B704-B12393DFD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28D53-2066-418D-8BE8-FE251FBDA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A822A-559C-4EAC-BBB3-226F9EDC4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E812C2-9EE1-4F8F-8385-504AC32A2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56D0B-2087-4041-880B-7F45360071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A3F699-1FFB-42FA-B2A6-08A5A8A1A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D67EA5-6C10-42AE-9576-4CD9F285F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51C025-C0E4-452C-9CD6-6740198A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5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7D4FA-7829-4061-BC4F-A190886C1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6D5F62-46E3-483E-80FA-D2D2D999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89E27-0F85-4A98-AED2-66DBFE6F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5FA8D2-E8D9-4A7A-A1C4-77A880EBF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1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4982AD-9815-4304-BEE4-EACB4863B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A5CE69-C667-44E0-8015-A556D5F4E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42EB9A-DFBD-4968-B4BC-A6DDBD4AF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72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93D92-65CC-4BB3-B258-89355EE19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D14E0-B417-4C75-A2BC-897781100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D22F27-131F-4EC8-BE6B-0F70AE03E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9029E-BAA1-4F53-9D34-E295B538E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726F79-2E7D-4076-805E-740835353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92C03-7AA1-474D-8466-BC24FADD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03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96EA8-DB79-48C0-B193-9323C682D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0E7722-32AD-496B-93D6-1FF29D809C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9A800-130C-4574-9754-C928876B9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83689-DB9B-4207-BAFC-ECA6FCFC9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87B14-2952-4710-8EB2-A0640E5AF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8ADB3-BA21-4525-B99E-BFB5B79BD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45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68BF0D-2CDF-46CA-B230-8B93786FB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B9D56A-85AF-4992-B859-48BA37C43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0752B-D3E1-4CC2-BC20-1E6CE611A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FC3CF-F42E-43A3-AC29-F67963888E74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153CD-C1EA-4ADE-9BB5-826315781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5894C-F6E0-45A0-B94F-7DBE6398F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84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F0980B-B99C-4988-A8A6-9BEC06C09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956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065FCAC-FC5D-4DF3-95E5-3E00CAA9B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340" y="5645971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GB" sz="3200" u="sng" dirty="0">
                <a:solidFill>
                  <a:srgbClr val="FF0000"/>
                </a:solidFill>
                <a:highlight>
                  <a:srgbClr val="FFFF00"/>
                </a:highlight>
                <a:latin typeface="XCCW Joined 1a"/>
              </a:rPr>
              <a:t>Initiate</a:t>
            </a:r>
          </a:p>
          <a:p>
            <a:pPr algn="l"/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431AE5-0627-413D-BD1D-4A476C86AE89}"/>
              </a:ext>
            </a:extLst>
          </p:cNvPr>
          <p:cNvSpPr txBox="1"/>
          <p:nvPr/>
        </p:nvSpPr>
        <p:spPr>
          <a:xfrm>
            <a:off x="341539" y="269012"/>
            <a:ext cx="29024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kern="1200" dirty="0">
                <a:solidFill>
                  <a:srgbClr val="FF0000"/>
                </a:solidFill>
                <a:latin typeface="XCCW Joined 1a"/>
              </a:rPr>
              <a:t>Lesson 1: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2EEB23-7727-4DFE-8455-BE2CD6089FC0}"/>
              </a:ext>
            </a:extLst>
          </p:cNvPr>
          <p:cNvSpPr txBox="1"/>
          <p:nvPr/>
        </p:nvSpPr>
        <p:spPr>
          <a:xfrm>
            <a:off x="336097" y="1274989"/>
            <a:ext cx="2743200" cy="38164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400">
                <a:ea typeface="+mn-lt"/>
                <a:cs typeface="+mn-lt"/>
              </a:rPr>
              <a:t>Band 4 Discuss and compare texts from a wider variety of genres and writers referring to authorial style, themes and features.</a:t>
            </a:r>
            <a:endParaRPr lang="en-US" sz="1400" dirty="0">
              <a:ea typeface="+mn-lt"/>
              <a:cs typeface="+mn-lt"/>
            </a:endParaRPr>
          </a:p>
          <a:p>
            <a:endParaRPr lang="en-US" sz="1400" dirty="0">
              <a:ea typeface="+mn-lt"/>
              <a:cs typeface="+mn-lt"/>
            </a:endParaRPr>
          </a:p>
          <a:p>
            <a:r>
              <a:rPr lang="en-GB" sz="1400">
                <a:ea typeface="+mn-lt"/>
                <a:cs typeface="+mn-lt"/>
              </a:rPr>
              <a:t>Band 5 Read and discuss an increasingly wide range of fiction, poetry, plays, non-fiction and reference books or textbooks.</a:t>
            </a:r>
            <a:endParaRPr lang="en-US" sz="1400" dirty="0">
              <a:ea typeface="+mn-lt"/>
              <a:cs typeface="+mn-lt"/>
            </a:endParaRPr>
          </a:p>
          <a:p>
            <a:endParaRPr lang="en-US" sz="1400" dirty="0">
              <a:ea typeface="+mn-lt"/>
              <a:cs typeface="+mn-lt"/>
            </a:endParaRPr>
          </a:p>
          <a:p>
            <a:r>
              <a:rPr lang="en-GB" sz="1400">
                <a:ea typeface="+mn-lt"/>
                <a:cs typeface="+mn-lt"/>
              </a:rPr>
              <a:t>Band 6 Explain and discuss his/her understanding of what he/she has read, through formal presentations and debates, maintaining a focus on the topic and using notes where necessary.</a:t>
            </a:r>
            <a:endParaRPr lang="en-US" sz="1400" dirty="0">
              <a:ea typeface="+mn-lt"/>
              <a:cs typeface="+mn-lt"/>
            </a:endParaRPr>
          </a:p>
          <a:p>
            <a:pPr algn="l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0175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BD9D16D7-F905-416B-9F0D-C93D5823B4C3}"/>
              </a:ext>
            </a:extLst>
          </p:cNvPr>
          <p:cNvSpPr txBox="1">
            <a:spLocks/>
          </p:cNvSpPr>
          <p:nvPr/>
        </p:nvSpPr>
        <p:spPr>
          <a:xfrm>
            <a:off x="6291943" y="365125"/>
            <a:ext cx="4789714" cy="5926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B2F45C-5D31-45D9-A903-CA50D8A70216}"/>
              </a:ext>
            </a:extLst>
          </p:cNvPr>
          <p:cNvSpPr txBox="1"/>
          <p:nvPr/>
        </p:nvSpPr>
        <p:spPr>
          <a:xfrm>
            <a:off x="6092347" y="1201672"/>
            <a:ext cx="6013022" cy="56971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DFC07F-4507-4CFB-87DE-6258C1679972}"/>
              </a:ext>
            </a:extLst>
          </p:cNvPr>
          <p:cNvSpPr txBox="1"/>
          <p:nvPr/>
        </p:nvSpPr>
        <p:spPr>
          <a:xfrm>
            <a:off x="590247" y="1172669"/>
            <a:ext cx="4920343" cy="5725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A278BA-9A7D-4D3A-AD88-604EAA079321}"/>
              </a:ext>
            </a:extLst>
          </p:cNvPr>
          <p:cNvSpPr/>
          <p:nvPr/>
        </p:nvSpPr>
        <p:spPr>
          <a:xfrm>
            <a:off x="712742" y="1477219"/>
            <a:ext cx="4435879" cy="609397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5400" b="1" u="sng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Lenses:</a:t>
            </a:r>
          </a:p>
          <a:p>
            <a:endParaRPr lang="en-US" sz="44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36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a typeface="+mn-lt"/>
                <a:cs typeface="+mn-lt"/>
              </a:rPr>
              <a:t>Imagining</a:t>
            </a:r>
            <a:endParaRPr lang="en-GB" sz="360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36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36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a typeface="+mn-lt"/>
                <a:cs typeface="+mn-lt"/>
              </a:rPr>
              <a:t>Layout/structure</a:t>
            </a:r>
            <a:endParaRPr lang="en-US" sz="360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36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a typeface="+mn-lt"/>
                <a:cs typeface="+mn-lt"/>
              </a:rPr>
              <a:t>Your personal opinions</a:t>
            </a:r>
            <a:endParaRPr lang="en-US" sz="360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3600" b="1" dirty="0">
              <a:ln w="12700">
                <a:solidFill>
                  <a:srgbClr val="5B9BD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40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73A6A3-E33E-4F0B-B764-61D15A8AFA1A}"/>
              </a:ext>
            </a:extLst>
          </p:cNvPr>
          <p:cNvSpPr/>
          <p:nvPr/>
        </p:nvSpPr>
        <p:spPr>
          <a:xfrm>
            <a:off x="6816734" y="1711049"/>
            <a:ext cx="40529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Sentence Starters: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F77A7A-8F7E-48C9-901A-91D00473E07C}"/>
              </a:ext>
            </a:extLst>
          </p:cNvPr>
          <p:cNvSpPr txBox="1"/>
          <p:nvPr/>
        </p:nvSpPr>
        <p:spPr>
          <a:xfrm>
            <a:off x="6094082" y="2631391"/>
            <a:ext cx="5883787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000" b="1" dirty="0">
                <a:latin typeface="XCCW Joined 1a"/>
                <a:ea typeface="+mn-lt"/>
                <a:cs typeface="+mn-lt"/>
              </a:rPr>
              <a:t>Imagining</a:t>
            </a:r>
          </a:p>
          <a:p>
            <a:r>
              <a:rPr lang="en-GB" sz="2000" dirty="0">
                <a:latin typeface="XCCW Joined 1a"/>
                <a:ea typeface="+mn-lt"/>
                <a:cs typeface="+mn-lt"/>
              </a:rPr>
              <a:t>Our imagination is stretched when we read this story because ...</a:t>
            </a:r>
          </a:p>
          <a:p>
            <a:endParaRPr lang="en-GB" sz="2000" b="1" dirty="0">
              <a:latin typeface="XCCW Joined 1a"/>
              <a:ea typeface="+mn-lt"/>
              <a:cs typeface="+mn-lt"/>
            </a:endParaRPr>
          </a:p>
          <a:p>
            <a:r>
              <a:rPr lang="en-GB" sz="2000" b="1" dirty="0">
                <a:latin typeface="XCCW Joined 1a"/>
                <a:ea typeface="+mn-lt"/>
                <a:cs typeface="+mn-lt"/>
              </a:rPr>
              <a:t>Text layout/structure</a:t>
            </a:r>
            <a:endParaRPr lang="en-GB" sz="2000" b="1">
              <a:latin typeface="XCCW Joined 1a"/>
              <a:cs typeface="Calibri"/>
            </a:endParaRPr>
          </a:p>
          <a:p>
            <a:r>
              <a:rPr lang="en-US" sz="2000" dirty="0">
                <a:latin typeface="XCCW Joined 1a"/>
                <a:ea typeface="+mn-lt"/>
                <a:cs typeface="+mn-lt"/>
              </a:rPr>
              <a:t>The most striking aspect of this book's layout is ...</a:t>
            </a:r>
          </a:p>
          <a:p>
            <a:endParaRPr lang="en-GB" sz="2000" i="1" u="sng" dirty="0">
              <a:latin typeface="XCCW Joined 1a"/>
              <a:cs typeface="Calibri" panose="020F0502020204030204"/>
            </a:endParaRPr>
          </a:p>
          <a:p>
            <a:r>
              <a:rPr lang="en-US" sz="2000" b="1" dirty="0">
                <a:latin typeface="XCCW Joined 1a"/>
                <a:ea typeface="+mn-lt"/>
                <a:cs typeface="+mn-lt"/>
              </a:rPr>
              <a:t>Your personal opinions</a:t>
            </a:r>
          </a:p>
          <a:p>
            <a:r>
              <a:rPr lang="en-US" sz="2000" dirty="0">
                <a:latin typeface="XCCW Joined 1a"/>
                <a:ea typeface="+mn-lt"/>
                <a:cs typeface="+mn-lt"/>
              </a:rPr>
              <a:t>The strengths and weaknesses of this playscript are ...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3C337A-C510-4171-B4D9-3F0A07596464}"/>
              </a:ext>
            </a:extLst>
          </p:cNvPr>
          <p:cNvSpPr txBox="1"/>
          <p:nvPr/>
        </p:nvSpPr>
        <p:spPr>
          <a:xfrm>
            <a:off x="2501296" y="142421"/>
            <a:ext cx="641803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XCCW Joined 1a"/>
              </a:rPr>
              <a:t>Remind yourself of scene 1 and then read through scenes 2 &amp; 3.</a:t>
            </a:r>
            <a:endParaRPr lang="en-US" sz="2000" b="1" dirty="0">
              <a:latin typeface="XCCW Joined 1a"/>
            </a:endParaRPr>
          </a:p>
        </p:txBody>
      </p:sp>
      <p:pic>
        <p:nvPicPr>
          <p:cNvPr id="4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28A0CC7E-4BFE-4CA2-B220-883A4A4D72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7070" y="2871107"/>
            <a:ext cx="974273" cy="985158"/>
          </a:xfrm>
          <a:prstGeom prst="rect">
            <a:avLst/>
          </a:prstGeom>
        </p:spPr>
      </p:pic>
      <p:pic>
        <p:nvPicPr>
          <p:cNvPr id="11" name="Picture 11" descr="A picture containing text, orange&#10;&#10;Description automatically generated">
            <a:extLst>
              <a:ext uri="{FF2B5EF4-FFF2-40B4-BE49-F238E27FC236}">
                <a16:creationId xmlns:a16="http://schemas.microsoft.com/office/drawing/2014/main" id="{9EE3752F-1019-4299-BC28-FD6B89CE72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4695" y="4116158"/>
            <a:ext cx="1008291" cy="959306"/>
          </a:xfrm>
          <a:prstGeom prst="rect">
            <a:avLst/>
          </a:prstGeom>
        </p:spPr>
      </p:pic>
      <p:pic>
        <p:nvPicPr>
          <p:cNvPr id="14" name="Picture 14" descr="Logo&#10;&#10;Description automatically generated">
            <a:extLst>
              <a:ext uri="{FF2B5EF4-FFF2-40B4-BE49-F238E27FC236}">
                <a16:creationId xmlns:a16="http://schemas.microsoft.com/office/drawing/2014/main" id="{CA396F00-C16A-4C89-AF8E-5386BF7968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5081" y="5350328"/>
            <a:ext cx="1243693" cy="116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398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F0980B-B99C-4988-A8A6-9BEC06C09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956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065FCAC-FC5D-4DF3-95E5-3E00CAA9B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2425" y="4742294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GB" sz="3200" dirty="0">
                <a:solidFill>
                  <a:srgbClr val="FF0000"/>
                </a:solidFill>
                <a:highlight>
                  <a:srgbClr val="FFFF00"/>
                </a:highlight>
                <a:latin typeface="XCCW Joined 1a"/>
              </a:rPr>
              <a:t>MODEL</a:t>
            </a:r>
            <a:r>
              <a:rPr lang="en-GB" sz="3200" dirty="0">
                <a:solidFill>
                  <a:srgbClr val="FF0000"/>
                </a:solidFill>
                <a:latin typeface="XCCW Joined 1a"/>
              </a:rPr>
              <a:t> – please write this in the margin.</a:t>
            </a:r>
          </a:p>
          <a:p>
            <a:pPr algn="l"/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431AE5-0627-413D-BD1D-4A476C86AE89}"/>
              </a:ext>
            </a:extLst>
          </p:cNvPr>
          <p:cNvSpPr txBox="1"/>
          <p:nvPr/>
        </p:nvSpPr>
        <p:spPr>
          <a:xfrm>
            <a:off x="352425" y="541155"/>
            <a:ext cx="276088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kern="1200" dirty="0">
                <a:solidFill>
                  <a:srgbClr val="FF0000"/>
                </a:solidFill>
                <a:latin typeface="XCCW Joined 1a"/>
              </a:rPr>
              <a:t>Lesson 2: </a:t>
            </a:r>
          </a:p>
        </p:txBody>
      </p:sp>
    </p:spTree>
    <p:extLst>
      <p:ext uri="{BB962C8B-B14F-4D97-AF65-F5344CB8AC3E}">
        <p14:creationId xmlns:p14="http://schemas.microsoft.com/office/powerpoint/2010/main" val="1171882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608F-B009-41A4-8F61-FEDAEAB85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937" y="461742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u="sng" dirty="0"/>
              <a:t>Imagining 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206CEC54-4D68-4091-851D-2EEA64B5EC65}"/>
              </a:ext>
            </a:extLst>
          </p:cNvPr>
          <p:cNvSpPr txBox="1">
            <a:spLocks/>
          </p:cNvSpPr>
          <p:nvPr/>
        </p:nvSpPr>
        <p:spPr>
          <a:xfrm>
            <a:off x="979394" y="1921995"/>
            <a:ext cx="9395011" cy="37686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>
                <a:cs typeface="Calibri"/>
              </a:rPr>
              <a:t>How is our imagination stretched in scene 3?</a:t>
            </a:r>
            <a:endParaRPr lang="en-US"/>
          </a:p>
          <a:p>
            <a:pPr marL="0" indent="0" algn="ctr">
              <a:buNone/>
            </a:pPr>
            <a:endParaRPr lang="en-US" sz="40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rgbClr val="FF0000"/>
                </a:solidFill>
              </a:rPr>
              <a:t>Together: </a:t>
            </a:r>
            <a:r>
              <a:rPr lang="en-US" sz="3200">
                <a:solidFill>
                  <a:srgbClr val="FF0000"/>
                </a:solidFill>
              </a:rPr>
              <a:t>chot down unreal actions in the story.</a:t>
            </a:r>
            <a:endParaRPr lang="en-US" sz="3200" dirty="0">
              <a:solidFill>
                <a:srgbClr val="FF0000"/>
              </a:solidFill>
              <a:cs typeface="Calibri"/>
            </a:endParaRPr>
          </a:p>
        </p:txBody>
      </p:sp>
      <p:pic>
        <p:nvPicPr>
          <p:cNvPr id="5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86771A9C-1993-4089-88A3-75A93705EA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2856" y="285750"/>
            <a:ext cx="1423308" cy="143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115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608F-B009-41A4-8F61-FEDAEAB85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8734"/>
            <a:ext cx="10515600" cy="1325563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,Sans-Serif"/>
              <a:buChar char="•"/>
            </a:pPr>
            <a:r>
              <a:rPr lang="en-GB" sz="5400" b="1" dirty="0">
                <a:latin typeface="Calibri"/>
                <a:cs typeface="Calibri"/>
              </a:rPr>
              <a:t>Layout/structure</a:t>
            </a:r>
            <a:endParaRPr lang="en-US" sz="5400" dirty="0">
              <a:ea typeface="+mj-lt"/>
              <a:cs typeface="+mj-lt"/>
            </a:endParaRPr>
          </a:p>
          <a:p>
            <a:endParaRPr lang="en-US" sz="5400" b="1" u="sng" dirty="0">
              <a:cs typeface="Calibri Ligh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75979-4268-4018-91FA-110C67A2E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645" y="1966625"/>
            <a:ext cx="11898488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0000"/>
                </a:solidFill>
                <a:cs typeface="Calibri"/>
              </a:rPr>
              <a:t>We have looked at features of a playscript, what are the </a:t>
            </a:r>
            <a:r>
              <a:rPr lang="en-US" sz="4000">
                <a:solidFill>
                  <a:srgbClr val="000000"/>
                </a:solidFill>
                <a:cs typeface="Calibri"/>
              </a:rPr>
              <a:t>most striking differences between playscript layouts and story layouts</a:t>
            </a:r>
            <a:r>
              <a:rPr lang="en-US" sz="4000" dirty="0">
                <a:solidFill>
                  <a:srgbClr val="000000"/>
                </a:solidFill>
                <a:cs typeface="Calibri"/>
              </a:rPr>
              <a:t>?</a:t>
            </a:r>
          </a:p>
          <a:p>
            <a:pPr marL="0" indent="0" algn="ctr">
              <a:buNone/>
            </a:pPr>
            <a:endParaRPr lang="en-US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rgbClr val="FF0000"/>
                </a:solidFill>
              </a:rPr>
              <a:t>Together: </a:t>
            </a:r>
            <a:r>
              <a:rPr lang="en-US" sz="4000" dirty="0" err="1">
                <a:solidFill>
                  <a:srgbClr val="FF0000"/>
                </a:solidFill>
              </a:rPr>
              <a:t>chot</a:t>
            </a:r>
            <a:r>
              <a:rPr lang="en-US" sz="4000">
                <a:solidFill>
                  <a:srgbClr val="FF0000"/>
                </a:solidFill>
              </a:rPr>
              <a:t> down striking differences between playscripts and story writing.</a:t>
            </a:r>
            <a:endParaRPr lang="en-US" sz="4000" dirty="0">
              <a:solidFill>
                <a:srgbClr val="FF0000"/>
              </a:solidFill>
              <a:cs typeface="Calibri"/>
            </a:endParaRPr>
          </a:p>
        </p:txBody>
      </p:sp>
      <p:pic>
        <p:nvPicPr>
          <p:cNvPr id="3" name="Picture 11" descr="A picture containing text, orange&#10;&#10;Description automatically generated">
            <a:extLst>
              <a:ext uri="{FF2B5EF4-FFF2-40B4-BE49-F238E27FC236}">
                <a16:creationId xmlns:a16="http://schemas.microsoft.com/office/drawing/2014/main" id="{CECCEFA5-0961-4A54-81B5-540844D94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0195" y="102051"/>
            <a:ext cx="1307648" cy="124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931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608F-B009-41A4-8F61-FEDAEAB85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252" y="408733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Calibri"/>
                <a:cs typeface="Calibri"/>
              </a:rPr>
              <a:t>Your personal opinions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75979-4268-4018-91FA-110C67A2E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757" y="1980736"/>
            <a:ext cx="11517487" cy="43372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 sz="5400" dirty="0">
              <a:cs typeface="Calibri"/>
            </a:endParaRPr>
          </a:p>
          <a:p>
            <a:pPr marL="0" indent="0" algn="ctr">
              <a:buNone/>
            </a:pPr>
            <a:r>
              <a:rPr lang="en-US" sz="3600" dirty="0">
                <a:cs typeface="Calibri"/>
              </a:rPr>
              <a:t>This is a story that you know well, there are some differnces, </a:t>
            </a:r>
            <a:r>
              <a:rPr lang="en-US" sz="3600">
                <a:cs typeface="Calibri"/>
              </a:rPr>
              <a:t>what are the strengths and weaknesses of this version?</a:t>
            </a:r>
            <a:endParaRPr lang="en-US">
              <a:cs typeface="Calibri"/>
            </a:endParaRPr>
          </a:p>
          <a:p>
            <a:pPr marL="0" indent="0" algn="ctr">
              <a:buNone/>
            </a:pPr>
            <a:r>
              <a:rPr lang="en-US" sz="5400" dirty="0">
                <a:cs typeface="Calibri"/>
              </a:rPr>
              <a:t>  </a:t>
            </a:r>
            <a:endParaRPr lang="en-US" sz="5400">
              <a:cs typeface="Calibri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Together: </a:t>
            </a:r>
            <a:r>
              <a:rPr lang="en-US" sz="4400" err="1">
                <a:solidFill>
                  <a:srgbClr val="FF0000"/>
                </a:solidFill>
              </a:rPr>
              <a:t>chot</a:t>
            </a:r>
            <a:r>
              <a:rPr lang="en-US" sz="4400">
                <a:solidFill>
                  <a:srgbClr val="FF0000"/>
                </a:solidFill>
              </a:rPr>
              <a:t> down strengths and weaknesses </a:t>
            </a:r>
            <a:r>
              <a:rPr lang="en-US" sz="4400" dirty="0">
                <a:solidFill>
                  <a:srgbClr val="FF0000"/>
                </a:solidFill>
              </a:rPr>
              <a:t>of this version of the story. </a:t>
            </a:r>
            <a:endParaRPr lang="en-US" sz="4400" dirty="0">
              <a:solidFill>
                <a:srgbClr val="FF0000"/>
              </a:solidFill>
              <a:cs typeface="Calibri"/>
            </a:endParaRPr>
          </a:p>
        </p:txBody>
      </p:sp>
      <p:pic>
        <p:nvPicPr>
          <p:cNvPr id="3" name="Picture 14" descr="Logo&#10;&#10;Description automatically generated">
            <a:extLst>
              <a:ext uri="{FF2B5EF4-FFF2-40B4-BE49-F238E27FC236}">
                <a16:creationId xmlns:a16="http://schemas.microsoft.com/office/drawing/2014/main" id="{3E7978C8-0596-47B7-B7FA-A3F5766C46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8652" y="955221"/>
            <a:ext cx="1243693" cy="116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664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F0980B-B99C-4988-A8A6-9BEC06C09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956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065FCAC-FC5D-4DF3-95E5-3E00CAA9B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GB" sz="4000" dirty="0">
                <a:solidFill>
                  <a:srgbClr val="FF0000"/>
                </a:solidFill>
                <a:latin typeface="XCCW Joined 1a"/>
              </a:rPr>
              <a:t>ENABLE – please write this in the margin.</a:t>
            </a:r>
          </a:p>
          <a:p>
            <a:pPr algn="l"/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431AE5-0627-413D-BD1D-4A476C86AE89}"/>
              </a:ext>
            </a:extLst>
          </p:cNvPr>
          <p:cNvSpPr txBox="1"/>
          <p:nvPr/>
        </p:nvSpPr>
        <p:spPr>
          <a:xfrm>
            <a:off x="319768" y="660698"/>
            <a:ext cx="270646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kern="1200" dirty="0">
                <a:solidFill>
                  <a:srgbClr val="FF0000"/>
                </a:solidFill>
                <a:highlight>
                  <a:srgbClr val="FFFF00"/>
                </a:highlight>
                <a:latin typeface="XCCW Joined 1a"/>
              </a:rPr>
              <a:t>Lesson 3: </a:t>
            </a:r>
          </a:p>
        </p:txBody>
      </p:sp>
    </p:spTree>
    <p:extLst>
      <p:ext uri="{BB962C8B-B14F-4D97-AF65-F5344CB8AC3E}">
        <p14:creationId xmlns:p14="http://schemas.microsoft.com/office/powerpoint/2010/main" val="134976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8F828-BF96-45E6-B45A-1F20CDB93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904"/>
            <a:ext cx="10515600" cy="681797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Session 3 – Enable (Independent comprehension)</a:t>
            </a:r>
            <a:br>
              <a:rPr lang="en-US" b="1" u="sng" dirty="0">
                <a:solidFill>
                  <a:srgbClr val="002060"/>
                </a:solidFill>
              </a:rPr>
            </a:br>
            <a:r>
              <a:rPr lang="en-US" b="1" u="sng">
                <a:solidFill>
                  <a:srgbClr val="002060"/>
                </a:solidFill>
                <a:cs typeface="Calibri Light"/>
              </a:rPr>
              <a:t>Thursday 17th June</a:t>
            </a:r>
            <a:endParaRPr lang="en-GB" b="1" u="sng">
              <a:solidFill>
                <a:srgbClr val="00206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BE42017-AB0D-4479-B59D-0EC2F0C26E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15978"/>
            <a:ext cx="10733314" cy="378877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cs typeface="Calibri"/>
              </a:rPr>
              <a:t>In</a:t>
            </a:r>
            <a:r>
              <a:rPr lang="en-US" b="1" dirty="0">
                <a:solidFill>
                  <a:srgbClr val="FF0000"/>
                </a:solidFill>
              </a:rPr>
              <a:t> groups of 6, to show your understanding of playscripts, you are going </a:t>
            </a:r>
            <a:r>
              <a:rPr lang="en-US" b="1">
                <a:solidFill>
                  <a:srgbClr val="FF0000"/>
                </a:solidFill>
              </a:rPr>
              <a:t>to act out the three scenes/1 scene per group. </a:t>
            </a:r>
            <a:endParaRPr lang="en-US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cs typeface="Calibri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cs typeface="Calibri"/>
              </a:rPr>
              <a:t>Remember to take note of the </a:t>
            </a:r>
            <a:r>
              <a:rPr lang="en-US" b="1" u="sng" dirty="0">
                <a:solidFill>
                  <a:srgbClr val="FF0000"/>
                </a:solidFill>
                <a:cs typeface="Calibri"/>
              </a:rPr>
              <a:t>stage directions,</a:t>
            </a:r>
            <a:r>
              <a:rPr lang="en-US" b="1" dirty="0">
                <a:solidFill>
                  <a:srgbClr val="FF0000"/>
                </a:solidFill>
                <a:cs typeface="Calibri"/>
              </a:rPr>
              <a:t> the </a:t>
            </a:r>
            <a:r>
              <a:rPr lang="en-US" b="1" u="sng" dirty="0">
                <a:solidFill>
                  <a:srgbClr val="FF0000"/>
                </a:solidFill>
                <a:cs typeface="Calibri"/>
              </a:rPr>
              <a:t>action directions</a:t>
            </a:r>
            <a:r>
              <a:rPr lang="en-US" b="1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b="1">
                <a:solidFill>
                  <a:srgbClr val="FF0000"/>
                </a:solidFill>
                <a:cs typeface="Calibri"/>
              </a:rPr>
              <a:t>and to express your spoken part according to what is happening and voice directions. </a:t>
            </a:r>
            <a:endParaRPr lang="en-US" b="1" dirty="0">
              <a:solidFill>
                <a:srgbClr val="FF0000"/>
              </a:solidFill>
              <a:cs typeface="Calibri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cs typeface="Calibri"/>
            </a:endParaRPr>
          </a:p>
          <a:p>
            <a:pPr marL="0" indent="0">
              <a:buNone/>
            </a:pPr>
            <a:r>
              <a:rPr lang="en-US" b="1">
                <a:solidFill>
                  <a:srgbClr val="FF0000"/>
                </a:solidFill>
                <a:cs typeface="Calibri"/>
              </a:rPr>
              <a:t>Teachers remember to take a photo to be stuck into Booktalk books. </a:t>
            </a:r>
            <a:endParaRPr lang="en-US" b="1" dirty="0">
              <a:solidFill>
                <a:srgbClr val="FF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0171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325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Imagining </vt:lpstr>
      <vt:lpstr>Layout/structure </vt:lpstr>
      <vt:lpstr>Your personal opinions</vt:lpstr>
      <vt:lpstr>PowerPoint Presentation</vt:lpstr>
      <vt:lpstr>Session 3 – Enable (Independent comprehension) Thursday 17th June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Talk: Term 2 changes</dc:title>
  <dc:creator>kate Brunton</dc:creator>
  <cp:lastModifiedBy>kate Brunton</cp:lastModifiedBy>
  <cp:revision>713</cp:revision>
  <dcterms:created xsi:type="dcterms:W3CDTF">2020-11-01T11:52:42Z</dcterms:created>
  <dcterms:modified xsi:type="dcterms:W3CDTF">2021-06-12T19:09:58Z</dcterms:modified>
</cp:coreProperties>
</file>