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86918-EBB9-471D-B813-AB4D5F3C82FE}" v="18" dt="2020-12-08T22:52:27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47B36-7FE4-482B-9D3C-5E04A2A76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57EDD-A273-460F-828E-B697AC112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049E3-5939-4AA7-890A-222F4154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262C-2050-495F-A60E-09CEF898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5F367-D475-40D2-BCC1-8AA136F3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3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F264-A2F7-4FDD-8A31-BC00D0C3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E7FD3-ADC1-4F13-9FD6-8ABF68837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2784-E33E-4A60-92D5-170C19D4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72CE-D664-47EC-91F3-D018130B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D2A50-5EA8-467E-BA96-733667B4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6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B95CE-1DF4-4A3B-80A4-77A9BB864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07B31-4A9D-4A0A-9972-1E850A850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9AB82-0CCD-4FFC-9265-33300E31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DA0D3-EB05-40C0-A2A4-44B29787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28CC7-A108-49E2-AAB4-C3AC4CC87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389F-1CEB-4CBE-9CD3-8E84C80B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4E41B-316C-4B1F-9229-B7F166D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19181-0ED1-484D-9CD3-8D394F85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476F3-2DC3-44EA-8619-B73A8A15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9632F-9BFA-4368-B4F7-11C82498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7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2673-7C5B-4D0C-9716-E41D7D3B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5F9DE-1112-4EF5-9946-A3A56633A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5BCEA-9429-40E4-82BD-60C3BCA0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C1DAF-73F0-4D66-A17D-CE0F54F8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B8EF4-FF33-4BF6-8AEF-3F989F0C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08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5734A-13EA-4734-854D-0F6497DC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820C6-7640-4DF8-A772-2D4CC2993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79A08-A98A-48C9-98BE-E684E27CC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7D690-65B3-4CA3-8673-FB19C54C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66667-07C3-4E4A-929E-FA286F88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6E566-E1DC-4A86-B471-912C3C0D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5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8BB7-86BB-482E-8243-88F3E8F64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CDA9E-D229-4D4C-B62C-5B26C9B70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8633-C241-41EC-B125-C7136624E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711EAA-682C-4D4F-9493-917B13FCC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4CBC2-6E35-423E-B61A-7448BBC5F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05643-F85C-46C7-A66F-8F564F73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8C7A70-7084-4E5C-BBDC-F7BF3AC3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101F5-3871-448C-8870-C14E6438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9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EEDE3-1899-4C31-B0BC-865ABF7F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31A518-EA49-4D88-BBC7-6BCB2DA9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6C6F8A-930C-4C7A-AA12-76A0E813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3F2E3-980C-43A4-A604-E935EE9D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06B1C-0570-4800-BDB1-26406B11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1761B7-589D-4D85-B034-D71B2B5A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6704C-076E-4DF1-8DAF-A615D13A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6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4F29-BA70-4B26-B25D-E390B9C3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93612-9234-44CF-B7FF-15E2D890C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221A8-3D3B-41C5-9C7E-F744A31FF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F2864-C4C4-4F8F-979B-4BAF71E3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EF8DC-3A31-4950-8CC2-0747E5207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E5FBC-7B7E-473A-A6D8-9207B16E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3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71A01-0FD4-4AA0-A24C-736FB7EE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860EF-DD07-4609-816D-1AE06A5FC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80189-D090-492B-A457-B8154F225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7DB32-6B51-4762-9471-3D8B2060E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5A281-17B1-4F18-AC2E-F49108BB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156B8-B0AE-4D61-B585-4CB9D8DA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5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0CBFD-A4E3-47F4-A10B-87FCCE41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238F2-F3A2-460F-ACD9-3C911A57A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47DCC-D436-40E8-A8A2-D641E6EBB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4B86-DC0F-482F-A525-9A02F154994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5F130-EF89-4E4F-818D-9226FAF55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6147B-5CC5-4C5A-B72C-BFBEA0520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6F0C-701F-4964-A8D0-35042E58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u="sng" dirty="0" err="1">
                <a:latin typeface="XCCW Joined 1a" panose="03050602040000000000" pitchFamily="66" charset="0"/>
              </a:rPr>
              <a:t>Handwriting:Wednesday</a:t>
            </a:r>
            <a:r>
              <a:rPr lang="en-GB" b="1" u="sng">
                <a:latin typeface="XCCW Joined 1a" panose="03050602040000000000" pitchFamily="66" charset="0"/>
              </a:rPr>
              <a:t> 16</a:t>
            </a:r>
            <a:r>
              <a:rPr lang="en-GB" b="1" u="sng" baseline="30000">
                <a:latin typeface="XCCW Joined 1a" panose="03050602040000000000" pitchFamily="66" charset="0"/>
              </a:rPr>
              <a:t>th</a:t>
            </a:r>
            <a:r>
              <a:rPr lang="en-GB" b="1" u="sng">
                <a:latin typeface="XCCW Joined 1a" panose="03050602040000000000" pitchFamily="66" charset="0"/>
              </a:rPr>
              <a:t> June</a:t>
            </a:r>
            <a:r>
              <a:rPr lang="en-GB" b="1" u="sng">
                <a:latin typeface="Comic Sans MS" panose="030F0702030302020204" pitchFamily="66" charset="0"/>
              </a:rPr>
              <a:t> </a:t>
            </a:r>
            <a:r>
              <a:rPr lang="en-GB" b="1" u="sng" dirty="0">
                <a:latin typeface="Comic Sans MS" panose="030F0702030302020204" pitchFamily="66" charset="0"/>
              </a:rPr>
              <a:t>2021</a:t>
            </a:r>
            <a:br>
              <a:rPr lang="en-GB" b="1" u="sng" dirty="0"/>
            </a:br>
            <a:endParaRPr lang="en-GB" b="1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AB14B4-AE88-4960-B8DD-790E48C93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343" y="1372043"/>
            <a:ext cx="5518881" cy="512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47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BBAD0-C43D-47A9-BB7C-6D9316C0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u="sng" dirty="0">
                <a:solidFill>
                  <a:srgbClr val="0000FF"/>
                </a:solidFill>
                <a:latin typeface="Sassoon Infant Std"/>
              </a:rPr>
              <a:t>Before we begin...let's look ready to write!</a:t>
            </a:r>
            <a:br>
              <a:rPr lang="en-GB" sz="4400" u="sng" dirty="0">
                <a:solidFill>
                  <a:srgbClr val="0000FF"/>
                </a:solidFill>
              </a:rPr>
            </a:b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EF92F0-F4E7-451B-A557-8786AC8E4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Place both feet flat on the floor.</a:t>
            </a:r>
          </a:p>
          <a:p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Move your elbows so they’re resting off the edge of the desk. </a:t>
            </a:r>
          </a:p>
          <a:p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Move your bottom to the back of the chair. </a:t>
            </a:r>
          </a:p>
          <a:p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Lean your head and shoulders slightly forward. </a:t>
            </a:r>
          </a:p>
          <a:p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Keep your knees bent at a 90o angle.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4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9028-DD46-4E22-B3CE-0A7B3575B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320"/>
            <a:ext cx="9144000" cy="2387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u="sng" dirty="0">
                <a:latin typeface="XCCW Joined 1a" panose="03050602040000000000" pitchFamily="66" charset="0"/>
              </a:rPr>
              <a:t>Top exit letters:</a:t>
            </a:r>
            <a:br>
              <a:rPr lang="en-GB" sz="3600" b="1" u="sng" dirty="0">
                <a:latin typeface="XCCW Joined 1a" panose="03050602040000000000" pitchFamily="66" charset="0"/>
              </a:rPr>
            </a:br>
            <a:r>
              <a:rPr lang="en-GB" sz="3600" b="1" u="sng" dirty="0">
                <a:latin typeface="XCCW Joined 1a" panose="03050602040000000000" pitchFamily="66" charset="0"/>
              </a:rPr>
              <a:t>Whole words joining to group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41865-C328-4787-BD84-7AC275DD8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400" dirty="0">
                <a:latin typeface="XCCW Joined 1a" panose="03050602040000000000" pitchFamily="66" charset="0"/>
              </a:rPr>
              <a:t>Group 1 (</a:t>
            </a:r>
            <a:r>
              <a:rPr lang="en-GB" sz="4400" dirty="0" err="1">
                <a:latin typeface="XCCW Joined 1a" panose="03050602040000000000" pitchFamily="66" charset="0"/>
              </a:rPr>
              <a:t>cadogq</a:t>
            </a:r>
            <a:r>
              <a:rPr lang="en-GB" sz="4400" dirty="0">
                <a:latin typeface="XCCW Joined 1a" panose="03050602040000000000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40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6A4D4C-5C2D-4138-89D8-B10FB20B734D}"/>
              </a:ext>
            </a:extLst>
          </p:cNvPr>
          <p:cNvSpPr/>
          <p:nvPr/>
        </p:nvSpPr>
        <p:spPr>
          <a:xfrm>
            <a:off x="0" y="339299"/>
            <a:ext cx="1219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Practice a line of each word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1932A2-A0B8-4B35-83D5-4A714F4225CC}"/>
              </a:ext>
            </a:extLst>
          </p:cNvPr>
          <p:cNvSpPr/>
          <p:nvPr/>
        </p:nvSpPr>
        <p:spPr>
          <a:xfrm>
            <a:off x="200072" y="2115374"/>
            <a:ext cx="35489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accompany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21B24F-7581-4EB7-869C-E66A9D8378D4}"/>
              </a:ext>
            </a:extLst>
          </p:cNvPr>
          <p:cNvSpPr/>
          <p:nvPr/>
        </p:nvSpPr>
        <p:spPr>
          <a:xfrm>
            <a:off x="8596" y="3949972"/>
            <a:ext cx="29357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committee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53B854-FB85-43F7-A1B6-E58CB3470AA4}"/>
              </a:ext>
            </a:extLst>
          </p:cNvPr>
          <p:cNvSpPr/>
          <p:nvPr/>
        </p:nvSpPr>
        <p:spPr>
          <a:xfrm>
            <a:off x="100036" y="5837296"/>
            <a:ext cx="30637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conscience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01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E88741-DACB-45FB-AC7C-C148FF0B1390}"/>
              </a:ext>
            </a:extLst>
          </p:cNvPr>
          <p:cNvSpPr/>
          <p:nvPr/>
        </p:nvSpPr>
        <p:spPr>
          <a:xfrm>
            <a:off x="-19772" y="399106"/>
            <a:ext cx="30007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determined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DFE72C-0DF9-4086-8106-026C26EE9722}"/>
              </a:ext>
            </a:extLst>
          </p:cNvPr>
          <p:cNvSpPr/>
          <p:nvPr/>
        </p:nvSpPr>
        <p:spPr>
          <a:xfrm>
            <a:off x="113574" y="2168289"/>
            <a:ext cx="315997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individual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8B2EA2-5AF8-4253-B69A-C2EEFEC2A0B7}"/>
              </a:ext>
            </a:extLst>
          </p:cNvPr>
          <p:cNvSpPr/>
          <p:nvPr/>
        </p:nvSpPr>
        <p:spPr>
          <a:xfrm>
            <a:off x="46900" y="3951047"/>
            <a:ext cx="32266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opportunity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616EC2-BB75-452B-BDEA-DF18F5688602}"/>
              </a:ext>
            </a:extLst>
          </p:cNvPr>
          <p:cNvSpPr/>
          <p:nvPr/>
        </p:nvSpPr>
        <p:spPr>
          <a:xfrm>
            <a:off x="-288763" y="5829362"/>
            <a:ext cx="254312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rhythm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0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9028-DD46-4E22-B3CE-0A7B3575B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870" y="296563"/>
            <a:ext cx="10251989" cy="29409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3600" u="sng" dirty="0">
                <a:latin typeface="Sassoon Infant Std"/>
              </a:rPr>
              <a:t>Dictation: </a:t>
            </a:r>
            <a:br>
              <a:rPr lang="en-GB" sz="3600" dirty="0">
                <a:latin typeface="Sassoon Infant Std"/>
              </a:rPr>
            </a:br>
            <a:r>
              <a:rPr lang="en-GB" sz="3600" dirty="0">
                <a:latin typeface="Sassoon Infant Std"/>
              </a:rPr>
              <a:t>Your grown-up will read you the following sentence (behind the rectangle). </a:t>
            </a:r>
            <a:br>
              <a:rPr lang="en-GB" sz="3600" dirty="0">
                <a:latin typeface="Sassoon Infant Std"/>
              </a:rPr>
            </a:br>
            <a:r>
              <a:rPr lang="en-GB" sz="3600" dirty="0">
                <a:latin typeface="Sassoon Infant Std"/>
              </a:rPr>
              <a:t>Without looking at the board, write the sentences in your neatest handwriting</a:t>
            </a:r>
            <a:r>
              <a:rPr lang="en-GB" sz="4000" dirty="0">
                <a:latin typeface="Sassoon Infant Std"/>
              </a:rPr>
              <a:t>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D62969D-86F7-40B0-BFA8-5163BD482667}"/>
              </a:ext>
            </a:extLst>
          </p:cNvPr>
          <p:cNvSpPr txBox="1">
            <a:spLocks/>
          </p:cNvSpPr>
          <p:nvPr/>
        </p:nvSpPr>
        <p:spPr>
          <a:xfrm>
            <a:off x="1103870" y="3620532"/>
            <a:ext cx="10251989" cy="29409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600" u="sng" dirty="0" err="1">
                <a:solidFill>
                  <a:srgbClr val="FF0000"/>
                </a:solidFill>
                <a:latin typeface="XCCW Joined 1a" panose="03050602040000000000" pitchFamily="66" charset="0"/>
              </a:rPr>
              <a:t>Dictation:The</a:t>
            </a:r>
            <a:r>
              <a:rPr lang="en-GB" sz="3600" u="sng" dirty="0">
                <a:solidFill>
                  <a:srgbClr val="FF0000"/>
                </a:solidFill>
                <a:latin typeface="XCCW Joined 1a" panose="03050602040000000000" pitchFamily="66" charset="0"/>
              </a:rPr>
              <a:t> committee have decided to give you this opportunity because you are so determined. </a:t>
            </a:r>
            <a:br>
              <a:rPr lang="en-GB" sz="4000" dirty="0">
                <a:solidFill>
                  <a:srgbClr val="FF0000"/>
                </a:solidFill>
                <a:latin typeface="Sassoon Infant Std"/>
              </a:rPr>
            </a:br>
            <a:r>
              <a:rPr lang="en-GB" sz="4000" dirty="0">
                <a:solidFill>
                  <a:srgbClr val="FF0000"/>
                </a:solidFill>
                <a:latin typeface="Sassoon Infant Std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3AC338-C3C3-4D07-9A4C-2B5798F389C6}"/>
              </a:ext>
            </a:extLst>
          </p:cNvPr>
          <p:cNvSpPr/>
          <p:nvPr/>
        </p:nvSpPr>
        <p:spPr>
          <a:xfrm>
            <a:off x="836305" y="3571104"/>
            <a:ext cx="10354962" cy="30397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5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145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Sassoon Infant Std</vt:lpstr>
      <vt:lpstr>XCCW Joined 1a</vt:lpstr>
      <vt:lpstr>Office Theme</vt:lpstr>
      <vt:lpstr>Handwriting:Wednesday 16th June 2021 </vt:lpstr>
      <vt:lpstr>Before we begin...let's look ready to write! </vt:lpstr>
      <vt:lpstr>Top exit letters: Whole words joining to group 1</vt:lpstr>
      <vt:lpstr>PowerPoint Presentation</vt:lpstr>
      <vt:lpstr>PowerPoint Presentation</vt:lpstr>
      <vt:lpstr>Dictation:  Your grown-up will read you the following sentence (behind the rectangle).  Without looking at the board, write the sentences in your neatest handwriting.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Brunton</dc:creator>
  <cp:lastModifiedBy>Trisha Banks</cp:lastModifiedBy>
  <cp:revision>8</cp:revision>
  <dcterms:created xsi:type="dcterms:W3CDTF">2020-12-08T21:49:14Z</dcterms:created>
  <dcterms:modified xsi:type="dcterms:W3CDTF">2021-06-13T09:24:06Z</dcterms:modified>
</cp:coreProperties>
</file>