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5" r:id="rId3"/>
    <p:sldId id="256" r:id="rId4"/>
    <p:sldId id="259" r:id="rId5"/>
    <p:sldId id="257" r:id="rId6"/>
    <p:sldId id="258" r:id="rId7"/>
    <p:sldId id="266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486918-EBB9-471D-B813-AB4D5F3C82FE}" v="18" dt="2020-12-08T22:52:27.108"/>
    <p1510:client id="{8A5FEE1A-4274-4DFA-FFBC-D125FF14C62B}" v="22" dt="2021-01-09T11:58:33.601"/>
    <p1510:client id="{FA08E49E-E3A6-9301-3B57-9F070ACF8901}" v="19" dt="2021-06-17T13:36:15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52" d="100"/>
          <a:sy n="52" d="100"/>
        </p:scale>
        <p:origin x="-1422" y="-54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47B36-7FE4-482B-9D3C-5E04A2A762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A57EDD-A273-460F-828E-B697AC1129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1049E3-5939-4AA7-890A-222F4154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4D262C-2050-495F-A60E-09CEF8988A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05F367-D475-40D2-BCC1-8AA136F3B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238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B1F264-A2F7-4FDD-8A31-BC00D0C3B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7FE7FD3-ADC1-4F13-9FD6-8ABF688372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42784-E33E-4A60-92D5-170C19D40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6072CE-D664-47EC-91F3-D018130BF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1D2A50-5EA8-467E-BA96-733667B41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436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7B95CE-1DF4-4A3B-80A4-77A9BB864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E07B31-4A9D-4A0A-9972-1E850A8507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C9AB82-0CCD-4FFC-9265-33300E31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DA0D3-EB05-40C0-A2A4-44B297876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528CC7-A108-49E2-AAB4-C3AC4CC87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739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8389F-1CEB-4CBE-9CD3-8E84C80B7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A4E41B-316C-4B1F-9229-B7F166DF59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919181-0ED1-484D-9CD3-8D394F8554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476F3-2DC3-44EA-8619-B73A8A152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F9632F-9BFA-4368-B4F7-11C8249838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678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D2673-7C5B-4D0C-9716-E41D7D3BF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5F9DE-1112-4EF5-9946-A3A56633AE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5BCEA-9429-40E4-82BD-60C3BCA04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AC1DAF-73F0-4D66-A17D-CE0F54F84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5B8EF4-FF33-4BF6-8AEF-3F989F0CCA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083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5734A-13EA-4734-854D-0F6497DC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820C6-7640-4DF8-A772-2D4CC299384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B79A08-A98A-48C9-98BE-E684E27CC5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3C7D690-65B3-4CA3-8673-FB19C54CA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66667-07C3-4E4A-929E-FA286F88C6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6E566-E1DC-4A86-B471-912C3C0DC7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9655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A8BB7-86BB-482E-8243-88F3E8F64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DCDA9E-D229-4D4C-B62C-5B26C9B70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9C8633-C241-41EC-B125-C7136624E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711EAA-682C-4D4F-9493-917B13FCC4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B4CBC2-6E35-423E-B61A-7448BBC5F2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5205643-F85C-46C7-A66F-8F564F731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28C7A70-7084-4E5C-BBDC-F7BF3AC3A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01101F5-3871-448C-8870-C14E6438F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7094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CEEDE3-1899-4C31-B0BC-865ABF7F5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31A518-EA49-4D88-BBC7-6BCB2DA9F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B6C6F8A-930C-4C7A-AA12-76A0E8138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D3F2E3-980C-43A4-A604-E935EE9DBE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677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D06B1C-0570-4800-BDB1-26406B1177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11761B7-589D-4D85-B034-D71B2B5AC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66704C-076E-4DF1-8DAF-A615D13A43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461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74F29-BA70-4B26-B25D-E390B9C3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C93612-9234-44CF-B7FF-15E2D890C9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F221A8-3D3B-41C5-9C7E-F744A31FFF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CF2864-C4C4-4F8F-979B-4BAF71E39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DEF8DC-3A31-4950-8CC2-0747E5207C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9E5FBC-7B7E-473A-A6D8-9207B16E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8833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F71A01-0FD4-4AA0-A24C-736FB7EE0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0860EF-DD07-4609-816D-1AE06A5FC3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F80189-D090-492B-A457-B8154F2251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C7DB32-6B51-4762-9471-3D8B2060EB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C5A281-17B1-4F18-AC2E-F49108BBC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7156B8-B0AE-4D61-B585-4CB9D8DAE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1154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0CBFD-A4E3-47F4-A10B-87FCCE417B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C238F2-F3A2-460F-ACD9-3C911A57A3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A47DCC-D436-40E8-A8A2-D641E6EBBD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34B86-DC0F-482F-A525-9A02F1549942}" type="datetimeFigureOut">
              <a:rPr lang="en-GB" smtClean="0"/>
              <a:t>17/06/2021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5F130-EF89-4E4F-818D-9226FAF55D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76147B-5CC5-4C5A-B72C-BFBEA0520F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1F72B-BBD7-47DF-8F10-3E4A8448E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69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C6F0C-701F-4964-A8D0-35042E585A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6634" y="387391"/>
            <a:ext cx="11353800" cy="1646555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600" b="1" u="sng" dirty="0">
                <a:latin typeface="XCCW Joined 1a"/>
              </a:rPr>
              <a:t>Handwriting: Wednesday 21st </a:t>
            </a:r>
            <a:br>
              <a:rPr lang="en-GB" sz="3600" b="1" u="sng" dirty="0">
                <a:latin typeface="XCCW Joined 1a"/>
              </a:rPr>
            </a:br>
            <a:r>
              <a:rPr lang="en-GB" sz="3600" b="1" u="sng" dirty="0">
                <a:latin typeface="XCCW Joined 1a"/>
              </a:rPr>
              <a:t>June 2021</a:t>
            </a:r>
            <a:br>
              <a:rPr lang="en-GB" b="1" u="sng" dirty="0"/>
            </a:br>
            <a:endParaRPr lang="en-GB" b="1" u="sng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4AB14B4-AE88-4960-B8DD-790E48C939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0330" y="1554797"/>
            <a:ext cx="5929313" cy="5169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4772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7BBAD0-C43D-47A9-BB7C-6D9316C02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u="sng" dirty="0">
                <a:solidFill>
                  <a:srgbClr val="0000FF"/>
                </a:solidFill>
                <a:latin typeface="Sassoon Infant Std"/>
              </a:rPr>
              <a:t>Before we begin...let's look ready to write!</a:t>
            </a:r>
            <a:br>
              <a:rPr lang="en-GB" sz="4400" u="sng" dirty="0">
                <a:solidFill>
                  <a:srgbClr val="0000FF"/>
                </a:solidFill>
              </a:rPr>
            </a:b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8EF92F0-F4E7-451B-A557-8786AC8E4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Place both feet flat on the floor.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Move your elbows so they’re resting off the edge of the desk. 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Move your bottom to the back of the chair. 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Lean your head and shoulders slightly forward. </a:t>
            </a:r>
          </a:p>
          <a:p>
            <a:r>
              <a:rPr lang="en-GB" sz="3200" dirty="0">
                <a:solidFill>
                  <a:srgbClr val="000000"/>
                </a:solidFill>
                <a:latin typeface="Sassoon Infant Std"/>
              </a:rPr>
              <a:t>Keep your knees bent at a 90o angle.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409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0320"/>
            <a:ext cx="9144000" cy="23876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GB" b="1" u="sng" dirty="0">
                <a:latin typeface="XCCW Joined 1a" panose="03050602040000000000" pitchFamily="66" charset="0"/>
              </a:rPr>
              <a:t>Whole words, capital letters and bottom exit joins.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441865-C328-4787-BD84-7AC275DD83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GB" sz="4800" dirty="0">
                <a:latin typeface="XCCW Joined 1a" panose="03050602040000000000" pitchFamily="66" charset="0"/>
              </a:rPr>
              <a:t>Remember NOT to join capital letters up!</a:t>
            </a:r>
          </a:p>
        </p:txBody>
      </p:sp>
    </p:spTree>
    <p:extLst>
      <p:ext uri="{BB962C8B-B14F-4D97-AF65-F5344CB8AC3E}">
        <p14:creationId xmlns:p14="http://schemas.microsoft.com/office/powerpoint/2010/main" val="1294052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5376" y="108112"/>
            <a:ext cx="8193024" cy="6424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424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36A4D4C-5C2D-4138-89D8-B10FB20B734D}"/>
              </a:ext>
            </a:extLst>
          </p:cNvPr>
          <p:cNvSpPr/>
          <p:nvPr/>
        </p:nvSpPr>
        <p:spPr>
          <a:xfrm>
            <a:off x="0" y="174707"/>
            <a:ext cx="121920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Practice a line of each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71932A2-A0B8-4B35-83D5-4A714F4225CC}"/>
              </a:ext>
            </a:extLst>
          </p:cNvPr>
          <p:cNvSpPr/>
          <p:nvPr/>
        </p:nvSpPr>
        <p:spPr>
          <a:xfrm>
            <a:off x="-375452" y="1914206"/>
            <a:ext cx="481084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London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121B24F-7581-4EB7-869C-E66A9D8378D4}"/>
              </a:ext>
            </a:extLst>
          </p:cNvPr>
          <p:cNvSpPr/>
          <p:nvPr/>
        </p:nvSpPr>
        <p:spPr>
          <a:xfrm>
            <a:off x="-503468" y="3739778"/>
            <a:ext cx="405993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Long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353B854-FB85-43F7-A1B6-E58CB3470AA4}"/>
              </a:ext>
            </a:extLst>
          </p:cNvPr>
          <p:cNvSpPr/>
          <p:nvPr/>
        </p:nvSpPr>
        <p:spPr>
          <a:xfrm>
            <a:off x="-686348" y="5526400"/>
            <a:ext cx="5432632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January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019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E88741-DACB-45FB-AC7C-C148FF0B1390}"/>
              </a:ext>
            </a:extLst>
          </p:cNvPr>
          <p:cNvSpPr/>
          <p:nvPr/>
        </p:nvSpPr>
        <p:spPr>
          <a:xfrm>
            <a:off x="0" y="133384"/>
            <a:ext cx="405608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Saturday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FE72C-0DF9-4086-8106-026C26EE9722}"/>
              </a:ext>
            </a:extLst>
          </p:cNvPr>
          <p:cNvSpPr/>
          <p:nvPr/>
        </p:nvSpPr>
        <p:spPr>
          <a:xfrm>
            <a:off x="-1870673" y="1922816"/>
            <a:ext cx="73479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Secondly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8B2EA2-5AF8-4253-B69A-C2EEFEC2A0B7}"/>
              </a:ext>
            </a:extLst>
          </p:cNvPr>
          <p:cNvSpPr/>
          <p:nvPr/>
        </p:nvSpPr>
        <p:spPr>
          <a:xfrm>
            <a:off x="-1532345" y="3813048"/>
            <a:ext cx="66712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February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16EC2-BB75-452B-BDEA-DF18F5688602}"/>
              </a:ext>
            </a:extLst>
          </p:cNvPr>
          <p:cNvSpPr/>
          <p:nvPr/>
        </p:nvSpPr>
        <p:spPr>
          <a:xfrm>
            <a:off x="-1532345" y="5578336"/>
            <a:ext cx="59031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Britain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03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8E88741-DACB-45FB-AC7C-C148FF0B1390}"/>
              </a:ext>
            </a:extLst>
          </p:cNvPr>
          <p:cNvSpPr/>
          <p:nvPr/>
        </p:nvSpPr>
        <p:spPr>
          <a:xfrm>
            <a:off x="-1" y="133384"/>
            <a:ext cx="51389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Afterwards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DDFE72C-0DF9-4086-8106-026C26EE9722}"/>
              </a:ext>
            </a:extLst>
          </p:cNvPr>
          <p:cNvSpPr/>
          <p:nvPr/>
        </p:nvSpPr>
        <p:spPr>
          <a:xfrm>
            <a:off x="-2410168" y="1925392"/>
            <a:ext cx="7347929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Some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8B2EA2-5AF8-4253-B69A-C2EEFEC2A0B7}"/>
              </a:ext>
            </a:extLst>
          </p:cNvPr>
          <p:cNvSpPr/>
          <p:nvPr/>
        </p:nvSpPr>
        <p:spPr>
          <a:xfrm>
            <a:off x="-1532345" y="3813048"/>
            <a:ext cx="667127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October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B616EC2-BB75-452B-BDEA-DF18F5688602}"/>
              </a:ext>
            </a:extLst>
          </p:cNvPr>
          <p:cNvSpPr/>
          <p:nvPr/>
        </p:nvSpPr>
        <p:spPr>
          <a:xfrm>
            <a:off x="-764249" y="5598112"/>
            <a:ext cx="590317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CCW Joined 1a" panose="03050602040000000000" pitchFamily="66" charset="0"/>
              </a:rPr>
              <a:t>Something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CCW Joined 1a" panose="0305060204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0395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E89028-DD46-4E22-B3CE-0A7B3575BA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870" y="296563"/>
            <a:ext cx="10251989" cy="294090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GB" sz="3200" u="sng" dirty="0">
                <a:latin typeface="XCCW Joined 1a" panose="03050602040000000000" pitchFamily="66" charset="0"/>
              </a:rPr>
              <a:t>Dictation: </a:t>
            </a:r>
            <a:br>
              <a:rPr lang="en-GB" sz="3200" dirty="0">
                <a:latin typeface="XCCW Joined 1a" panose="03050602040000000000" pitchFamily="66" charset="0"/>
              </a:rPr>
            </a:br>
            <a:r>
              <a:rPr lang="en-GB" sz="3200" dirty="0">
                <a:latin typeface="XCCW Joined 1a" panose="03050602040000000000" pitchFamily="66" charset="0"/>
              </a:rPr>
              <a:t>Your grown up will read you the following sentence (behind the rectangle). </a:t>
            </a:r>
            <a:br>
              <a:rPr lang="en-GB" sz="3200" dirty="0">
                <a:latin typeface="XCCW Joined 1a" panose="03050602040000000000" pitchFamily="66" charset="0"/>
              </a:rPr>
            </a:br>
            <a:r>
              <a:rPr lang="en-GB" sz="3200" dirty="0">
                <a:latin typeface="XCCW Joined 1a" panose="03050602040000000000" pitchFamily="66" charset="0"/>
              </a:rPr>
              <a:t>Without looking at the board, write the sentences in your neatest handwriting.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9D62969D-86F7-40B0-BFA8-5163BD482667}"/>
              </a:ext>
            </a:extLst>
          </p:cNvPr>
          <p:cNvSpPr txBox="1">
            <a:spLocks/>
          </p:cNvSpPr>
          <p:nvPr/>
        </p:nvSpPr>
        <p:spPr>
          <a:xfrm>
            <a:off x="1155356" y="3657108"/>
            <a:ext cx="10251989" cy="2940906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4000" u="sng" dirty="0">
                <a:solidFill>
                  <a:srgbClr val="FF0000"/>
                </a:solidFill>
                <a:latin typeface="Sassoon Infant Std"/>
              </a:rPr>
              <a:t>Dictation: </a:t>
            </a:r>
            <a:br>
              <a:rPr lang="en-GB" sz="4000" dirty="0">
                <a:solidFill>
                  <a:srgbClr val="FF0000"/>
                </a:solidFill>
                <a:latin typeface="Sassoon Infant Std"/>
              </a:rPr>
            </a:br>
            <a:r>
              <a:rPr lang="en-GB" sz="4000" dirty="0">
                <a:solidFill>
                  <a:srgbClr val="FF0000"/>
                </a:solidFill>
                <a:latin typeface="Sassoon Infant Std"/>
              </a:rPr>
              <a:t>People in Britain like to visit London in February and afterwards they do something fun in October.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03AC338-C3C3-4D07-9A4C-2B5798F389C6}"/>
              </a:ext>
            </a:extLst>
          </p:cNvPr>
          <p:cNvSpPr/>
          <p:nvPr/>
        </p:nvSpPr>
        <p:spPr>
          <a:xfrm>
            <a:off x="1052383" y="3558253"/>
            <a:ext cx="10354962" cy="303976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65592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102</Words>
  <Application>Microsoft Office PowerPoint</Application>
  <PresentationFormat>Widescreen</PresentationFormat>
  <Paragraphs>23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Handwriting: Wednesday 21st  June 2021 </vt:lpstr>
      <vt:lpstr>Before we begin...let's look ready to write! </vt:lpstr>
      <vt:lpstr>Whole words, capital letters and bottom exit joins.</vt:lpstr>
      <vt:lpstr>PowerPoint Presentation</vt:lpstr>
      <vt:lpstr>PowerPoint Presentation</vt:lpstr>
      <vt:lpstr>PowerPoint Presentation</vt:lpstr>
      <vt:lpstr>PowerPoint Presentation</vt:lpstr>
      <vt:lpstr>Dictation:  Your grown up will read you the following sentence (behind the rectangle).  Without looking at the board, write the sentences in your neatest handwriting.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kate Brunton</dc:creator>
  <cp:lastModifiedBy>User</cp:lastModifiedBy>
  <cp:revision>19</cp:revision>
  <dcterms:created xsi:type="dcterms:W3CDTF">2020-12-08T21:49:14Z</dcterms:created>
  <dcterms:modified xsi:type="dcterms:W3CDTF">2021-06-17T13:36:25Z</dcterms:modified>
</cp:coreProperties>
</file>