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24" r:id="rId2"/>
  </p:sldMasterIdLst>
  <p:sldIdLst>
    <p:sldId id="278" r:id="rId3"/>
    <p:sldId id="279" r:id="rId4"/>
    <p:sldId id="257" r:id="rId5"/>
    <p:sldId id="258" r:id="rId6"/>
    <p:sldId id="259" r:id="rId7"/>
    <p:sldId id="260" r:id="rId8"/>
    <p:sldId id="261" r:id="rId9"/>
    <p:sldId id="262" r:id="rId10"/>
    <p:sldId id="263" r:id="rId11"/>
    <p:sldId id="264" r:id="rId12"/>
    <p:sldId id="265" r:id="rId13"/>
    <p:sldId id="266" r:id="rId14"/>
    <p:sldId id="267" r:id="rId15"/>
    <p:sldId id="268" r:id="rId16"/>
    <p:sldId id="270" r:id="rId17"/>
    <p:sldId id="271" r:id="rId18"/>
    <p:sldId id="272" r:id="rId19"/>
    <p:sldId id="273" r:id="rId20"/>
    <p:sldId id="274" r:id="rId21"/>
    <p:sldId id="275" r:id="rId22"/>
    <p:sldId id="276" r:id="rId23"/>
    <p:sldId id="280" r:id="rId24"/>
    <p:sldId id="277" r:id="rId25"/>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A256515-2368-4BCF-8181-ED69C419EBED}" v="682" dt="2021-01-29T15:20:50.577"/>
    <p1510:client id="{E2CFBD43-3FE2-4DB7-B859-66A4AD330F07}" v="14" dt="2021-02-02T18:04:52.88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72" autoAdjust="0"/>
    <p:restoredTop sz="94660"/>
  </p:normalViewPr>
  <p:slideViewPr>
    <p:cSldViewPr snapToGrid="0">
      <p:cViewPr varScale="1">
        <p:scale>
          <a:sx n="89" d="100"/>
          <a:sy n="89" d="100"/>
        </p:scale>
        <p:origin x="235"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microsoft.com/office/2016/11/relationships/changesInfo" Target="changesInfos/changesInfo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 Pemberton" userId="d93ad360c70e36a0" providerId="Windows Live" clId="Web-{E2CFBD43-3FE2-4DB7-B859-66A4AD330F07}"/>
    <pc:docChg chg="modSld">
      <pc:chgData name="Sara Pemberton" userId="d93ad360c70e36a0" providerId="Windows Live" clId="Web-{E2CFBD43-3FE2-4DB7-B859-66A4AD330F07}" dt="2021-02-02T18:04:52.886" v="13" actId="1076"/>
      <pc:docMkLst>
        <pc:docMk/>
      </pc:docMkLst>
      <pc:sldChg chg="addSp delSp modSp modMedia addAnim delAnim">
        <pc:chgData name="Sara Pemberton" userId="d93ad360c70e36a0" providerId="Windows Live" clId="Web-{E2CFBD43-3FE2-4DB7-B859-66A4AD330F07}" dt="2021-02-02T17:56:22.444" v="2" actId="1076"/>
        <pc:sldMkLst>
          <pc:docMk/>
          <pc:sldMk cId="2754604111" sldId="258"/>
        </pc:sldMkLst>
        <pc:picChg chg="del">
          <ac:chgData name="Sara Pemberton" userId="d93ad360c70e36a0" providerId="Windows Live" clId="Web-{E2CFBD43-3FE2-4DB7-B859-66A4AD330F07}" dt="2021-02-02T17:54:44.537" v="0"/>
          <ac:picMkLst>
            <pc:docMk/>
            <pc:sldMk cId="2754604111" sldId="258"/>
            <ac:picMk id="7" creationId="{10AD64F8-6344-4830-B207-D2A33B16FD71}"/>
          </ac:picMkLst>
        </pc:picChg>
        <pc:picChg chg="add mod">
          <ac:chgData name="Sara Pemberton" userId="d93ad360c70e36a0" providerId="Windows Live" clId="Web-{E2CFBD43-3FE2-4DB7-B859-66A4AD330F07}" dt="2021-02-02T17:56:22.444" v="2" actId="1076"/>
          <ac:picMkLst>
            <pc:docMk/>
            <pc:sldMk cId="2754604111" sldId="258"/>
            <ac:picMk id="8" creationId="{9C70DB1E-866C-43E6-ABD1-EA5E2ED81DDD}"/>
          </ac:picMkLst>
        </pc:picChg>
      </pc:sldChg>
      <pc:sldChg chg="addSp modSp modMedia addAnim">
        <pc:chgData name="Sara Pemberton" userId="d93ad360c70e36a0" providerId="Windows Live" clId="Web-{E2CFBD43-3FE2-4DB7-B859-66A4AD330F07}" dt="2021-02-02T18:00:20.930" v="4" actId="1076"/>
        <pc:sldMkLst>
          <pc:docMk/>
          <pc:sldMk cId="1386927908" sldId="259"/>
        </pc:sldMkLst>
        <pc:picChg chg="add mod">
          <ac:chgData name="Sara Pemberton" userId="d93ad360c70e36a0" providerId="Windows Live" clId="Web-{E2CFBD43-3FE2-4DB7-B859-66A4AD330F07}" dt="2021-02-02T18:00:20.930" v="4" actId="1076"/>
          <ac:picMkLst>
            <pc:docMk/>
            <pc:sldMk cId="1386927908" sldId="259"/>
            <ac:picMk id="3" creationId="{ACE7340E-6B93-41DC-8EC8-F2F5BE307653}"/>
          </ac:picMkLst>
        </pc:picChg>
      </pc:sldChg>
      <pc:sldChg chg="addSp delSp modSp modMedia addAnim delAnim">
        <pc:chgData name="Sara Pemberton" userId="d93ad360c70e36a0" providerId="Windows Live" clId="Web-{E2CFBD43-3FE2-4DB7-B859-66A4AD330F07}" dt="2021-02-02T18:03:04.432" v="7" actId="1076"/>
        <pc:sldMkLst>
          <pc:docMk/>
          <pc:sldMk cId="2590075040" sldId="266"/>
        </pc:sldMkLst>
        <pc:picChg chg="del">
          <ac:chgData name="Sara Pemberton" userId="d93ad360c70e36a0" providerId="Windows Live" clId="Web-{E2CFBD43-3FE2-4DB7-B859-66A4AD330F07}" dt="2021-02-02T18:01:01.634" v="5"/>
          <ac:picMkLst>
            <pc:docMk/>
            <pc:sldMk cId="2590075040" sldId="266"/>
            <ac:picMk id="5" creationId="{98F83B6E-DAD6-468C-891D-7BE3AF561D2B}"/>
          </ac:picMkLst>
        </pc:picChg>
        <pc:picChg chg="add mod">
          <ac:chgData name="Sara Pemberton" userId="d93ad360c70e36a0" providerId="Windows Live" clId="Web-{E2CFBD43-3FE2-4DB7-B859-66A4AD330F07}" dt="2021-02-02T18:03:04.432" v="7" actId="1076"/>
          <ac:picMkLst>
            <pc:docMk/>
            <pc:sldMk cId="2590075040" sldId="266"/>
            <ac:picMk id="6" creationId="{D985A6CB-E8A5-42B0-9692-67F8F9FCD8B6}"/>
          </ac:picMkLst>
        </pc:picChg>
      </pc:sldChg>
      <pc:sldChg chg="addSp delSp modSp modMedia addAnim delAnim">
        <pc:chgData name="Sara Pemberton" userId="d93ad360c70e36a0" providerId="Windows Live" clId="Web-{E2CFBD43-3FE2-4DB7-B859-66A4AD330F07}" dt="2021-02-02T18:04:07.713" v="10" actId="1076"/>
        <pc:sldMkLst>
          <pc:docMk/>
          <pc:sldMk cId="2042928258" sldId="273"/>
        </pc:sldMkLst>
        <pc:picChg chg="del">
          <ac:chgData name="Sara Pemberton" userId="d93ad360c70e36a0" providerId="Windows Live" clId="Web-{E2CFBD43-3FE2-4DB7-B859-66A4AD330F07}" dt="2021-02-02T18:03:17.619" v="8"/>
          <ac:picMkLst>
            <pc:docMk/>
            <pc:sldMk cId="2042928258" sldId="273"/>
            <ac:picMk id="4" creationId="{514EB21C-5FA4-402D-AA63-742454E4C948}"/>
          </ac:picMkLst>
        </pc:picChg>
        <pc:picChg chg="add mod">
          <ac:chgData name="Sara Pemberton" userId="d93ad360c70e36a0" providerId="Windows Live" clId="Web-{E2CFBD43-3FE2-4DB7-B859-66A4AD330F07}" dt="2021-02-02T18:04:07.713" v="10" actId="1076"/>
          <ac:picMkLst>
            <pc:docMk/>
            <pc:sldMk cId="2042928258" sldId="273"/>
            <ac:picMk id="5" creationId="{7AC2C8A7-24D2-48B3-B6EF-558F87CEB5C8}"/>
          </ac:picMkLst>
        </pc:picChg>
      </pc:sldChg>
      <pc:sldChg chg="addSp delSp modSp modMedia addAnim delAnim">
        <pc:chgData name="Sara Pemberton" userId="d93ad360c70e36a0" providerId="Windows Live" clId="Web-{E2CFBD43-3FE2-4DB7-B859-66A4AD330F07}" dt="2021-02-02T18:04:52.886" v="13" actId="1076"/>
        <pc:sldMkLst>
          <pc:docMk/>
          <pc:sldMk cId="948729877" sldId="275"/>
        </pc:sldMkLst>
        <pc:picChg chg="del">
          <ac:chgData name="Sara Pemberton" userId="d93ad360c70e36a0" providerId="Windows Live" clId="Web-{E2CFBD43-3FE2-4DB7-B859-66A4AD330F07}" dt="2021-02-02T18:04:11.745" v="11"/>
          <ac:picMkLst>
            <pc:docMk/>
            <pc:sldMk cId="948729877" sldId="275"/>
            <ac:picMk id="4" creationId="{C55C0C87-EC64-409A-BAFD-DDC75384AB36}"/>
          </ac:picMkLst>
        </pc:picChg>
        <pc:picChg chg="add mod">
          <ac:chgData name="Sara Pemberton" userId="d93ad360c70e36a0" providerId="Windows Live" clId="Web-{E2CFBD43-3FE2-4DB7-B859-66A4AD330F07}" dt="2021-02-02T18:04:52.886" v="13" actId="1076"/>
          <ac:picMkLst>
            <pc:docMk/>
            <pc:sldMk cId="948729877" sldId="275"/>
            <ac:picMk id="5" creationId="{39149C4E-E2ED-44EE-8A85-D2A34BAF3964}"/>
          </ac:picMkLst>
        </pc:picChg>
      </pc:sldChg>
    </pc:docChg>
  </pc:docChgLst>
  <pc:docChgLst>
    <pc:chgData clId="Web-{5A256515-2368-4BCF-8181-ED69C419EBED}"/>
    <pc:docChg chg="addSld addMainMaster">
      <pc:chgData name="" userId="" providerId="" clId="Web-{5A256515-2368-4BCF-8181-ED69C419EBED}" dt="2021-01-28T14:46:36.813" v="0"/>
      <pc:docMkLst>
        <pc:docMk/>
      </pc:docMkLst>
      <pc:sldChg chg="add">
        <pc:chgData name="" userId="" providerId="" clId="Web-{5A256515-2368-4BCF-8181-ED69C419EBED}" dt="2021-01-28T14:46:36.813" v="0"/>
        <pc:sldMkLst>
          <pc:docMk/>
          <pc:sldMk cId="2202807973" sldId="257"/>
        </pc:sldMkLst>
      </pc:sldChg>
      <pc:sldMasterChg chg="add addSldLayout">
        <pc:chgData name="" userId="" providerId="" clId="Web-{5A256515-2368-4BCF-8181-ED69C419EBED}" dt="2021-01-28T14:46:36.813" v="0"/>
        <pc:sldMasterMkLst>
          <pc:docMk/>
          <pc:sldMasterMk cId="2220457248" sldId="2147483724"/>
        </pc:sldMasterMkLst>
        <pc:sldLayoutChg chg="add">
          <pc:chgData name="" userId="" providerId="" clId="Web-{5A256515-2368-4BCF-8181-ED69C419EBED}" dt="2021-01-28T14:46:36.813" v="0"/>
          <pc:sldLayoutMkLst>
            <pc:docMk/>
            <pc:sldMasterMk cId="2220457248" sldId="2147483724"/>
            <pc:sldLayoutMk cId="2305597753" sldId="2147483713"/>
          </pc:sldLayoutMkLst>
        </pc:sldLayoutChg>
        <pc:sldLayoutChg chg="add">
          <pc:chgData name="" userId="" providerId="" clId="Web-{5A256515-2368-4BCF-8181-ED69C419EBED}" dt="2021-01-28T14:46:36.813" v="0"/>
          <pc:sldLayoutMkLst>
            <pc:docMk/>
            <pc:sldMasterMk cId="2220457248" sldId="2147483724"/>
            <pc:sldLayoutMk cId="4131520965" sldId="2147483714"/>
          </pc:sldLayoutMkLst>
        </pc:sldLayoutChg>
        <pc:sldLayoutChg chg="add">
          <pc:chgData name="" userId="" providerId="" clId="Web-{5A256515-2368-4BCF-8181-ED69C419EBED}" dt="2021-01-28T14:46:36.813" v="0"/>
          <pc:sldLayoutMkLst>
            <pc:docMk/>
            <pc:sldMasterMk cId="2220457248" sldId="2147483724"/>
            <pc:sldLayoutMk cId="3231013248" sldId="2147483715"/>
          </pc:sldLayoutMkLst>
        </pc:sldLayoutChg>
        <pc:sldLayoutChg chg="add">
          <pc:chgData name="" userId="" providerId="" clId="Web-{5A256515-2368-4BCF-8181-ED69C419EBED}" dt="2021-01-28T14:46:36.813" v="0"/>
          <pc:sldLayoutMkLst>
            <pc:docMk/>
            <pc:sldMasterMk cId="2220457248" sldId="2147483724"/>
            <pc:sldLayoutMk cId="3241799156" sldId="2147483716"/>
          </pc:sldLayoutMkLst>
        </pc:sldLayoutChg>
        <pc:sldLayoutChg chg="add">
          <pc:chgData name="" userId="" providerId="" clId="Web-{5A256515-2368-4BCF-8181-ED69C419EBED}" dt="2021-01-28T14:46:36.813" v="0"/>
          <pc:sldLayoutMkLst>
            <pc:docMk/>
            <pc:sldMasterMk cId="2220457248" sldId="2147483724"/>
            <pc:sldLayoutMk cId="1495108543" sldId="2147483717"/>
          </pc:sldLayoutMkLst>
        </pc:sldLayoutChg>
        <pc:sldLayoutChg chg="add">
          <pc:chgData name="" userId="" providerId="" clId="Web-{5A256515-2368-4BCF-8181-ED69C419EBED}" dt="2021-01-28T14:46:36.813" v="0"/>
          <pc:sldLayoutMkLst>
            <pc:docMk/>
            <pc:sldMasterMk cId="2220457248" sldId="2147483724"/>
            <pc:sldLayoutMk cId="184615440" sldId="2147483718"/>
          </pc:sldLayoutMkLst>
        </pc:sldLayoutChg>
        <pc:sldLayoutChg chg="add">
          <pc:chgData name="" userId="" providerId="" clId="Web-{5A256515-2368-4BCF-8181-ED69C419EBED}" dt="2021-01-28T14:46:36.813" v="0"/>
          <pc:sldLayoutMkLst>
            <pc:docMk/>
            <pc:sldMasterMk cId="2220457248" sldId="2147483724"/>
            <pc:sldLayoutMk cId="3730713579" sldId="2147483719"/>
          </pc:sldLayoutMkLst>
        </pc:sldLayoutChg>
        <pc:sldLayoutChg chg="add">
          <pc:chgData name="" userId="" providerId="" clId="Web-{5A256515-2368-4BCF-8181-ED69C419EBED}" dt="2021-01-28T14:46:36.813" v="0"/>
          <pc:sldLayoutMkLst>
            <pc:docMk/>
            <pc:sldMasterMk cId="2220457248" sldId="2147483724"/>
            <pc:sldLayoutMk cId="2051123872" sldId="2147483720"/>
          </pc:sldLayoutMkLst>
        </pc:sldLayoutChg>
        <pc:sldLayoutChg chg="add">
          <pc:chgData name="" userId="" providerId="" clId="Web-{5A256515-2368-4BCF-8181-ED69C419EBED}" dt="2021-01-28T14:46:36.813" v="0"/>
          <pc:sldLayoutMkLst>
            <pc:docMk/>
            <pc:sldMasterMk cId="2220457248" sldId="2147483724"/>
            <pc:sldLayoutMk cId="779557184" sldId="2147483721"/>
          </pc:sldLayoutMkLst>
        </pc:sldLayoutChg>
        <pc:sldLayoutChg chg="add">
          <pc:chgData name="" userId="" providerId="" clId="Web-{5A256515-2368-4BCF-8181-ED69C419EBED}" dt="2021-01-28T14:46:36.813" v="0"/>
          <pc:sldLayoutMkLst>
            <pc:docMk/>
            <pc:sldMasterMk cId="2220457248" sldId="2147483724"/>
            <pc:sldLayoutMk cId="733407272" sldId="2147483722"/>
          </pc:sldLayoutMkLst>
        </pc:sldLayoutChg>
        <pc:sldLayoutChg chg="add">
          <pc:chgData name="" userId="" providerId="" clId="Web-{5A256515-2368-4BCF-8181-ED69C419EBED}" dt="2021-01-28T14:46:36.813" v="0"/>
          <pc:sldLayoutMkLst>
            <pc:docMk/>
            <pc:sldMasterMk cId="2220457248" sldId="2147483724"/>
            <pc:sldLayoutMk cId="1484340587" sldId="2147483723"/>
          </pc:sldLayoutMkLst>
        </pc:sldLayoutChg>
      </pc:sldMasterChg>
    </pc:docChg>
  </pc:docChgLst>
  <pc:docChgLst>
    <pc:chgData name="Sara Pemberton" userId="d93ad360c70e36a0" providerId="Windows Live" clId="Web-{5A256515-2368-4BCF-8181-ED69C419EBED}"/>
    <pc:docChg chg="addSld delSld modSld">
      <pc:chgData name="Sara Pemberton" userId="d93ad360c70e36a0" providerId="Windows Live" clId="Web-{5A256515-2368-4BCF-8181-ED69C419EBED}" dt="2021-01-29T15:20:50.577" v="589" actId="1076"/>
      <pc:docMkLst>
        <pc:docMk/>
      </pc:docMkLst>
      <pc:sldChg chg="del">
        <pc:chgData name="Sara Pemberton" userId="d93ad360c70e36a0" providerId="Windows Live" clId="Web-{5A256515-2368-4BCF-8181-ED69C419EBED}" dt="2021-01-28T14:46:42.860" v="0"/>
        <pc:sldMkLst>
          <pc:docMk/>
          <pc:sldMk cId="109857222" sldId="256"/>
        </pc:sldMkLst>
      </pc:sldChg>
      <pc:sldChg chg="addSp delSp modSp modMedia addAnim">
        <pc:chgData name="Sara Pemberton" userId="d93ad360c70e36a0" providerId="Windows Live" clId="Web-{5A256515-2368-4BCF-8181-ED69C419EBED}" dt="2021-01-29T14:34:03.930" v="552"/>
        <pc:sldMkLst>
          <pc:docMk/>
          <pc:sldMk cId="2202807973" sldId="257"/>
        </pc:sldMkLst>
        <pc:spChg chg="mod">
          <ac:chgData name="Sara Pemberton" userId="d93ad360c70e36a0" providerId="Windows Live" clId="Web-{5A256515-2368-4BCF-8181-ED69C419EBED}" dt="2021-01-28T15:10:42.464" v="17" actId="14100"/>
          <ac:spMkLst>
            <pc:docMk/>
            <pc:sldMk cId="2202807973" sldId="257"/>
            <ac:spMk id="40" creationId="{7980ECC3-9D81-488C-A6E7-7B494DBBB97B}"/>
          </ac:spMkLst>
        </pc:spChg>
        <pc:picChg chg="add mod">
          <ac:chgData name="Sara Pemberton" userId="d93ad360c70e36a0" providerId="Windows Live" clId="Web-{5A256515-2368-4BCF-8181-ED69C419EBED}" dt="2021-01-29T14:33:03.194" v="550" actId="1076"/>
          <ac:picMkLst>
            <pc:docMk/>
            <pc:sldMk cId="2202807973" sldId="257"/>
            <ac:picMk id="2" creationId="{A1804CDC-CA0C-4577-90F7-E442159C95D9}"/>
          </ac:picMkLst>
        </pc:picChg>
        <pc:picChg chg="del">
          <ac:chgData name="Sara Pemberton" userId="d93ad360c70e36a0" providerId="Windows Live" clId="Web-{5A256515-2368-4BCF-8181-ED69C419EBED}" dt="2021-01-28T15:10:22.464" v="10"/>
          <ac:picMkLst>
            <pc:docMk/>
            <pc:sldMk cId="2202807973" sldId="257"/>
            <ac:picMk id="2" creationId="{A56EB2AE-E47D-4252-A10A-CCE93A18E3FB}"/>
          </ac:picMkLst>
        </pc:picChg>
        <pc:picChg chg="add mod modCrop">
          <ac:chgData name="Sara Pemberton" userId="d93ad360c70e36a0" providerId="Windows Live" clId="Web-{5A256515-2368-4BCF-8181-ED69C419EBED}" dt="2021-01-29T14:34:03.930" v="552"/>
          <ac:picMkLst>
            <pc:docMk/>
            <pc:sldMk cId="2202807973" sldId="257"/>
            <ac:picMk id="3" creationId="{DF0EDFDD-823B-4CAC-B3AD-C10E56662B45}"/>
          </ac:picMkLst>
        </pc:picChg>
      </pc:sldChg>
      <pc:sldChg chg="addSp modSp new mod modMedia setBg addAnim">
        <pc:chgData name="Sara Pemberton" userId="d93ad360c70e36a0" providerId="Windows Live" clId="Web-{5A256515-2368-4BCF-8181-ED69C419EBED}" dt="2021-01-29T14:35:53.198" v="556" actId="1076"/>
        <pc:sldMkLst>
          <pc:docMk/>
          <pc:sldMk cId="2754604111" sldId="258"/>
        </pc:sldMkLst>
        <pc:spChg chg="add mod">
          <ac:chgData name="Sara Pemberton" userId="d93ad360c70e36a0" providerId="Windows Live" clId="Web-{5A256515-2368-4BCF-8181-ED69C419EBED}" dt="2021-01-28T15:43:15.279" v="68" actId="20577"/>
          <ac:spMkLst>
            <pc:docMk/>
            <pc:sldMk cId="2754604111" sldId="258"/>
            <ac:spMk id="2" creationId="{735EB657-3432-4530-B6CE-A01DDE79CDD8}"/>
          </ac:spMkLst>
        </pc:spChg>
        <pc:spChg chg="add mod">
          <ac:chgData name="Sara Pemberton" userId="d93ad360c70e36a0" providerId="Windows Live" clId="Web-{5A256515-2368-4BCF-8181-ED69C419EBED}" dt="2021-01-28T15:44:07.874" v="86" actId="20577"/>
          <ac:spMkLst>
            <pc:docMk/>
            <pc:sldMk cId="2754604111" sldId="258"/>
            <ac:spMk id="12" creationId="{0415E569-1AE6-4F7B-A182-46FCD0EC9DED}"/>
          </ac:spMkLst>
        </pc:spChg>
        <pc:spChg chg="add">
          <ac:chgData name="Sara Pemberton" userId="d93ad360c70e36a0" providerId="Windows Live" clId="Web-{5A256515-2368-4BCF-8181-ED69C419EBED}" dt="2021-01-28T15:42:46.075" v="60"/>
          <ac:spMkLst>
            <pc:docMk/>
            <pc:sldMk cId="2754604111" sldId="258"/>
            <ac:spMk id="15" creationId="{33E93247-6229-44AB-A550-739E971E690B}"/>
          </ac:spMkLst>
        </pc:spChg>
        <pc:picChg chg="add mod">
          <ac:chgData name="Sara Pemberton" userId="d93ad360c70e36a0" providerId="Windows Live" clId="Web-{5A256515-2368-4BCF-8181-ED69C419EBED}" dt="2021-01-28T15:42:46.075" v="60"/>
          <ac:picMkLst>
            <pc:docMk/>
            <pc:sldMk cId="2754604111" sldId="258"/>
            <ac:picMk id="3" creationId="{926EA569-BF1C-4D8C-B971-4AFDB0C690A2}"/>
          </ac:picMkLst>
        </pc:picChg>
        <pc:picChg chg="add mod">
          <ac:chgData name="Sara Pemberton" userId="d93ad360c70e36a0" providerId="Windows Live" clId="Web-{5A256515-2368-4BCF-8181-ED69C419EBED}" dt="2021-01-28T15:42:46.075" v="60"/>
          <ac:picMkLst>
            <pc:docMk/>
            <pc:sldMk cId="2754604111" sldId="258"/>
            <ac:picMk id="4" creationId="{16699DC2-6713-449E-A6F4-6BB3990B50D3}"/>
          </ac:picMkLst>
        </pc:picChg>
        <pc:picChg chg="add mod ord">
          <ac:chgData name="Sara Pemberton" userId="d93ad360c70e36a0" providerId="Windows Live" clId="Web-{5A256515-2368-4BCF-8181-ED69C419EBED}" dt="2021-01-28T15:42:46.075" v="60"/>
          <ac:picMkLst>
            <pc:docMk/>
            <pc:sldMk cId="2754604111" sldId="258"/>
            <ac:picMk id="5" creationId="{ECA38423-7272-4A07-99F2-7A0C38698626}"/>
          </ac:picMkLst>
        </pc:picChg>
        <pc:picChg chg="add mod ord">
          <ac:chgData name="Sara Pemberton" userId="d93ad360c70e36a0" providerId="Windows Live" clId="Web-{5A256515-2368-4BCF-8181-ED69C419EBED}" dt="2021-01-28T15:42:46.075" v="60"/>
          <ac:picMkLst>
            <pc:docMk/>
            <pc:sldMk cId="2754604111" sldId="258"/>
            <ac:picMk id="6" creationId="{E5F80118-B8D3-4A29-AF6A-0CB3E6E299A4}"/>
          </ac:picMkLst>
        </pc:picChg>
        <pc:picChg chg="add mod">
          <ac:chgData name="Sara Pemberton" userId="d93ad360c70e36a0" providerId="Windows Live" clId="Web-{5A256515-2368-4BCF-8181-ED69C419EBED}" dt="2021-01-29T14:35:53.198" v="556" actId="1076"/>
          <ac:picMkLst>
            <pc:docMk/>
            <pc:sldMk cId="2754604111" sldId="258"/>
            <ac:picMk id="7" creationId="{10AD64F8-6344-4830-B207-D2A33B16FD71}"/>
          </ac:picMkLst>
        </pc:picChg>
        <pc:cxnChg chg="add">
          <ac:chgData name="Sara Pemberton" userId="d93ad360c70e36a0" providerId="Windows Live" clId="Web-{5A256515-2368-4BCF-8181-ED69C419EBED}" dt="2021-01-28T15:42:46.075" v="60"/>
          <ac:cxnSpMkLst>
            <pc:docMk/>
            <pc:sldMk cId="2754604111" sldId="258"/>
            <ac:cxnSpMk id="11" creationId="{F64F9B95-9045-48D2-B9F3-2927E98F54AA}"/>
          </ac:cxnSpMkLst>
        </pc:cxnChg>
        <pc:cxnChg chg="add">
          <ac:chgData name="Sara Pemberton" userId="d93ad360c70e36a0" providerId="Windows Live" clId="Web-{5A256515-2368-4BCF-8181-ED69C419EBED}" dt="2021-01-28T15:42:46.075" v="60"/>
          <ac:cxnSpMkLst>
            <pc:docMk/>
            <pc:sldMk cId="2754604111" sldId="258"/>
            <ac:cxnSpMk id="13" creationId="{085AA86F-6A4D-4BCB-A045-D992CDC2959B}"/>
          </ac:cxnSpMkLst>
        </pc:cxnChg>
        <pc:cxnChg chg="add">
          <ac:chgData name="Sara Pemberton" userId="d93ad360c70e36a0" providerId="Windows Live" clId="Web-{5A256515-2368-4BCF-8181-ED69C419EBED}" dt="2021-01-28T15:42:46.075" v="60"/>
          <ac:cxnSpMkLst>
            <pc:docMk/>
            <pc:sldMk cId="2754604111" sldId="258"/>
            <ac:cxnSpMk id="17" creationId="{3D0A5F80-3A4E-4404-B836-A6C23BDEE909}"/>
          </ac:cxnSpMkLst>
        </pc:cxnChg>
      </pc:sldChg>
      <pc:sldChg chg="addSp modSp new mod setBg">
        <pc:chgData name="Sara Pemberton" userId="d93ad360c70e36a0" providerId="Windows Live" clId="Web-{5A256515-2368-4BCF-8181-ED69C419EBED}" dt="2021-01-28T15:46:44.173" v="111" actId="1076"/>
        <pc:sldMkLst>
          <pc:docMk/>
          <pc:sldMk cId="1386927908" sldId="259"/>
        </pc:sldMkLst>
        <pc:spChg chg="add mod">
          <ac:chgData name="Sara Pemberton" userId="d93ad360c70e36a0" providerId="Windows Live" clId="Web-{5A256515-2368-4BCF-8181-ED69C419EBED}" dt="2021-01-28T15:45:39.703" v="102" actId="20577"/>
          <ac:spMkLst>
            <pc:docMk/>
            <pc:sldMk cId="1386927908" sldId="259"/>
            <ac:spMk id="2" creationId="{98BB7A2B-9184-4F81-B551-DCB80A67F95A}"/>
          </ac:spMkLst>
        </pc:spChg>
        <pc:spChg chg="add mod">
          <ac:chgData name="Sara Pemberton" userId="d93ad360c70e36a0" providerId="Windows Live" clId="Web-{5A256515-2368-4BCF-8181-ED69C419EBED}" dt="2021-01-28T15:46:44.173" v="111" actId="1076"/>
          <ac:spMkLst>
            <pc:docMk/>
            <pc:sldMk cId="1386927908" sldId="259"/>
            <ac:spMk id="7" creationId="{78907F93-97B3-414D-9892-C177524523AC}"/>
          </ac:spMkLst>
        </pc:spChg>
        <pc:spChg chg="add">
          <ac:chgData name="Sara Pemberton" userId="d93ad360c70e36a0" providerId="Windows Live" clId="Web-{5A256515-2368-4BCF-8181-ED69C419EBED}" dt="2021-01-28T15:45:03.671" v="95"/>
          <ac:spMkLst>
            <pc:docMk/>
            <pc:sldMk cId="1386927908" sldId="259"/>
            <ac:spMk id="15" creationId="{E53615EE-C559-4E03-999B-5477F1626FE5}"/>
          </ac:spMkLst>
        </pc:spChg>
        <pc:picChg chg="add mod">
          <ac:chgData name="Sara Pemberton" userId="d93ad360c70e36a0" providerId="Windows Live" clId="Web-{5A256515-2368-4BCF-8181-ED69C419EBED}" dt="2021-01-28T15:45:03.671" v="95"/>
          <ac:picMkLst>
            <pc:docMk/>
            <pc:sldMk cId="1386927908" sldId="259"/>
            <ac:picMk id="4" creationId="{5BEDA01F-7270-4447-AD38-C592ADF52E32}"/>
          </ac:picMkLst>
        </pc:picChg>
        <pc:picChg chg="add mod">
          <ac:chgData name="Sara Pemberton" userId="d93ad360c70e36a0" providerId="Windows Live" clId="Web-{5A256515-2368-4BCF-8181-ED69C419EBED}" dt="2021-01-28T15:45:03.671" v="95"/>
          <ac:picMkLst>
            <pc:docMk/>
            <pc:sldMk cId="1386927908" sldId="259"/>
            <ac:picMk id="6" creationId="{A826A998-9E91-4B83-AECC-B1E2DAF36171}"/>
          </ac:picMkLst>
        </pc:picChg>
        <pc:cxnChg chg="add">
          <ac:chgData name="Sara Pemberton" userId="d93ad360c70e36a0" providerId="Windows Live" clId="Web-{5A256515-2368-4BCF-8181-ED69C419EBED}" dt="2021-01-28T15:45:03.671" v="95"/>
          <ac:cxnSpMkLst>
            <pc:docMk/>
            <pc:sldMk cId="1386927908" sldId="259"/>
            <ac:cxnSpMk id="11" creationId="{F64F9B95-9045-48D2-B9F3-2927E98F54AA}"/>
          </ac:cxnSpMkLst>
        </pc:cxnChg>
        <pc:cxnChg chg="add">
          <ac:chgData name="Sara Pemberton" userId="d93ad360c70e36a0" providerId="Windows Live" clId="Web-{5A256515-2368-4BCF-8181-ED69C419EBED}" dt="2021-01-28T15:45:03.671" v="95"/>
          <ac:cxnSpMkLst>
            <pc:docMk/>
            <pc:sldMk cId="1386927908" sldId="259"/>
            <ac:cxnSpMk id="13" creationId="{085AA86F-6A4D-4BCB-A045-D992CDC2959B}"/>
          </ac:cxnSpMkLst>
        </pc:cxnChg>
        <pc:cxnChg chg="add">
          <ac:chgData name="Sara Pemberton" userId="d93ad360c70e36a0" providerId="Windows Live" clId="Web-{5A256515-2368-4BCF-8181-ED69C419EBED}" dt="2021-01-28T15:45:03.671" v="95"/>
          <ac:cxnSpMkLst>
            <pc:docMk/>
            <pc:sldMk cId="1386927908" sldId="259"/>
            <ac:cxnSpMk id="17" creationId="{B43766AD-6614-4710-B2A4-7BB682EE3D66}"/>
          </ac:cxnSpMkLst>
        </pc:cxnChg>
      </pc:sldChg>
      <pc:sldChg chg="addSp delSp modSp new mod modMedia setBg addAnim">
        <pc:chgData name="Sara Pemberton" userId="d93ad360c70e36a0" providerId="Windows Live" clId="Web-{5A256515-2368-4BCF-8181-ED69C419EBED}" dt="2021-01-29T14:42:44.896" v="558" actId="1076"/>
        <pc:sldMkLst>
          <pc:docMk/>
          <pc:sldMk cId="58309181" sldId="260"/>
        </pc:sldMkLst>
        <pc:spChg chg="add mod">
          <ac:chgData name="Sara Pemberton" userId="d93ad360c70e36a0" providerId="Windows Live" clId="Web-{5A256515-2368-4BCF-8181-ED69C419EBED}" dt="2021-01-28T15:57:26.341" v="222" actId="20577"/>
          <ac:spMkLst>
            <pc:docMk/>
            <pc:sldMk cId="58309181" sldId="260"/>
            <ac:spMk id="2" creationId="{21146AB5-6752-45A2-8FAB-55F2D563A83A}"/>
          </ac:spMkLst>
        </pc:spChg>
        <pc:spChg chg="add mod">
          <ac:chgData name="Sara Pemberton" userId="d93ad360c70e36a0" providerId="Windows Live" clId="Web-{5A256515-2368-4BCF-8181-ED69C419EBED}" dt="2021-01-28T15:57:31.919" v="223" actId="1076"/>
          <ac:spMkLst>
            <pc:docMk/>
            <pc:sldMk cId="58309181" sldId="260"/>
            <ac:spMk id="5" creationId="{B6BA5F37-4F90-4812-B295-AA985C7489B6}"/>
          </ac:spMkLst>
        </pc:spChg>
        <pc:spChg chg="add">
          <ac:chgData name="Sara Pemberton" userId="d93ad360c70e36a0" providerId="Windows Live" clId="Web-{5A256515-2368-4BCF-8181-ED69C419EBED}" dt="2021-01-28T15:56:47.527" v="213"/>
          <ac:spMkLst>
            <pc:docMk/>
            <pc:sldMk cId="58309181" sldId="260"/>
            <ac:spMk id="15" creationId="{E49D7415-2F11-44C2-B6AA-13A25B6814B9}"/>
          </ac:spMkLst>
        </pc:spChg>
        <pc:picChg chg="add del mod">
          <ac:chgData name="Sara Pemberton" userId="d93ad360c70e36a0" providerId="Windows Live" clId="Web-{5A256515-2368-4BCF-8181-ED69C419EBED}" dt="2021-01-28T15:56:04.339" v="210"/>
          <ac:picMkLst>
            <pc:docMk/>
            <pc:sldMk cId="58309181" sldId="260"/>
            <ac:picMk id="3" creationId="{4F8F99F8-3329-4997-8F44-E15E85B547C4}"/>
          </ac:picMkLst>
        </pc:picChg>
        <pc:picChg chg="add mod">
          <ac:chgData name="Sara Pemberton" userId="d93ad360c70e36a0" providerId="Windows Live" clId="Web-{5A256515-2368-4BCF-8181-ED69C419EBED}" dt="2021-01-29T14:42:44.896" v="558" actId="1076"/>
          <ac:picMkLst>
            <pc:docMk/>
            <pc:sldMk cId="58309181" sldId="260"/>
            <ac:picMk id="3" creationId="{8BE5DE64-FEBE-46B6-B483-79615574F0FE}"/>
          </ac:picMkLst>
        </pc:picChg>
        <pc:picChg chg="add mod ord">
          <ac:chgData name="Sara Pemberton" userId="d93ad360c70e36a0" providerId="Windows Live" clId="Web-{5A256515-2368-4BCF-8181-ED69C419EBED}" dt="2021-01-28T15:57:22.809" v="221" actId="1076"/>
          <ac:picMkLst>
            <pc:docMk/>
            <pc:sldMk cId="58309181" sldId="260"/>
            <ac:picMk id="6" creationId="{D6F2D2A9-53C1-4BFB-967D-4D3AD7F5A8FB}"/>
          </ac:picMkLst>
        </pc:picChg>
        <pc:cxnChg chg="add">
          <ac:chgData name="Sara Pemberton" userId="d93ad360c70e36a0" providerId="Windows Live" clId="Web-{5A256515-2368-4BCF-8181-ED69C419EBED}" dt="2021-01-28T15:56:47.527" v="213"/>
          <ac:cxnSpMkLst>
            <pc:docMk/>
            <pc:sldMk cId="58309181" sldId="260"/>
            <ac:cxnSpMk id="11" creationId="{F64F9B95-9045-48D2-B9F3-2927E98F54AA}"/>
          </ac:cxnSpMkLst>
        </pc:cxnChg>
        <pc:cxnChg chg="add">
          <ac:chgData name="Sara Pemberton" userId="d93ad360c70e36a0" providerId="Windows Live" clId="Web-{5A256515-2368-4BCF-8181-ED69C419EBED}" dt="2021-01-28T15:56:47.527" v="213"/>
          <ac:cxnSpMkLst>
            <pc:docMk/>
            <pc:sldMk cId="58309181" sldId="260"/>
            <ac:cxnSpMk id="13" creationId="{085AA86F-6A4D-4BCB-A045-D992CDC2959B}"/>
          </ac:cxnSpMkLst>
        </pc:cxnChg>
        <pc:cxnChg chg="add">
          <ac:chgData name="Sara Pemberton" userId="d93ad360c70e36a0" providerId="Windows Live" clId="Web-{5A256515-2368-4BCF-8181-ED69C419EBED}" dt="2021-01-28T15:56:47.527" v="213"/>
          <ac:cxnSpMkLst>
            <pc:docMk/>
            <pc:sldMk cId="58309181" sldId="260"/>
            <ac:cxnSpMk id="17" creationId="{5EF1A8C6-8F60-4EF2-B4D7-A5A5E94F6946}"/>
          </ac:cxnSpMkLst>
        </pc:cxnChg>
        <pc:cxnChg chg="add">
          <ac:chgData name="Sara Pemberton" userId="d93ad360c70e36a0" providerId="Windows Live" clId="Web-{5A256515-2368-4BCF-8181-ED69C419EBED}" dt="2021-01-28T15:56:47.527" v="213"/>
          <ac:cxnSpMkLst>
            <pc:docMk/>
            <pc:sldMk cId="58309181" sldId="260"/>
            <ac:cxnSpMk id="19" creationId="{FD9760AA-CA3F-4C65-B688-B44307731F5A}"/>
          </ac:cxnSpMkLst>
        </pc:cxnChg>
      </pc:sldChg>
      <pc:sldChg chg="addSp modSp new mod modMedia setBg addAnim">
        <pc:chgData name="Sara Pemberton" userId="d93ad360c70e36a0" providerId="Windows Live" clId="Web-{5A256515-2368-4BCF-8181-ED69C419EBED}" dt="2021-01-29T14:46:52.980" v="561" actId="1076"/>
        <pc:sldMkLst>
          <pc:docMk/>
          <pc:sldMk cId="4072366780" sldId="261"/>
        </pc:sldMkLst>
        <pc:spChg chg="add mod">
          <ac:chgData name="Sara Pemberton" userId="d93ad360c70e36a0" providerId="Windows Live" clId="Web-{5A256515-2368-4BCF-8181-ED69C419EBED}" dt="2021-01-28T15:54:32.166" v="168" actId="20577"/>
          <ac:spMkLst>
            <pc:docMk/>
            <pc:sldMk cId="4072366780" sldId="261"/>
            <ac:spMk id="3" creationId="{C27E0276-0D02-4C24-9D82-759AFB13A880}"/>
          </ac:spMkLst>
        </pc:spChg>
        <pc:spChg chg="add mod">
          <ac:chgData name="Sara Pemberton" userId="d93ad360c70e36a0" providerId="Windows Live" clId="Web-{5A256515-2368-4BCF-8181-ED69C419EBED}" dt="2021-01-28T15:55:54.417" v="209" actId="20577"/>
          <ac:spMkLst>
            <pc:docMk/>
            <pc:sldMk cId="4072366780" sldId="261"/>
            <ac:spMk id="4" creationId="{8B3A1B04-1E1B-4EE6-B071-D61424D7EEDA}"/>
          </ac:spMkLst>
        </pc:spChg>
        <pc:spChg chg="add">
          <ac:chgData name="Sara Pemberton" userId="d93ad360c70e36a0" providerId="Windows Live" clId="Web-{5A256515-2368-4BCF-8181-ED69C419EBED}" dt="2021-01-28T15:54:09.993" v="162"/>
          <ac:spMkLst>
            <pc:docMk/>
            <pc:sldMk cId="4072366780" sldId="261"/>
            <ac:spMk id="12" creationId="{660EB578-C970-4186-B93C-45851BBC6E34}"/>
          </ac:spMkLst>
        </pc:spChg>
        <pc:picChg chg="add mod">
          <ac:chgData name="Sara Pemberton" userId="d93ad360c70e36a0" providerId="Windows Live" clId="Web-{5A256515-2368-4BCF-8181-ED69C419EBED}" dt="2021-01-28T15:54:09.993" v="162"/>
          <ac:picMkLst>
            <pc:docMk/>
            <pc:sldMk cId="4072366780" sldId="261"/>
            <ac:picMk id="2" creationId="{3F3A4A19-D65D-40F6-9CE7-869D48B8D552}"/>
          </ac:picMkLst>
        </pc:picChg>
        <pc:picChg chg="add mod">
          <ac:chgData name="Sara Pemberton" userId="d93ad360c70e36a0" providerId="Windows Live" clId="Web-{5A256515-2368-4BCF-8181-ED69C419EBED}" dt="2021-01-29T14:46:52.980" v="561" actId="1076"/>
          <ac:picMkLst>
            <pc:docMk/>
            <pc:sldMk cId="4072366780" sldId="261"/>
            <ac:picMk id="5" creationId="{7044D28B-DD66-4487-9160-EABE8BA9A5E8}"/>
          </ac:picMkLst>
        </pc:picChg>
        <pc:cxnChg chg="add">
          <ac:chgData name="Sara Pemberton" userId="d93ad360c70e36a0" providerId="Windows Live" clId="Web-{5A256515-2368-4BCF-8181-ED69C419EBED}" dt="2021-01-28T15:54:09.993" v="162"/>
          <ac:cxnSpMkLst>
            <pc:docMk/>
            <pc:sldMk cId="4072366780" sldId="261"/>
            <ac:cxnSpMk id="8" creationId="{F64F9B95-9045-48D2-B9F3-2927E98F54AA}"/>
          </ac:cxnSpMkLst>
        </pc:cxnChg>
        <pc:cxnChg chg="add">
          <ac:chgData name="Sara Pemberton" userId="d93ad360c70e36a0" providerId="Windows Live" clId="Web-{5A256515-2368-4BCF-8181-ED69C419EBED}" dt="2021-01-28T15:54:09.993" v="162"/>
          <ac:cxnSpMkLst>
            <pc:docMk/>
            <pc:sldMk cId="4072366780" sldId="261"/>
            <ac:cxnSpMk id="10" creationId="{085AA86F-6A4D-4BCB-A045-D992CDC2959B}"/>
          </ac:cxnSpMkLst>
        </pc:cxnChg>
        <pc:cxnChg chg="add">
          <ac:chgData name="Sara Pemberton" userId="d93ad360c70e36a0" providerId="Windows Live" clId="Web-{5A256515-2368-4BCF-8181-ED69C419EBED}" dt="2021-01-28T15:54:09.993" v="162"/>
          <ac:cxnSpMkLst>
            <pc:docMk/>
            <pc:sldMk cId="4072366780" sldId="261"/>
            <ac:cxnSpMk id="14" creationId="{CDF57B02-07BB-407B-BB36-06D9C64A673E}"/>
          </ac:cxnSpMkLst>
        </pc:cxnChg>
        <pc:cxnChg chg="add">
          <ac:chgData name="Sara Pemberton" userId="d93ad360c70e36a0" providerId="Windows Live" clId="Web-{5A256515-2368-4BCF-8181-ED69C419EBED}" dt="2021-01-28T15:54:09.993" v="162"/>
          <ac:cxnSpMkLst>
            <pc:docMk/>
            <pc:sldMk cId="4072366780" sldId="261"/>
            <ac:cxnSpMk id="16" creationId="{C6855964-C920-48EB-8804-74291211C8A9}"/>
          </ac:cxnSpMkLst>
        </pc:cxnChg>
      </pc:sldChg>
      <pc:sldChg chg="addSp modSp new mod modMedia setBg addAnim">
        <pc:chgData name="Sara Pemberton" userId="d93ad360c70e36a0" providerId="Windows Live" clId="Web-{5A256515-2368-4BCF-8181-ED69C419EBED}" dt="2021-01-29T14:48:28.873" v="563" actId="1076"/>
        <pc:sldMkLst>
          <pc:docMk/>
          <pc:sldMk cId="3136648767" sldId="262"/>
        </pc:sldMkLst>
        <pc:spChg chg="add mod">
          <ac:chgData name="Sara Pemberton" userId="d93ad360c70e36a0" providerId="Windows Live" clId="Web-{5A256515-2368-4BCF-8181-ED69C419EBED}" dt="2021-01-28T15:59:37.687" v="237" actId="1076"/>
          <ac:spMkLst>
            <pc:docMk/>
            <pc:sldMk cId="3136648767" sldId="262"/>
            <ac:spMk id="3" creationId="{C70AB9BA-E8E3-4950-95AE-59A73A15BA3B}"/>
          </ac:spMkLst>
        </pc:spChg>
        <pc:spChg chg="add">
          <ac:chgData name="Sara Pemberton" userId="d93ad360c70e36a0" providerId="Windows Live" clId="Web-{5A256515-2368-4BCF-8181-ED69C419EBED}" dt="2021-01-28T15:58:56.436" v="228"/>
          <ac:spMkLst>
            <pc:docMk/>
            <pc:sldMk cId="3136648767" sldId="262"/>
            <ac:spMk id="12" creationId="{E49D7415-2F11-44C2-B6AA-13A25B6814B9}"/>
          </ac:spMkLst>
        </pc:spChg>
        <pc:picChg chg="add mod ord">
          <ac:chgData name="Sara Pemberton" userId="d93ad360c70e36a0" providerId="Windows Live" clId="Web-{5A256515-2368-4BCF-8181-ED69C419EBED}" dt="2021-01-28T15:58:56.436" v="228"/>
          <ac:picMkLst>
            <pc:docMk/>
            <pc:sldMk cId="3136648767" sldId="262"/>
            <ac:picMk id="2" creationId="{BABBE3FC-E3C9-46AC-A807-55D00909F122}"/>
          </ac:picMkLst>
        </pc:picChg>
        <pc:picChg chg="add mod">
          <ac:chgData name="Sara Pemberton" userId="d93ad360c70e36a0" providerId="Windows Live" clId="Web-{5A256515-2368-4BCF-8181-ED69C419EBED}" dt="2021-01-29T14:48:28.873" v="563" actId="1076"/>
          <ac:picMkLst>
            <pc:docMk/>
            <pc:sldMk cId="3136648767" sldId="262"/>
            <ac:picMk id="4" creationId="{74D0D549-62EF-4036-8ADF-45BB73B61A0E}"/>
          </ac:picMkLst>
        </pc:picChg>
        <pc:cxnChg chg="add">
          <ac:chgData name="Sara Pemberton" userId="d93ad360c70e36a0" providerId="Windows Live" clId="Web-{5A256515-2368-4BCF-8181-ED69C419EBED}" dt="2021-01-28T15:58:56.436" v="228"/>
          <ac:cxnSpMkLst>
            <pc:docMk/>
            <pc:sldMk cId="3136648767" sldId="262"/>
            <ac:cxnSpMk id="8" creationId="{F64F9B95-9045-48D2-B9F3-2927E98F54AA}"/>
          </ac:cxnSpMkLst>
        </pc:cxnChg>
        <pc:cxnChg chg="add">
          <ac:chgData name="Sara Pemberton" userId="d93ad360c70e36a0" providerId="Windows Live" clId="Web-{5A256515-2368-4BCF-8181-ED69C419EBED}" dt="2021-01-28T15:58:56.436" v="228"/>
          <ac:cxnSpMkLst>
            <pc:docMk/>
            <pc:sldMk cId="3136648767" sldId="262"/>
            <ac:cxnSpMk id="10" creationId="{085AA86F-6A4D-4BCB-A045-D992CDC2959B}"/>
          </ac:cxnSpMkLst>
        </pc:cxnChg>
        <pc:cxnChg chg="add">
          <ac:chgData name="Sara Pemberton" userId="d93ad360c70e36a0" providerId="Windows Live" clId="Web-{5A256515-2368-4BCF-8181-ED69C419EBED}" dt="2021-01-28T15:58:56.436" v="228"/>
          <ac:cxnSpMkLst>
            <pc:docMk/>
            <pc:sldMk cId="3136648767" sldId="262"/>
            <ac:cxnSpMk id="14" creationId="{D2E57F3D-33BE-4306-87E6-245763719516}"/>
          </ac:cxnSpMkLst>
        </pc:cxnChg>
      </pc:sldChg>
      <pc:sldChg chg="addSp modSp new mod modMedia setBg addAnim">
        <pc:chgData name="Sara Pemberton" userId="d93ad360c70e36a0" providerId="Windows Live" clId="Web-{5A256515-2368-4BCF-8181-ED69C419EBED}" dt="2021-01-29T14:50:10.673" v="565" actId="1076"/>
        <pc:sldMkLst>
          <pc:docMk/>
          <pc:sldMk cId="2447516625" sldId="263"/>
        </pc:sldMkLst>
        <pc:spChg chg="add mod">
          <ac:chgData name="Sara Pemberton" userId="d93ad360c70e36a0" providerId="Windows Live" clId="Web-{5A256515-2368-4BCF-8181-ED69C419EBED}" dt="2021-01-28T16:01:31.407" v="247" actId="1076"/>
          <ac:spMkLst>
            <pc:docMk/>
            <pc:sldMk cId="2447516625" sldId="263"/>
            <ac:spMk id="3" creationId="{D8925895-12E5-4B76-9360-BFB7D7148210}"/>
          </ac:spMkLst>
        </pc:spChg>
        <pc:spChg chg="add mod">
          <ac:chgData name="Sara Pemberton" userId="d93ad360c70e36a0" providerId="Windows Live" clId="Web-{5A256515-2368-4BCF-8181-ED69C419EBED}" dt="2021-01-28T16:02:13.377" v="275" actId="20577"/>
          <ac:spMkLst>
            <pc:docMk/>
            <pc:sldMk cId="2447516625" sldId="263"/>
            <ac:spMk id="4" creationId="{DB7894B8-50DF-4D0C-B3C1-1AF67706866B}"/>
          </ac:spMkLst>
        </pc:spChg>
        <pc:spChg chg="add">
          <ac:chgData name="Sara Pemberton" userId="d93ad360c70e36a0" providerId="Windows Live" clId="Web-{5A256515-2368-4BCF-8181-ED69C419EBED}" dt="2021-01-28T16:01:11.938" v="242"/>
          <ac:spMkLst>
            <pc:docMk/>
            <pc:sldMk cId="2447516625" sldId="263"/>
            <ac:spMk id="12" creationId="{660EB578-C970-4186-B93C-45851BBC6E34}"/>
          </ac:spMkLst>
        </pc:spChg>
        <pc:picChg chg="add mod">
          <ac:chgData name="Sara Pemberton" userId="d93ad360c70e36a0" providerId="Windows Live" clId="Web-{5A256515-2368-4BCF-8181-ED69C419EBED}" dt="2021-01-28T16:01:11.938" v="242"/>
          <ac:picMkLst>
            <pc:docMk/>
            <pc:sldMk cId="2447516625" sldId="263"/>
            <ac:picMk id="2" creationId="{352B7C3D-663E-46F3-B019-053911868992}"/>
          </ac:picMkLst>
        </pc:picChg>
        <pc:picChg chg="add mod">
          <ac:chgData name="Sara Pemberton" userId="d93ad360c70e36a0" providerId="Windows Live" clId="Web-{5A256515-2368-4BCF-8181-ED69C419EBED}" dt="2021-01-29T14:50:10.673" v="565" actId="1076"/>
          <ac:picMkLst>
            <pc:docMk/>
            <pc:sldMk cId="2447516625" sldId="263"/>
            <ac:picMk id="5" creationId="{5AB55D73-3DEA-4BF1-99B8-8EFD8942C6A4}"/>
          </ac:picMkLst>
        </pc:picChg>
        <pc:cxnChg chg="add">
          <ac:chgData name="Sara Pemberton" userId="d93ad360c70e36a0" providerId="Windows Live" clId="Web-{5A256515-2368-4BCF-8181-ED69C419EBED}" dt="2021-01-28T16:01:11.938" v="242"/>
          <ac:cxnSpMkLst>
            <pc:docMk/>
            <pc:sldMk cId="2447516625" sldId="263"/>
            <ac:cxnSpMk id="8" creationId="{F64F9B95-9045-48D2-B9F3-2927E98F54AA}"/>
          </ac:cxnSpMkLst>
        </pc:cxnChg>
        <pc:cxnChg chg="add">
          <ac:chgData name="Sara Pemberton" userId="d93ad360c70e36a0" providerId="Windows Live" clId="Web-{5A256515-2368-4BCF-8181-ED69C419EBED}" dt="2021-01-28T16:01:11.938" v="242"/>
          <ac:cxnSpMkLst>
            <pc:docMk/>
            <pc:sldMk cId="2447516625" sldId="263"/>
            <ac:cxnSpMk id="10" creationId="{085AA86F-6A4D-4BCB-A045-D992CDC2959B}"/>
          </ac:cxnSpMkLst>
        </pc:cxnChg>
        <pc:cxnChg chg="add">
          <ac:chgData name="Sara Pemberton" userId="d93ad360c70e36a0" providerId="Windows Live" clId="Web-{5A256515-2368-4BCF-8181-ED69C419EBED}" dt="2021-01-28T16:01:11.938" v="242"/>
          <ac:cxnSpMkLst>
            <pc:docMk/>
            <pc:sldMk cId="2447516625" sldId="263"/>
            <ac:cxnSpMk id="14" creationId="{CDF57B02-07BB-407B-BB36-06D9C64A673E}"/>
          </ac:cxnSpMkLst>
        </pc:cxnChg>
        <pc:cxnChg chg="add">
          <ac:chgData name="Sara Pemberton" userId="d93ad360c70e36a0" providerId="Windows Live" clId="Web-{5A256515-2368-4BCF-8181-ED69C419EBED}" dt="2021-01-28T16:01:11.938" v="242"/>
          <ac:cxnSpMkLst>
            <pc:docMk/>
            <pc:sldMk cId="2447516625" sldId="263"/>
            <ac:cxnSpMk id="16" creationId="{C6855964-C920-48EB-8804-74291211C8A9}"/>
          </ac:cxnSpMkLst>
        </pc:cxnChg>
      </pc:sldChg>
      <pc:sldChg chg="addSp delSp modSp new mod modMedia setBg addAnim">
        <pc:chgData name="Sara Pemberton" userId="d93ad360c70e36a0" providerId="Windows Live" clId="Web-{5A256515-2368-4BCF-8181-ED69C419EBED}" dt="2021-01-29T14:51:52.410" v="567" actId="1076"/>
        <pc:sldMkLst>
          <pc:docMk/>
          <pc:sldMk cId="3873518912" sldId="264"/>
        </pc:sldMkLst>
        <pc:spChg chg="add mod">
          <ac:chgData name="Sara Pemberton" userId="d93ad360c70e36a0" providerId="Windows Live" clId="Web-{5A256515-2368-4BCF-8181-ED69C419EBED}" dt="2021-01-28T16:03:30.206" v="284" actId="20577"/>
          <ac:spMkLst>
            <pc:docMk/>
            <pc:sldMk cId="3873518912" sldId="264"/>
            <ac:spMk id="2" creationId="{FA7F5E7A-5B4B-49F3-80AA-E503A568A576}"/>
          </ac:spMkLst>
        </pc:spChg>
        <pc:spChg chg="add mod">
          <ac:chgData name="Sara Pemberton" userId="d93ad360c70e36a0" providerId="Windows Live" clId="Web-{5A256515-2368-4BCF-8181-ED69C419EBED}" dt="2021-01-28T16:04:19.004" v="300" actId="20577"/>
          <ac:spMkLst>
            <pc:docMk/>
            <pc:sldMk cId="3873518912" sldId="264"/>
            <ac:spMk id="5" creationId="{33EE4F52-4C57-450B-9F8D-4C7D2F04AD3B}"/>
          </ac:spMkLst>
        </pc:spChg>
        <pc:spChg chg="add mod">
          <ac:chgData name="Sara Pemberton" userId="d93ad360c70e36a0" providerId="Windows Live" clId="Web-{5A256515-2368-4BCF-8181-ED69C419EBED}" dt="2021-01-28T16:05:39.333" v="351" actId="20577"/>
          <ac:spMkLst>
            <pc:docMk/>
            <pc:sldMk cId="3873518912" sldId="264"/>
            <ac:spMk id="6" creationId="{8EBCD3F6-A9F9-468F-9781-2267E4AAFA07}"/>
          </ac:spMkLst>
        </pc:spChg>
        <pc:spChg chg="add">
          <ac:chgData name="Sara Pemberton" userId="d93ad360c70e36a0" providerId="Windows Live" clId="Web-{5A256515-2368-4BCF-8181-ED69C419EBED}" dt="2021-01-28T16:03:09.409" v="280"/>
          <ac:spMkLst>
            <pc:docMk/>
            <pc:sldMk cId="3873518912" sldId="264"/>
            <ac:spMk id="12" creationId="{E49D7415-2F11-44C2-B6AA-13A25B6814B9}"/>
          </ac:spMkLst>
        </pc:spChg>
        <pc:picChg chg="add mod">
          <ac:chgData name="Sara Pemberton" userId="d93ad360c70e36a0" providerId="Windows Live" clId="Web-{5A256515-2368-4BCF-8181-ED69C419EBED}" dt="2021-01-28T16:04:20.410" v="301" actId="1076"/>
          <ac:picMkLst>
            <pc:docMk/>
            <pc:sldMk cId="3873518912" sldId="264"/>
            <ac:picMk id="3" creationId="{99335F28-6D2E-4294-9DCE-B7D3486DD0B1}"/>
          </ac:picMkLst>
        </pc:picChg>
        <pc:picChg chg="add mod">
          <ac:chgData name="Sara Pemberton" userId="d93ad360c70e36a0" providerId="Windows Live" clId="Web-{5A256515-2368-4BCF-8181-ED69C419EBED}" dt="2021-01-29T14:51:52.410" v="567" actId="1076"/>
          <ac:picMkLst>
            <pc:docMk/>
            <pc:sldMk cId="3873518912" sldId="264"/>
            <ac:picMk id="4" creationId="{0ABB47C5-EC7C-40B1-8441-9FE27A8F186A}"/>
          </ac:picMkLst>
        </pc:picChg>
        <pc:picChg chg="add del mod">
          <ac:chgData name="Sara Pemberton" userId="d93ad360c70e36a0" providerId="Windows Live" clId="Web-{5A256515-2368-4BCF-8181-ED69C419EBED}" dt="2021-01-28T16:03:38.034" v="286"/>
          <ac:picMkLst>
            <pc:docMk/>
            <pc:sldMk cId="3873518912" sldId="264"/>
            <ac:picMk id="4" creationId="{83E26642-4AE9-4399-93C1-92CFF4A198B1}"/>
          </ac:picMkLst>
        </pc:picChg>
        <pc:cxnChg chg="add">
          <ac:chgData name="Sara Pemberton" userId="d93ad360c70e36a0" providerId="Windows Live" clId="Web-{5A256515-2368-4BCF-8181-ED69C419EBED}" dt="2021-01-28T16:03:09.409" v="280"/>
          <ac:cxnSpMkLst>
            <pc:docMk/>
            <pc:sldMk cId="3873518912" sldId="264"/>
            <ac:cxnSpMk id="8" creationId="{F64F9B95-9045-48D2-B9F3-2927E98F54AA}"/>
          </ac:cxnSpMkLst>
        </pc:cxnChg>
        <pc:cxnChg chg="add">
          <ac:chgData name="Sara Pemberton" userId="d93ad360c70e36a0" providerId="Windows Live" clId="Web-{5A256515-2368-4BCF-8181-ED69C419EBED}" dt="2021-01-28T16:03:09.409" v="280"/>
          <ac:cxnSpMkLst>
            <pc:docMk/>
            <pc:sldMk cId="3873518912" sldId="264"/>
            <ac:cxnSpMk id="10" creationId="{085AA86F-6A4D-4BCB-A045-D992CDC2959B}"/>
          </ac:cxnSpMkLst>
        </pc:cxnChg>
        <pc:cxnChg chg="add">
          <ac:chgData name="Sara Pemberton" userId="d93ad360c70e36a0" providerId="Windows Live" clId="Web-{5A256515-2368-4BCF-8181-ED69C419EBED}" dt="2021-01-28T16:03:09.409" v="280"/>
          <ac:cxnSpMkLst>
            <pc:docMk/>
            <pc:sldMk cId="3873518912" sldId="264"/>
            <ac:cxnSpMk id="14" creationId="{D2E57F3D-33BE-4306-87E6-245763719516}"/>
          </ac:cxnSpMkLst>
        </pc:cxnChg>
      </pc:sldChg>
      <pc:sldChg chg="addSp modSp new mod modMedia setBg addAnim">
        <pc:chgData name="Sara Pemberton" userId="d93ad360c70e36a0" providerId="Windows Live" clId="Web-{5A256515-2368-4BCF-8181-ED69C419EBED}" dt="2021-01-29T14:53:36.631" v="569" actId="1076"/>
        <pc:sldMkLst>
          <pc:docMk/>
          <pc:sldMk cId="1434490691" sldId="265"/>
        </pc:sldMkLst>
        <pc:spChg chg="add mod">
          <ac:chgData name="Sara Pemberton" userId="d93ad360c70e36a0" providerId="Windows Live" clId="Web-{5A256515-2368-4BCF-8181-ED69C419EBED}" dt="2021-01-28T16:07:15.148" v="358" actId="20577"/>
          <ac:spMkLst>
            <pc:docMk/>
            <pc:sldMk cId="1434490691" sldId="265"/>
            <ac:spMk id="3" creationId="{8DB6AB93-92EC-4342-B2BD-87DFA7477C11}"/>
          </ac:spMkLst>
        </pc:spChg>
        <pc:spChg chg="add mod">
          <ac:chgData name="Sara Pemberton" userId="d93ad360c70e36a0" providerId="Windows Live" clId="Web-{5A256515-2368-4BCF-8181-ED69C419EBED}" dt="2021-01-28T16:07:48.898" v="386" actId="20577"/>
          <ac:spMkLst>
            <pc:docMk/>
            <pc:sldMk cId="1434490691" sldId="265"/>
            <ac:spMk id="4" creationId="{7F797AD3-883E-4C52-944C-24A6538C9A35}"/>
          </ac:spMkLst>
        </pc:spChg>
        <pc:spChg chg="add">
          <ac:chgData name="Sara Pemberton" userId="d93ad360c70e36a0" providerId="Windows Live" clId="Web-{5A256515-2368-4BCF-8181-ED69C419EBED}" dt="2021-01-28T16:07:06.726" v="357"/>
          <ac:spMkLst>
            <pc:docMk/>
            <pc:sldMk cId="1434490691" sldId="265"/>
            <ac:spMk id="12" creationId="{E49D7415-2F11-44C2-B6AA-13A25B6814B9}"/>
          </ac:spMkLst>
        </pc:spChg>
        <pc:picChg chg="add mod ord">
          <ac:chgData name="Sara Pemberton" userId="d93ad360c70e36a0" providerId="Windows Live" clId="Web-{5A256515-2368-4BCF-8181-ED69C419EBED}" dt="2021-01-28T16:07:57.758" v="388" actId="14100"/>
          <ac:picMkLst>
            <pc:docMk/>
            <pc:sldMk cId="1434490691" sldId="265"/>
            <ac:picMk id="2" creationId="{28A69095-8579-4501-9500-42CB7911CB85}"/>
          </ac:picMkLst>
        </pc:picChg>
        <pc:picChg chg="add mod">
          <ac:chgData name="Sara Pemberton" userId="d93ad360c70e36a0" providerId="Windows Live" clId="Web-{5A256515-2368-4BCF-8181-ED69C419EBED}" dt="2021-01-29T14:53:36.631" v="569" actId="1076"/>
          <ac:picMkLst>
            <pc:docMk/>
            <pc:sldMk cId="1434490691" sldId="265"/>
            <ac:picMk id="5" creationId="{A2CF0C32-13BE-4237-B1FD-801AFD61FDFC}"/>
          </ac:picMkLst>
        </pc:picChg>
        <pc:cxnChg chg="add">
          <ac:chgData name="Sara Pemberton" userId="d93ad360c70e36a0" providerId="Windows Live" clId="Web-{5A256515-2368-4BCF-8181-ED69C419EBED}" dt="2021-01-28T16:07:06.726" v="357"/>
          <ac:cxnSpMkLst>
            <pc:docMk/>
            <pc:sldMk cId="1434490691" sldId="265"/>
            <ac:cxnSpMk id="8" creationId="{F64F9B95-9045-48D2-B9F3-2927E98F54AA}"/>
          </ac:cxnSpMkLst>
        </pc:cxnChg>
        <pc:cxnChg chg="add">
          <ac:chgData name="Sara Pemberton" userId="d93ad360c70e36a0" providerId="Windows Live" clId="Web-{5A256515-2368-4BCF-8181-ED69C419EBED}" dt="2021-01-28T16:07:06.726" v="357"/>
          <ac:cxnSpMkLst>
            <pc:docMk/>
            <pc:sldMk cId="1434490691" sldId="265"/>
            <ac:cxnSpMk id="10" creationId="{085AA86F-6A4D-4BCB-A045-D992CDC2959B}"/>
          </ac:cxnSpMkLst>
        </pc:cxnChg>
        <pc:cxnChg chg="add">
          <ac:chgData name="Sara Pemberton" userId="d93ad360c70e36a0" providerId="Windows Live" clId="Web-{5A256515-2368-4BCF-8181-ED69C419EBED}" dt="2021-01-28T16:07:06.726" v="357"/>
          <ac:cxnSpMkLst>
            <pc:docMk/>
            <pc:sldMk cId="1434490691" sldId="265"/>
            <ac:cxnSpMk id="14" creationId="{D2E57F3D-33BE-4306-87E6-245763719516}"/>
          </ac:cxnSpMkLst>
        </pc:cxnChg>
      </pc:sldChg>
      <pc:sldChg chg="addSp modSp new mod modMedia setBg addAnim">
        <pc:chgData name="Sara Pemberton" userId="d93ad360c70e36a0" providerId="Windows Live" clId="Web-{5A256515-2368-4BCF-8181-ED69C419EBED}" dt="2021-01-29T14:56:23.979" v="571" actId="1076"/>
        <pc:sldMkLst>
          <pc:docMk/>
          <pc:sldMk cId="2590075040" sldId="266"/>
        </pc:sldMkLst>
        <pc:spChg chg="add mod">
          <ac:chgData name="Sara Pemberton" userId="d93ad360c70e36a0" providerId="Windows Live" clId="Web-{5A256515-2368-4BCF-8181-ED69C419EBED}" dt="2021-01-28T16:10:54.948" v="408" actId="20577"/>
          <ac:spMkLst>
            <pc:docMk/>
            <pc:sldMk cId="2590075040" sldId="266"/>
            <ac:spMk id="4" creationId="{7B15A63A-E24A-4963-9C2E-94367C9F0335}"/>
          </ac:spMkLst>
        </pc:spChg>
        <pc:spChg chg="add">
          <ac:chgData name="Sara Pemberton" userId="d93ad360c70e36a0" providerId="Windows Live" clId="Web-{5A256515-2368-4BCF-8181-ED69C419EBED}" dt="2021-01-28T16:10:05.369" v="395"/>
          <ac:spMkLst>
            <pc:docMk/>
            <pc:sldMk cId="2590075040" sldId="266"/>
            <ac:spMk id="13" creationId="{E53615EE-C559-4E03-999B-5477F1626FE5}"/>
          </ac:spMkLst>
        </pc:spChg>
        <pc:picChg chg="add mod ord">
          <ac:chgData name="Sara Pemberton" userId="d93ad360c70e36a0" providerId="Windows Live" clId="Web-{5A256515-2368-4BCF-8181-ED69C419EBED}" dt="2021-01-28T16:10:48.964" v="406" actId="14100"/>
          <ac:picMkLst>
            <pc:docMk/>
            <pc:sldMk cId="2590075040" sldId="266"/>
            <ac:picMk id="2" creationId="{3B298C00-1562-4D2C-9BF1-63627B9186AF}"/>
          </ac:picMkLst>
        </pc:picChg>
        <pc:picChg chg="add mod ord">
          <ac:chgData name="Sara Pemberton" userId="d93ad360c70e36a0" providerId="Windows Live" clId="Web-{5A256515-2368-4BCF-8181-ED69C419EBED}" dt="2021-01-28T16:10:51.276" v="407" actId="1076"/>
          <ac:picMkLst>
            <pc:docMk/>
            <pc:sldMk cId="2590075040" sldId="266"/>
            <ac:picMk id="3" creationId="{062F2529-CE6D-457C-A7E9-BF698BBDF08D}"/>
          </ac:picMkLst>
        </pc:picChg>
        <pc:picChg chg="add mod">
          <ac:chgData name="Sara Pemberton" userId="d93ad360c70e36a0" providerId="Windows Live" clId="Web-{5A256515-2368-4BCF-8181-ED69C419EBED}" dt="2021-01-29T14:56:23.979" v="571" actId="1076"/>
          <ac:picMkLst>
            <pc:docMk/>
            <pc:sldMk cId="2590075040" sldId="266"/>
            <ac:picMk id="5" creationId="{98F83B6E-DAD6-468C-891D-7BE3AF561D2B}"/>
          </ac:picMkLst>
        </pc:picChg>
        <pc:cxnChg chg="add">
          <ac:chgData name="Sara Pemberton" userId="d93ad360c70e36a0" providerId="Windows Live" clId="Web-{5A256515-2368-4BCF-8181-ED69C419EBED}" dt="2021-01-28T16:10:05.369" v="395"/>
          <ac:cxnSpMkLst>
            <pc:docMk/>
            <pc:sldMk cId="2590075040" sldId="266"/>
            <ac:cxnSpMk id="9" creationId="{F64F9B95-9045-48D2-B9F3-2927E98F54AA}"/>
          </ac:cxnSpMkLst>
        </pc:cxnChg>
        <pc:cxnChg chg="add">
          <ac:chgData name="Sara Pemberton" userId="d93ad360c70e36a0" providerId="Windows Live" clId="Web-{5A256515-2368-4BCF-8181-ED69C419EBED}" dt="2021-01-28T16:10:05.369" v="395"/>
          <ac:cxnSpMkLst>
            <pc:docMk/>
            <pc:sldMk cId="2590075040" sldId="266"/>
            <ac:cxnSpMk id="11" creationId="{085AA86F-6A4D-4BCB-A045-D992CDC2959B}"/>
          </ac:cxnSpMkLst>
        </pc:cxnChg>
        <pc:cxnChg chg="add">
          <ac:chgData name="Sara Pemberton" userId="d93ad360c70e36a0" providerId="Windows Live" clId="Web-{5A256515-2368-4BCF-8181-ED69C419EBED}" dt="2021-01-28T16:10:05.369" v="395"/>
          <ac:cxnSpMkLst>
            <pc:docMk/>
            <pc:sldMk cId="2590075040" sldId="266"/>
            <ac:cxnSpMk id="15" creationId="{B43766AD-6614-4710-B2A4-7BB682EE3D66}"/>
          </ac:cxnSpMkLst>
        </pc:cxnChg>
      </pc:sldChg>
      <pc:sldChg chg="addSp delSp modSp new modMedia addAnim">
        <pc:chgData name="Sara Pemberton" userId="d93ad360c70e36a0" providerId="Windows Live" clId="Web-{5A256515-2368-4BCF-8181-ED69C419EBED}" dt="2021-01-29T14:57:54.231" v="573" actId="1076"/>
        <pc:sldMkLst>
          <pc:docMk/>
          <pc:sldMk cId="89420392" sldId="267"/>
        </pc:sldMkLst>
        <pc:spChg chg="add mod">
          <ac:chgData name="Sara Pemberton" userId="d93ad360c70e36a0" providerId="Windows Live" clId="Web-{5A256515-2368-4BCF-8181-ED69C419EBED}" dt="2021-01-28T16:11:27.980" v="411"/>
          <ac:spMkLst>
            <pc:docMk/>
            <pc:sldMk cId="89420392" sldId="267"/>
            <ac:spMk id="2" creationId="{F34B9261-4678-4324-A92A-5E040F66EABC}"/>
          </ac:spMkLst>
        </pc:spChg>
        <pc:spChg chg="add del mod">
          <ac:chgData name="Sara Pemberton" userId="d93ad360c70e36a0" providerId="Windows Live" clId="Web-{5A256515-2368-4BCF-8181-ED69C419EBED}" dt="2021-01-28T16:12:22.606" v="433" actId="20577"/>
          <ac:spMkLst>
            <pc:docMk/>
            <pc:sldMk cId="89420392" sldId="267"/>
            <ac:spMk id="6" creationId="{43471988-91BD-432B-B205-E998E89A2374}"/>
          </ac:spMkLst>
        </pc:spChg>
        <pc:picChg chg="add mod">
          <ac:chgData name="Sara Pemberton" userId="d93ad360c70e36a0" providerId="Windows Live" clId="Web-{5A256515-2368-4BCF-8181-ED69C419EBED}" dt="2021-01-29T14:57:54.231" v="573" actId="1076"/>
          <ac:picMkLst>
            <pc:docMk/>
            <pc:sldMk cId="89420392" sldId="267"/>
            <ac:picMk id="3" creationId="{BE7AEEDB-B6AC-4F22-9EE1-50C4AD9B10C4}"/>
          </ac:picMkLst>
        </pc:picChg>
        <pc:picChg chg="add">
          <ac:chgData name="Sara Pemberton" userId="d93ad360c70e36a0" providerId="Windows Live" clId="Web-{5A256515-2368-4BCF-8181-ED69C419EBED}" dt="2021-01-28T16:11:35.761" v="412"/>
          <ac:picMkLst>
            <pc:docMk/>
            <pc:sldMk cId="89420392" sldId="267"/>
            <ac:picMk id="4" creationId="{A37BF2CC-141F-4693-A965-BE86144D92C1}"/>
          </ac:picMkLst>
        </pc:picChg>
      </pc:sldChg>
      <pc:sldChg chg="addSp modSp new mod modMedia setBg addAnim">
        <pc:chgData name="Sara Pemberton" userId="d93ad360c70e36a0" providerId="Windows Live" clId="Web-{5A256515-2368-4BCF-8181-ED69C419EBED}" dt="2021-01-29T15:01:42.690" v="575" actId="1076"/>
        <pc:sldMkLst>
          <pc:docMk/>
          <pc:sldMk cId="1770614046" sldId="268"/>
        </pc:sldMkLst>
        <pc:spChg chg="add mod">
          <ac:chgData name="Sara Pemberton" userId="d93ad360c70e36a0" providerId="Windows Live" clId="Web-{5A256515-2368-4BCF-8181-ED69C419EBED}" dt="2021-01-28T16:15:35.594" v="447" actId="14100"/>
          <ac:spMkLst>
            <pc:docMk/>
            <pc:sldMk cId="1770614046" sldId="268"/>
            <ac:spMk id="3" creationId="{232ABEFF-0456-4CC1-893B-210A3EF3BB6E}"/>
          </ac:spMkLst>
        </pc:spChg>
        <pc:spChg chg="add">
          <ac:chgData name="Sara Pemberton" userId="d93ad360c70e36a0" providerId="Windows Live" clId="Web-{5A256515-2368-4BCF-8181-ED69C419EBED}" dt="2021-01-28T16:14:55.843" v="440"/>
          <ac:spMkLst>
            <pc:docMk/>
            <pc:sldMk cId="1770614046" sldId="268"/>
            <ac:spMk id="14" creationId="{578EB459-3385-4BF6-A9E1-154CBA2510D6}"/>
          </ac:spMkLst>
        </pc:spChg>
        <pc:picChg chg="add mod ord">
          <ac:chgData name="Sara Pemberton" userId="d93ad360c70e36a0" providerId="Windows Live" clId="Web-{5A256515-2368-4BCF-8181-ED69C419EBED}" dt="2021-01-28T16:15:40.828" v="448" actId="14100"/>
          <ac:picMkLst>
            <pc:docMk/>
            <pc:sldMk cId="1770614046" sldId="268"/>
            <ac:picMk id="2" creationId="{585A8A26-EB70-4379-8A04-C60C1E5C2696}"/>
          </ac:picMkLst>
        </pc:picChg>
        <pc:picChg chg="add mod ord">
          <ac:chgData name="Sara Pemberton" userId="d93ad360c70e36a0" providerId="Windows Live" clId="Web-{5A256515-2368-4BCF-8181-ED69C419EBED}" dt="2021-01-28T16:16:05.157" v="454" actId="14100"/>
          <ac:picMkLst>
            <pc:docMk/>
            <pc:sldMk cId="1770614046" sldId="268"/>
            <ac:picMk id="4" creationId="{A01C5F82-F468-4A95-AB14-4AAACA1AAD17}"/>
          </ac:picMkLst>
        </pc:picChg>
        <pc:picChg chg="add mod">
          <ac:chgData name="Sara Pemberton" userId="d93ad360c70e36a0" providerId="Windows Live" clId="Web-{5A256515-2368-4BCF-8181-ED69C419EBED}" dt="2021-01-28T16:15:56.422" v="453" actId="1076"/>
          <ac:picMkLst>
            <pc:docMk/>
            <pc:sldMk cId="1770614046" sldId="268"/>
            <ac:picMk id="5" creationId="{883B0811-18D8-4E13-B568-9A0F4B1B0132}"/>
          </ac:picMkLst>
        </pc:picChg>
        <pc:picChg chg="add mod">
          <ac:chgData name="Sara Pemberton" userId="d93ad360c70e36a0" providerId="Windows Live" clId="Web-{5A256515-2368-4BCF-8181-ED69C419EBED}" dt="2021-01-29T15:01:42.690" v="575" actId="1076"/>
          <ac:picMkLst>
            <pc:docMk/>
            <pc:sldMk cId="1770614046" sldId="268"/>
            <ac:picMk id="6" creationId="{D381632E-0337-41A6-9431-C41D3C7B12ED}"/>
          </ac:picMkLst>
        </pc:picChg>
        <pc:cxnChg chg="add">
          <ac:chgData name="Sara Pemberton" userId="d93ad360c70e36a0" providerId="Windows Live" clId="Web-{5A256515-2368-4BCF-8181-ED69C419EBED}" dt="2021-01-28T16:14:55.843" v="440"/>
          <ac:cxnSpMkLst>
            <pc:docMk/>
            <pc:sldMk cId="1770614046" sldId="268"/>
            <ac:cxnSpMk id="10" creationId="{F64F9B95-9045-48D2-B9F3-2927E98F54AA}"/>
          </ac:cxnSpMkLst>
        </pc:cxnChg>
        <pc:cxnChg chg="add">
          <ac:chgData name="Sara Pemberton" userId="d93ad360c70e36a0" providerId="Windows Live" clId="Web-{5A256515-2368-4BCF-8181-ED69C419EBED}" dt="2021-01-28T16:14:55.843" v="440"/>
          <ac:cxnSpMkLst>
            <pc:docMk/>
            <pc:sldMk cId="1770614046" sldId="268"/>
            <ac:cxnSpMk id="12" creationId="{085AA86F-6A4D-4BCB-A045-D992CDC2959B}"/>
          </ac:cxnSpMkLst>
        </pc:cxnChg>
        <pc:cxnChg chg="add">
          <ac:chgData name="Sara Pemberton" userId="d93ad360c70e36a0" providerId="Windows Live" clId="Web-{5A256515-2368-4BCF-8181-ED69C419EBED}" dt="2021-01-28T16:14:55.843" v="440"/>
          <ac:cxnSpMkLst>
            <pc:docMk/>
            <pc:sldMk cId="1770614046" sldId="268"/>
            <ac:cxnSpMk id="16" creationId="{1DC20223-0542-4FF7-8F2F-136889161E86}"/>
          </ac:cxnSpMkLst>
        </pc:cxnChg>
      </pc:sldChg>
      <pc:sldChg chg="new del">
        <pc:chgData name="Sara Pemberton" userId="d93ad360c70e36a0" providerId="Windows Live" clId="Web-{5A256515-2368-4BCF-8181-ED69C419EBED}" dt="2021-01-28T16:16:50.267" v="463"/>
        <pc:sldMkLst>
          <pc:docMk/>
          <pc:sldMk cId="1876402119" sldId="269"/>
        </pc:sldMkLst>
      </pc:sldChg>
      <pc:sldChg chg="addSp modSp add replId modMedia addAnim">
        <pc:chgData name="Sara Pemberton" userId="d93ad360c70e36a0" providerId="Windows Live" clId="Web-{5A256515-2368-4BCF-8181-ED69C419EBED}" dt="2021-01-29T15:03:38.833" v="577" actId="1076"/>
        <pc:sldMkLst>
          <pc:docMk/>
          <pc:sldMk cId="1212438870" sldId="270"/>
        </pc:sldMkLst>
        <pc:spChg chg="mod">
          <ac:chgData name="Sara Pemberton" userId="d93ad360c70e36a0" providerId="Windows Live" clId="Web-{5A256515-2368-4BCF-8181-ED69C419EBED}" dt="2021-01-28T16:16:42.392" v="462" actId="20577"/>
          <ac:spMkLst>
            <pc:docMk/>
            <pc:sldMk cId="1212438870" sldId="270"/>
            <ac:spMk id="6" creationId="{43471988-91BD-432B-B205-E998E89A2374}"/>
          </ac:spMkLst>
        </pc:spChg>
        <pc:picChg chg="add mod">
          <ac:chgData name="Sara Pemberton" userId="d93ad360c70e36a0" providerId="Windows Live" clId="Web-{5A256515-2368-4BCF-8181-ED69C419EBED}" dt="2021-01-29T15:03:38.833" v="577" actId="1076"/>
          <ac:picMkLst>
            <pc:docMk/>
            <pc:sldMk cId="1212438870" sldId="270"/>
            <ac:picMk id="3" creationId="{A36A4F9F-09D8-4B39-8859-6FC6CF3021C1}"/>
          </ac:picMkLst>
        </pc:picChg>
      </pc:sldChg>
      <pc:sldChg chg="addSp modSp new mod modMedia setBg addAnim">
        <pc:chgData name="Sara Pemberton" userId="d93ad360c70e36a0" providerId="Windows Live" clId="Web-{5A256515-2368-4BCF-8181-ED69C419EBED}" dt="2021-01-29T15:06:18.681" v="579" actId="1076"/>
        <pc:sldMkLst>
          <pc:docMk/>
          <pc:sldMk cId="3771549846" sldId="271"/>
        </pc:sldMkLst>
        <pc:spChg chg="add mod">
          <ac:chgData name="Sara Pemberton" userId="d93ad360c70e36a0" providerId="Windows Live" clId="Web-{5A256515-2368-4BCF-8181-ED69C419EBED}" dt="2021-01-28T16:18:09.175" v="475" actId="20577"/>
          <ac:spMkLst>
            <pc:docMk/>
            <pc:sldMk cId="3771549846" sldId="271"/>
            <ac:spMk id="3" creationId="{9F1A4F79-BFF5-4F44-B8C6-25BE4A99D418}"/>
          </ac:spMkLst>
        </pc:spChg>
        <pc:spChg chg="add">
          <ac:chgData name="Sara Pemberton" userId="d93ad360c70e36a0" providerId="Windows Live" clId="Web-{5A256515-2368-4BCF-8181-ED69C419EBED}" dt="2021-01-28T16:17:42.518" v="469"/>
          <ac:spMkLst>
            <pc:docMk/>
            <pc:sldMk cId="3771549846" sldId="271"/>
            <ac:spMk id="12" creationId="{E49D7415-2F11-44C2-B6AA-13A25B6814B9}"/>
          </ac:spMkLst>
        </pc:spChg>
        <pc:picChg chg="add mod ord">
          <ac:chgData name="Sara Pemberton" userId="d93ad360c70e36a0" providerId="Windows Live" clId="Web-{5A256515-2368-4BCF-8181-ED69C419EBED}" dt="2021-01-28T16:17:42.518" v="469"/>
          <ac:picMkLst>
            <pc:docMk/>
            <pc:sldMk cId="3771549846" sldId="271"/>
            <ac:picMk id="2" creationId="{05E436DF-CA86-4631-9F89-806F12BFBD64}"/>
          </ac:picMkLst>
        </pc:picChg>
        <pc:picChg chg="add mod">
          <ac:chgData name="Sara Pemberton" userId="d93ad360c70e36a0" providerId="Windows Live" clId="Web-{5A256515-2368-4BCF-8181-ED69C419EBED}" dt="2021-01-29T15:06:18.681" v="579" actId="1076"/>
          <ac:picMkLst>
            <pc:docMk/>
            <pc:sldMk cId="3771549846" sldId="271"/>
            <ac:picMk id="4" creationId="{DBA62A55-94BD-45A8-96E8-5BEDFB85187A}"/>
          </ac:picMkLst>
        </pc:picChg>
        <pc:cxnChg chg="add">
          <ac:chgData name="Sara Pemberton" userId="d93ad360c70e36a0" providerId="Windows Live" clId="Web-{5A256515-2368-4BCF-8181-ED69C419EBED}" dt="2021-01-28T16:17:42.518" v="469"/>
          <ac:cxnSpMkLst>
            <pc:docMk/>
            <pc:sldMk cId="3771549846" sldId="271"/>
            <ac:cxnSpMk id="8" creationId="{F64F9B95-9045-48D2-B9F3-2927E98F54AA}"/>
          </ac:cxnSpMkLst>
        </pc:cxnChg>
        <pc:cxnChg chg="add">
          <ac:chgData name="Sara Pemberton" userId="d93ad360c70e36a0" providerId="Windows Live" clId="Web-{5A256515-2368-4BCF-8181-ED69C419EBED}" dt="2021-01-28T16:17:42.518" v="469"/>
          <ac:cxnSpMkLst>
            <pc:docMk/>
            <pc:sldMk cId="3771549846" sldId="271"/>
            <ac:cxnSpMk id="10" creationId="{085AA86F-6A4D-4BCB-A045-D992CDC2959B}"/>
          </ac:cxnSpMkLst>
        </pc:cxnChg>
        <pc:cxnChg chg="add">
          <ac:chgData name="Sara Pemberton" userId="d93ad360c70e36a0" providerId="Windows Live" clId="Web-{5A256515-2368-4BCF-8181-ED69C419EBED}" dt="2021-01-28T16:17:42.518" v="469"/>
          <ac:cxnSpMkLst>
            <pc:docMk/>
            <pc:sldMk cId="3771549846" sldId="271"/>
            <ac:cxnSpMk id="14" creationId="{D2E57F3D-33BE-4306-87E6-245763719516}"/>
          </ac:cxnSpMkLst>
        </pc:cxnChg>
      </pc:sldChg>
      <pc:sldChg chg="addSp modSp new mod modMedia setBg addAnim">
        <pc:chgData name="Sara Pemberton" userId="d93ad360c70e36a0" providerId="Windows Live" clId="Web-{5A256515-2368-4BCF-8181-ED69C419EBED}" dt="2021-01-29T15:10:06.983" v="581" actId="1076"/>
        <pc:sldMkLst>
          <pc:docMk/>
          <pc:sldMk cId="645920418" sldId="272"/>
        </pc:sldMkLst>
        <pc:spChg chg="add mod">
          <ac:chgData name="Sara Pemberton" userId="d93ad360c70e36a0" providerId="Windows Live" clId="Web-{5A256515-2368-4BCF-8181-ED69C419EBED}" dt="2021-01-28T16:19:35.864" v="486" actId="1076"/>
          <ac:spMkLst>
            <pc:docMk/>
            <pc:sldMk cId="645920418" sldId="272"/>
            <ac:spMk id="3" creationId="{245698AC-C82C-4CC5-823A-0CEF671B0A32}"/>
          </ac:spMkLst>
        </pc:spChg>
        <pc:spChg chg="add">
          <ac:chgData name="Sara Pemberton" userId="d93ad360c70e36a0" providerId="Windows Live" clId="Web-{5A256515-2368-4BCF-8181-ED69C419EBED}" dt="2021-01-28T16:18:58.879" v="480"/>
          <ac:spMkLst>
            <pc:docMk/>
            <pc:sldMk cId="645920418" sldId="272"/>
            <ac:spMk id="12" creationId="{660EB578-C970-4186-B93C-45851BBC6E34}"/>
          </ac:spMkLst>
        </pc:spChg>
        <pc:picChg chg="add mod">
          <ac:chgData name="Sara Pemberton" userId="d93ad360c70e36a0" providerId="Windows Live" clId="Web-{5A256515-2368-4BCF-8181-ED69C419EBED}" dt="2021-01-28T16:18:58.879" v="480"/>
          <ac:picMkLst>
            <pc:docMk/>
            <pc:sldMk cId="645920418" sldId="272"/>
            <ac:picMk id="2" creationId="{2A43E55C-FA96-4909-AF2B-B17AF625CDD7}"/>
          </ac:picMkLst>
        </pc:picChg>
        <pc:picChg chg="add mod">
          <ac:chgData name="Sara Pemberton" userId="d93ad360c70e36a0" providerId="Windows Live" clId="Web-{5A256515-2368-4BCF-8181-ED69C419EBED}" dt="2021-01-29T15:10:06.983" v="581" actId="1076"/>
          <ac:picMkLst>
            <pc:docMk/>
            <pc:sldMk cId="645920418" sldId="272"/>
            <ac:picMk id="4" creationId="{B77957F8-A711-4A78-9C26-52D20E358231}"/>
          </ac:picMkLst>
        </pc:picChg>
        <pc:cxnChg chg="add">
          <ac:chgData name="Sara Pemberton" userId="d93ad360c70e36a0" providerId="Windows Live" clId="Web-{5A256515-2368-4BCF-8181-ED69C419EBED}" dt="2021-01-28T16:18:58.879" v="480"/>
          <ac:cxnSpMkLst>
            <pc:docMk/>
            <pc:sldMk cId="645920418" sldId="272"/>
            <ac:cxnSpMk id="8" creationId="{F64F9B95-9045-48D2-B9F3-2927E98F54AA}"/>
          </ac:cxnSpMkLst>
        </pc:cxnChg>
        <pc:cxnChg chg="add">
          <ac:chgData name="Sara Pemberton" userId="d93ad360c70e36a0" providerId="Windows Live" clId="Web-{5A256515-2368-4BCF-8181-ED69C419EBED}" dt="2021-01-28T16:18:58.879" v="480"/>
          <ac:cxnSpMkLst>
            <pc:docMk/>
            <pc:sldMk cId="645920418" sldId="272"/>
            <ac:cxnSpMk id="10" creationId="{085AA86F-6A4D-4BCB-A045-D992CDC2959B}"/>
          </ac:cxnSpMkLst>
        </pc:cxnChg>
        <pc:cxnChg chg="add">
          <ac:chgData name="Sara Pemberton" userId="d93ad360c70e36a0" providerId="Windows Live" clId="Web-{5A256515-2368-4BCF-8181-ED69C419EBED}" dt="2021-01-28T16:18:58.879" v="480"/>
          <ac:cxnSpMkLst>
            <pc:docMk/>
            <pc:sldMk cId="645920418" sldId="272"/>
            <ac:cxnSpMk id="14" creationId="{CDF57B02-07BB-407B-BB36-06D9C64A673E}"/>
          </ac:cxnSpMkLst>
        </pc:cxnChg>
        <pc:cxnChg chg="add">
          <ac:chgData name="Sara Pemberton" userId="d93ad360c70e36a0" providerId="Windows Live" clId="Web-{5A256515-2368-4BCF-8181-ED69C419EBED}" dt="2021-01-28T16:18:58.879" v="480"/>
          <ac:cxnSpMkLst>
            <pc:docMk/>
            <pc:sldMk cId="645920418" sldId="272"/>
            <ac:cxnSpMk id="16" creationId="{C6855964-C920-48EB-8804-74291211C8A9}"/>
          </ac:cxnSpMkLst>
        </pc:cxnChg>
      </pc:sldChg>
      <pc:sldChg chg="addSp modSp new mod modMedia setBg addAnim">
        <pc:chgData name="Sara Pemberton" userId="d93ad360c70e36a0" providerId="Windows Live" clId="Web-{5A256515-2368-4BCF-8181-ED69C419EBED}" dt="2021-01-29T15:12:03.564" v="583" actId="1076"/>
        <pc:sldMkLst>
          <pc:docMk/>
          <pc:sldMk cId="2042928258" sldId="273"/>
        </pc:sldMkLst>
        <pc:spChg chg="add mod">
          <ac:chgData name="Sara Pemberton" userId="d93ad360c70e36a0" providerId="Windows Live" clId="Web-{5A256515-2368-4BCF-8181-ED69C419EBED}" dt="2021-01-28T16:21:25.053" v="500" actId="1076"/>
          <ac:spMkLst>
            <pc:docMk/>
            <pc:sldMk cId="2042928258" sldId="273"/>
            <ac:spMk id="3" creationId="{92988402-0ACE-43F8-B70E-14C59EA5421B}"/>
          </ac:spMkLst>
        </pc:spChg>
        <pc:spChg chg="add">
          <ac:chgData name="Sara Pemberton" userId="d93ad360c70e36a0" providerId="Windows Live" clId="Web-{5A256515-2368-4BCF-8181-ED69C419EBED}" dt="2021-01-28T16:20:30.552" v="491"/>
          <ac:spMkLst>
            <pc:docMk/>
            <pc:sldMk cId="2042928258" sldId="273"/>
            <ac:spMk id="12" creationId="{E49D7415-2F11-44C2-B6AA-13A25B6814B9}"/>
          </ac:spMkLst>
        </pc:spChg>
        <pc:picChg chg="add mod ord">
          <ac:chgData name="Sara Pemberton" userId="d93ad360c70e36a0" providerId="Windows Live" clId="Web-{5A256515-2368-4BCF-8181-ED69C419EBED}" dt="2021-01-28T16:21:08.990" v="498" actId="1076"/>
          <ac:picMkLst>
            <pc:docMk/>
            <pc:sldMk cId="2042928258" sldId="273"/>
            <ac:picMk id="2" creationId="{EFCC18CA-C9B7-4479-9FD9-055B27400082}"/>
          </ac:picMkLst>
        </pc:picChg>
        <pc:picChg chg="add mod">
          <ac:chgData name="Sara Pemberton" userId="d93ad360c70e36a0" providerId="Windows Live" clId="Web-{5A256515-2368-4BCF-8181-ED69C419EBED}" dt="2021-01-29T15:12:03.564" v="583" actId="1076"/>
          <ac:picMkLst>
            <pc:docMk/>
            <pc:sldMk cId="2042928258" sldId="273"/>
            <ac:picMk id="4" creationId="{514EB21C-5FA4-402D-AA63-742454E4C948}"/>
          </ac:picMkLst>
        </pc:picChg>
        <pc:cxnChg chg="add">
          <ac:chgData name="Sara Pemberton" userId="d93ad360c70e36a0" providerId="Windows Live" clId="Web-{5A256515-2368-4BCF-8181-ED69C419EBED}" dt="2021-01-28T16:20:30.552" v="491"/>
          <ac:cxnSpMkLst>
            <pc:docMk/>
            <pc:sldMk cId="2042928258" sldId="273"/>
            <ac:cxnSpMk id="8" creationId="{F64F9B95-9045-48D2-B9F3-2927E98F54AA}"/>
          </ac:cxnSpMkLst>
        </pc:cxnChg>
        <pc:cxnChg chg="add">
          <ac:chgData name="Sara Pemberton" userId="d93ad360c70e36a0" providerId="Windows Live" clId="Web-{5A256515-2368-4BCF-8181-ED69C419EBED}" dt="2021-01-28T16:20:30.552" v="491"/>
          <ac:cxnSpMkLst>
            <pc:docMk/>
            <pc:sldMk cId="2042928258" sldId="273"/>
            <ac:cxnSpMk id="10" creationId="{085AA86F-6A4D-4BCB-A045-D992CDC2959B}"/>
          </ac:cxnSpMkLst>
        </pc:cxnChg>
        <pc:cxnChg chg="add">
          <ac:chgData name="Sara Pemberton" userId="d93ad360c70e36a0" providerId="Windows Live" clId="Web-{5A256515-2368-4BCF-8181-ED69C419EBED}" dt="2021-01-28T16:20:30.552" v="491"/>
          <ac:cxnSpMkLst>
            <pc:docMk/>
            <pc:sldMk cId="2042928258" sldId="273"/>
            <ac:cxnSpMk id="14" creationId="{D2E57F3D-33BE-4306-87E6-245763719516}"/>
          </ac:cxnSpMkLst>
        </pc:cxnChg>
      </pc:sldChg>
      <pc:sldChg chg="addSp modSp new mod modMedia setBg addAnim">
        <pc:chgData name="Sara Pemberton" userId="d93ad360c70e36a0" providerId="Windows Live" clId="Web-{5A256515-2368-4BCF-8181-ED69C419EBED}" dt="2021-01-29T15:14:31.787" v="585" actId="1076"/>
        <pc:sldMkLst>
          <pc:docMk/>
          <pc:sldMk cId="723580870" sldId="274"/>
        </pc:sldMkLst>
        <pc:spChg chg="add mod">
          <ac:chgData name="Sara Pemberton" userId="d93ad360c70e36a0" providerId="Windows Live" clId="Web-{5A256515-2368-4BCF-8181-ED69C419EBED}" dt="2021-01-28T16:22:37.867" v="511" actId="20577"/>
          <ac:spMkLst>
            <pc:docMk/>
            <pc:sldMk cId="723580870" sldId="274"/>
            <ac:spMk id="3" creationId="{25A0D59D-F8DD-4E21-A002-71C3D6F64A90}"/>
          </ac:spMkLst>
        </pc:spChg>
        <pc:spChg chg="add">
          <ac:chgData name="Sara Pemberton" userId="d93ad360c70e36a0" providerId="Windows Live" clId="Web-{5A256515-2368-4BCF-8181-ED69C419EBED}" dt="2021-01-28T16:22:07.116" v="505"/>
          <ac:spMkLst>
            <pc:docMk/>
            <pc:sldMk cId="723580870" sldId="274"/>
            <ac:spMk id="12" creationId="{E49D7415-2F11-44C2-B6AA-13A25B6814B9}"/>
          </ac:spMkLst>
        </pc:spChg>
        <pc:picChg chg="add mod">
          <ac:chgData name="Sara Pemberton" userId="d93ad360c70e36a0" providerId="Windows Live" clId="Web-{5A256515-2368-4BCF-8181-ED69C419EBED}" dt="2021-01-28T16:22:07.116" v="505"/>
          <ac:picMkLst>
            <pc:docMk/>
            <pc:sldMk cId="723580870" sldId="274"/>
            <ac:picMk id="2" creationId="{660207C0-571F-4970-BA43-4DD63E87B2EF}"/>
          </ac:picMkLst>
        </pc:picChg>
        <pc:picChg chg="add mod">
          <ac:chgData name="Sara Pemberton" userId="d93ad360c70e36a0" providerId="Windows Live" clId="Web-{5A256515-2368-4BCF-8181-ED69C419EBED}" dt="2021-01-29T15:14:31.787" v="585" actId="1076"/>
          <ac:picMkLst>
            <pc:docMk/>
            <pc:sldMk cId="723580870" sldId="274"/>
            <ac:picMk id="4" creationId="{D2308BB1-F8FB-4BD6-9755-4721908B612D}"/>
          </ac:picMkLst>
        </pc:picChg>
        <pc:cxnChg chg="add">
          <ac:chgData name="Sara Pemberton" userId="d93ad360c70e36a0" providerId="Windows Live" clId="Web-{5A256515-2368-4BCF-8181-ED69C419EBED}" dt="2021-01-28T16:22:07.116" v="505"/>
          <ac:cxnSpMkLst>
            <pc:docMk/>
            <pc:sldMk cId="723580870" sldId="274"/>
            <ac:cxnSpMk id="8" creationId="{F64F9B95-9045-48D2-B9F3-2927E98F54AA}"/>
          </ac:cxnSpMkLst>
        </pc:cxnChg>
        <pc:cxnChg chg="add">
          <ac:chgData name="Sara Pemberton" userId="d93ad360c70e36a0" providerId="Windows Live" clId="Web-{5A256515-2368-4BCF-8181-ED69C419EBED}" dt="2021-01-28T16:22:07.116" v="505"/>
          <ac:cxnSpMkLst>
            <pc:docMk/>
            <pc:sldMk cId="723580870" sldId="274"/>
            <ac:cxnSpMk id="10" creationId="{085AA86F-6A4D-4BCB-A045-D992CDC2959B}"/>
          </ac:cxnSpMkLst>
        </pc:cxnChg>
        <pc:cxnChg chg="add">
          <ac:chgData name="Sara Pemberton" userId="d93ad360c70e36a0" providerId="Windows Live" clId="Web-{5A256515-2368-4BCF-8181-ED69C419EBED}" dt="2021-01-28T16:22:07.116" v="505"/>
          <ac:cxnSpMkLst>
            <pc:docMk/>
            <pc:sldMk cId="723580870" sldId="274"/>
            <ac:cxnSpMk id="14" creationId="{D2E57F3D-33BE-4306-87E6-245763719516}"/>
          </ac:cxnSpMkLst>
        </pc:cxnChg>
      </pc:sldChg>
      <pc:sldChg chg="addSp modSp new mod modMedia setBg addAnim">
        <pc:chgData name="Sara Pemberton" userId="d93ad360c70e36a0" providerId="Windows Live" clId="Web-{5A256515-2368-4BCF-8181-ED69C419EBED}" dt="2021-01-29T15:18:51.746" v="587" actId="1076"/>
        <pc:sldMkLst>
          <pc:docMk/>
          <pc:sldMk cId="948729877" sldId="275"/>
        </pc:sldMkLst>
        <pc:spChg chg="add mod">
          <ac:chgData name="Sara Pemberton" userId="d93ad360c70e36a0" providerId="Windows Live" clId="Web-{5A256515-2368-4BCF-8181-ED69C419EBED}" dt="2021-01-28T16:24:27.759" v="531" actId="1076"/>
          <ac:spMkLst>
            <pc:docMk/>
            <pc:sldMk cId="948729877" sldId="275"/>
            <ac:spMk id="3" creationId="{DFA515BA-FA30-4617-8C13-07A66010215C}"/>
          </ac:spMkLst>
        </pc:spChg>
        <pc:spChg chg="add">
          <ac:chgData name="Sara Pemberton" userId="d93ad360c70e36a0" providerId="Windows Live" clId="Web-{5A256515-2368-4BCF-8181-ED69C419EBED}" dt="2021-01-28T16:23:26.039" v="516"/>
          <ac:spMkLst>
            <pc:docMk/>
            <pc:sldMk cId="948729877" sldId="275"/>
            <ac:spMk id="12" creationId="{E49D7415-2F11-44C2-B6AA-13A25B6814B9}"/>
          </ac:spMkLst>
        </pc:spChg>
        <pc:picChg chg="add mod ord">
          <ac:chgData name="Sara Pemberton" userId="d93ad360c70e36a0" providerId="Windows Live" clId="Web-{5A256515-2368-4BCF-8181-ED69C419EBED}" dt="2021-01-28T16:23:26.039" v="516"/>
          <ac:picMkLst>
            <pc:docMk/>
            <pc:sldMk cId="948729877" sldId="275"/>
            <ac:picMk id="2" creationId="{7BFAC0AD-2CCC-499C-A84D-0B3030630C95}"/>
          </ac:picMkLst>
        </pc:picChg>
        <pc:picChg chg="add mod">
          <ac:chgData name="Sara Pemberton" userId="d93ad360c70e36a0" providerId="Windows Live" clId="Web-{5A256515-2368-4BCF-8181-ED69C419EBED}" dt="2021-01-29T15:18:51.746" v="587" actId="1076"/>
          <ac:picMkLst>
            <pc:docMk/>
            <pc:sldMk cId="948729877" sldId="275"/>
            <ac:picMk id="4" creationId="{C55C0C87-EC64-409A-BAFD-DDC75384AB36}"/>
          </ac:picMkLst>
        </pc:picChg>
        <pc:cxnChg chg="add">
          <ac:chgData name="Sara Pemberton" userId="d93ad360c70e36a0" providerId="Windows Live" clId="Web-{5A256515-2368-4BCF-8181-ED69C419EBED}" dt="2021-01-28T16:23:26.039" v="516"/>
          <ac:cxnSpMkLst>
            <pc:docMk/>
            <pc:sldMk cId="948729877" sldId="275"/>
            <ac:cxnSpMk id="8" creationId="{F64F9B95-9045-48D2-B9F3-2927E98F54AA}"/>
          </ac:cxnSpMkLst>
        </pc:cxnChg>
        <pc:cxnChg chg="add">
          <ac:chgData name="Sara Pemberton" userId="d93ad360c70e36a0" providerId="Windows Live" clId="Web-{5A256515-2368-4BCF-8181-ED69C419EBED}" dt="2021-01-28T16:23:26.039" v="516"/>
          <ac:cxnSpMkLst>
            <pc:docMk/>
            <pc:sldMk cId="948729877" sldId="275"/>
            <ac:cxnSpMk id="10" creationId="{085AA86F-6A4D-4BCB-A045-D992CDC2959B}"/>
          </ac:cxnSpMkLst>
        </pc:cxnChg>
        <pc:cxnChg chg="add">
          <ac:chgData name="Sara Pemberton" userId="d93ad360c70e36a0" providerId="Windows Live" clId="Web-{5A256515-2368-4BCF-8181-ED69C419EBED}" dt="2021-01-28T16:23:26.039" v="516"/>
          <ac:cxnSpMkLst>
            <pc:docMk/>
            <pc:sldMk cId="948729877" sldId="275"/>
            <ac:cxnSpMk id="14" creationId="{D2E57F3D-33BE-4306-87E6-245763719516}"/>
          </ac:cxnSpMkLst>
        </pc:cxnChg>
      </pc:sldChg>
      <pc:sldChg chg="addSp modSp new mod modMedia setBg addAnim">
        <pc:chgData name="Sara Pemberton" userId="d93ad360c70e36a0" providerId="Windows Live" clId="Web-{5A256515-2368-4BCF-8181-ED69C419EBED}" dt="2021-01-29T15:20:50.577" v="589" actId="1076"/>
        <pc:sldMkLst>
          <pc:docMk/>
          <pc:sldMk cId="3945513054" sldId="276"/>
        </pc:sldMkLst>
        <pc:spChg chg="add mod">
          <ac:chgData name="Sara Pemberton" userId="d93ad360c70e36a0" providerId="Windows Live" clId="Web-{5A256515-2368-4BCF-8181-ED69C419EBED}" dt="2021-01-28T16:25:50.933" v="545" actId="14100"/>
          <ac:spMkLst>
            <pc:docMk/>
            <pc:sldMk cId="3945513054" sldId="276"/>
            <ac:spMk id="3" creationId="{E5D54CDC-48F9-40AB-B503-84C80EFA2A0C}"/>
          </ac:spMkLst>
        </pc:spChg>
        <pc:spChg chg="add">
          <ac:chgData name="Sara Pemberton" userId="d93ad360c70e36a0" providerId="Windows Live" clId="Web-{5A256515-2368-4BCF-8181-ED69C419EBED}" dt="2021-01-28T16:25:12.088" v="536"/>
          <ac:spMkLst>
            <pc:docMk/>
            <pc:sldMk cId="3945513054" sldId="276"/>
            <ac:spMk id="12" creationId="{E49D7415-2F11-44C2-B6AA-13A25B6814B9}"/>
          </ac:spMkLst>
        </pc:spChg>
        <pc:picChg chg="add mod">
          <ac:chgData name="Sara Pemberton" userId="d93ad360c70e36a0" providerId="Windows Live" clId="Web-{5A256515-2368-4BCF-8181-ED69C419EBED}" dt="2021-01-28T16:25:12.088" v="536"/>
          <ac:picMkLst>
            <pc:docMk/>
            <pc:sldMk cId="3945513054" sldId="276"/>
            <ac:picMk id="2" creationId="{57BF4BC9-A459-43BD-B97E-FFA6DA0332C7}"/>
          </ac:picMkLst>
        </pc:picChg>
        <pc:picChg chg="add mod">
          <ac:chgData name="Sara Pemberton" userId="d93ad360c70e36a0" providerId="Windows Live" clId="Web-{5A256515-2368-4BCF-8181-ED69C419EBED}" dt="2021-01-29T15:20:50.577" v="589" actId="1076"/>
          <ac:picMkLst>
            <pc:docMk/>
            <pc:sldMk cId="3945513054" sldId="276"/>
            <ac:picMk id="4" creationId="{59FE0C8F-644A-47E7-80C4-09253E63B15C}"/>
          </ac:picMkLst>
        </pc:picChg>
        <pc:cxnChg chg="add">
          <ac:chgData name="Sara Pemberton" userId="d93ad360c70e36a0" providerId="Windows Live" clId="Web-{5A256515-2368-4BCF-8181-ED69C419EBED}" dt="2021-01-28T16:25:12.088" v="536"/>
          <ac:cxnSpMkLst>
            <pc:docMk/>
            <pc:sldMk cId="3945513054" sldId="276"/>
            <ac:cxnSpMk id="8" creationId="{F64F9B95-9045-48D2-B9F3-2927E98F54AA}"/>
          </ac:cxnSpMkLst>
        </pc:cxnChg>
        <pc:cxnChg chg="add">
          <ac:chgData name="Sara Pemberton" userId="d93ad360c70e36a0" providerId="Windows Live" clId="Web-{5A256515-2368-4BCF-8181-ED69C419EBED}" dt="2021-01-28T16:25:12.088" v="536"/>
          <ac:cxnSpMkLst>
            <pc:docMk/>
            <pc:sldMk cId="3945513054" sldId="276"/>
            <ac:cxnSpMk id="10" creationId="{085AA86F-6A4D-4BCB-A045-D992CDC2959B}"/>
          </ac:cxnSpMkLst>
        </pc:cxnChg>
        <pc:cxnChg chg="add">
          <ac:chgData name="Sara Pemberton" userId="d93ad360c70e36a0" providerId="Windows Live" clId="Web-{5A256515-2368-4BCF-8181-ED69C419EBED}" dt="2021-01-28T16:25:12.088" v="536"/>
          <ac:cxnSpMkLst>
            <pc:docMk/>
            <pc:sldMk cId="3945513054" sldId="276"/>
            <ac:cxnSpMk id="14" creationId="{D2E57F3D-33BE-4306-87E6-245763719516}"/>
          </ac:cxnSpMkLst>
        </pc:cxn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2/23/2021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2/23/2021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2/23/2021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98DE6C8-AB1D-4204-BC9C-3366B0BF0435}"/>
              </a:ext>
            </a:extLst>
          </p:cNvPr>
          <p:cNvSpPr>
            <a:spLocks noGrp="1"/>
          </p:cNvSpPr>
          <p:nvPr>
            <p:ph type="ctrTitle"/>
          </p:nvPr>
        </p:nvSpPr>
        <p:spPr>
          <a:xfrm>
            <a:off x="678426" y="889820"/>
            <a:ext cx="9989574" cy="3598606"/>
          </a:xfrm>
        </p:spPr>
        <p:txBody>
          <a:bodyPr anchor="t">
            <a:normAutofit/>
          </a:bodyPr>
          <a:lstStyle>
            <a:lvl1pPr algn="l">
              <a:defRPr sz="5400"/>
            </a:lvl1pPr>
          </a:lstStyle>
          <a:p>
            <a:r>
              <a:rPr lang="en-US" dirty="0"/>
              <a:t>Click to edit Master title style</a:t>
            </a:r>
          </a:p>
        </p:txBody>
      </p:sp>
      <p:sp>
        <p:nvSpPr>
          <p:cNvPr id="3" name="Subtitle 2">
            <a:extLst>
              <a:ext uri="{FF2B5EF4-FFF2-40B4-BE49-F238E27FC236}">
                <a16:creationId xmlns="" xmlns:a16="http://schemas.microsoft.com/office/drawing/2014/main" id="{7A7B9009-EE50-4EE5-B6EB-CD6EC83D3FA3}"/>
              </a:ext>
            </a:extLst>
          </p:cNvPr>
          <p:cNvSpPr>
            <a:spLocks noGrp="1"/>
          </p:cNvSpPr>
          <p:nvPr>
            <p:ph type="subTitle" idx="1"/>
          </p:nvPr>
        </p:nvSpPr>
        <p:spPr>
          <a:xfrm>
            <a:off x="678426" y="4488426"/>
            <a:ext cx="6991776" cy="1302774"/>
          </a:xfrm>
        </p:spPr>
        <p:txBody>
          <a:bodyPr anchor="b">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 xmlns:a16="http://schemas.microsoft.com/office/drawing/2014/main" id="{99C8667E-058A-436F-B8EA-5B3A99D43D09}"/>
              </a:ext>
            </a:extLst>
          </p:cNvPr>
          <p:cNvSpPr>
            <a:spLocks noGrp="1"/>
          </p:cNvSpPr>
          <p:nvPr>
            <p:ph type="dt" sz="half" idx="10"/>
          </p:nvPr>
        </p:nvSpPr>
        <p:spPr/>
        <p:txBody>
          <a:bodyPr/>
          <a:lstStyle/>
          <a:p>
            <a:fld id="{2F3E8B1C-86EF-43CF-8304-249481088644}" type="datetimeFigureOut">
              <a:rPr lang="en-US" smtClean="0"/>
              <a:t>2/23/2021</a:t>
            </a:fld>
            <a:endParaRPr lang="en-US"/>
          </a:p>
        </p:txBody>
      </p:sp>
      <p:sp>
        <p:nvSpPr>
          <p:cNvPr id="5" name="Footer Placeholder 4">
            <a:extLst>
              <a:ext uri="{FF2B5EF4-FFF2-40B4-BE49-F238E27FC236}">
                <a16:creationId xmlns="" xmlns:a16="http://schemas.microsoft.com/office/drawing/2014/main" id="{52680305-1AD7-482D-BFFD-6CDB83AB39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BE5762A1-52E9-402D-B65E-DF193E44CE83}"/>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37307135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A987CA6-BFD9-4CB1-8892-F6B062E8244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E0CDA8C3-9C0C-4E52-9A62-E4DB159E6B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7CC3EC35-E02F-41FF-9232-F90692A902FC}"/>
              </a:ext>
            </a:extLst>
          </p:cNvPr>
          <p:cNvSpPr>
            <a:spLocks noGrp="1"/>
          </p:cNvSpPr>
          <p:nvPr>
            <p:ph type="dt" sz="half" idx="10"/>
          </p:nvPr>
        </p:nvSpPr>
        <p:spPr/>
        <p:txBody>
          <a:bodyPr/>
          <a:lstStyle/>
          <a:p>
            <a:fld id="{2F3E8B1C-86EF-43CF-8304-249481088644}" type="datetimeFigureOut">
              <a:rPr lang="en-US" smtClean="0"/>
              <a:t>2/23/2021</a:t>
            </a:fld>
            <a:endParaRPr lang="en-US"/>
          </a:p>
        </p:txBody>
      </p:sp>
      <p:sp>
        <p:nvSpPr>
          <p:cNvPr id="5" name="Footer Placeholder 4">
            <a:extLst>
              <a:ext uri="{FF2B5EF4-FFF2-40B4-BE49-F238E27FC236}">
                <a16:creationId xmlns="" xmlns:a16="http://schemas.microsoft.com/office/drawing/2014/main" id="{39D13D38-5DF1-443B-8A12-71E834FDC6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F25E644A-4A37-4757-9809-5B035E2874E6}"/>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2051123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0E6578B-CD85-4BF1-A729-E8E8079B595F}"/>
              </a:ext>
            </a:extLst>
          </p:cNvPr>
          <p:cNvSpPr>
            <a:spLocks noGrp="1"/>
          </p:cNvSpPr>
          <p:nvPr>
            <p:ph type="title"/>
          </p:nvPr>
        </p:nvSpPr>
        <p:spPr>
          <a:xfrm>
            <a:off x="715383" y="1709738"/>
            <a:ext cx="10632067" cy="2852737"/>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 xmlns:a16="http://schemas.microsoft.com/office/drawing/2014/main" id="{A58448C1-C13F-4826-8347-EEB00A6643D6}"/>
              </a:ext>
            </a:extLst>
          </p:cNvPr>
          <p:cNvSpPr>
            <a:spLocks noGrp="1"/>
          </p:cNvSpPr>
          <p:nvPr>
            <p:ph type="body" idx="1"/>
          </p:nvPr>
        </p:nvSpPr>
        <p:spPr>
          <a:xfrm>
            <a:off x="715383" y="4589463"/>
            <a:ext cx="10632067"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5806546A-957F-4C4D-9744-1177AD258E10}"/>
              </a:ext>
            </a:extLst>
          </p:cNvPr>
          <p:cNvSpPr>
            <a:spLocks noGrp="1"/>
          </p:cNvSpPr>
          <p:nvPr>
            <p:ph type="dt" sz="half" idx="10"/>
          </p:nvPr>
        </p:nvSpPr>
        <p:spPr/>
        <p:txBody>
          <a:bodyPr/>
          <a:lstStyle/>
          <a:p>
            <a:fld id="{2F3E8B1C-86EF-43CF-8304-249481088644}" type="datetimeFigureOut">
              <a:rPr lang="en-US" smtClean="0"/>
              <a:t>2/23/2021</a:t>
            </a:fld>
            <a:endParaRPr lang="en-US"/>
          </a:p>
        </p:txBody>
      </p:sp>
      <p:sp>
        <p:nvSpPr>
          <p:cNvPr id="5" name="Footer Placeholder 4">
            <a:extLst>
              <a:ext uri="{FF2B5EF4-FFF2-40B4-BE49-F238E27FC236}">
                <a16:creationId xmlns="" xmlns:a16="http://schemas.microsoft.com/office/drawing/2014/main" id="{B1DB149C-CC63-4E3A-A83D-EF637EB519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EDB94775-7982-41EC-B584-D51224D38F77}"/>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7795571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8CE4BD8-507D-48E4-A624-F16A741C3609}"/>
              </a:ext>
            </a:extLst>
          </p:cNvPr>
          <p:cNvSpPr>
            <a:spLocks noGrp="1"/>
          </p:cNvSpPr>
          <p:nvPr>
            <p:ph type="title"/>
          </p:nvPr>
        </p:nvSpPr>
        <p:spPr>
          <a:xfrm>
            <a:off x="700635" y="922096"/>
            <a:ext cx="10691265" cy="1127930"/>
          </a:xfrm>
        </p:spPr>
        <p:txBody>
          <a:bodyPr/>
          <a:lstStyle/>
          <a:p>
            <a:r>
              <a:rPr lang="en-US" dirty="0"/>
              <a:t>Click to edit Master title style</a:t>
            </a:r>
          </a:p>
        </p:txBody>
      </p:sp>
      <p:sp>
        <p:nvSpPr>
          <p:cNvPr id="3" name="Content Placeholder 2">
            <a:extLst>
              <a:ext uri="{FF2B5EF4-FFF2-40B4-BE49-F238E27FC236}">
                <a16:creationId xmlns="" xmlns:a16="http://schemas.microsoft.com/office/drawing/2014/main" id="{810A07E4-3A39-457C-A059-7DFB6039D947}"/>
              </a:ext>
            </a:extLst>
          </p:cNvPr>
          <p:cNvSpPr>
            <a:spLocks noGrp="1"/>
          </p:cNvSpPr>
          <p:nvPr>
            <p:ph sz="half" idx="1"/>
          </p:nvPr>
        </p:nvSpPr>
        <p:spPr>
          <a:xfrm>
            <a:off x="715383" y="2128684"/>
            <a:ext cx="5304417" cy="384441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 xmlns:a16="http://schemas.microsoft.com/office/drawing/2014/main" id="{7B141E17-47CE-4A78-B0FA-0E9786DA67C5}"/>
              </a:ext>
            </a:extLst>
          </p:cNvPr>
          <p:cNvSpPr>
            <a:spLocks noGrp="1"/>
          </p:cNvSpPr>
          <p:nvPr>
            <p:ph sz="half" idx="2"/>
          </p:nvPr>
        </p:nvSpPr>
        <p:spPr>
          <a:xfrm>
            <a:off x="6172200" y="2128684"/>
            <a:ext cx="5219700" cy="384441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 xmlns:a16="http://schemas.microsoft.com/office/drawing/2014/main" id="{89F02C13-D3ED-4044-9716-F29D79A184C9}"/>
              </a:ext>
            </a:extLst>
          </p:cNvPr>
          <p:cNvSpPr>
            <a:spLocks noGrp="1"/>
          </p:cNvSpPr>
          <p:nvPr>
            <p:ph type="dt" sz="half" idx="10"/>
          </p:nvPr>
        </p:nvSpPr>
        <p:spPr/>
        <p:txBody>
          <a:bodyPr/>
          <a:lstStyle/>
          <a:p>
            <a:fld id="{2F3E8B1C-86EF-43CF-8304-249481088644}" type="datetimeFigureOut">
              <a:rPr lang="en-US" smtClean="0"/>
              <a:t>2/23/2021</a:t>
            </a:fld>
            <a:endParaRPr lang="en-US"/>
          </a:p>
        </p:txBody>
      </p:sp>
      <p:sp>
        <p:nvSpPr>
          <p:cNvPr id="6" name="Footer Placeholder 5">
            <a:extLst>
              <a:ext uri="{FF2B5EF4-FFF2-40B4-BE49-F238E27FC236}">
                <a16:creationId xmlns="" xmlns:a16="http://schemas.microsoft.com/office/drawing/2014/main" id="{8AF334AD-FB29-4355-B5CF-85E61B4F340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BA5AA154-790C-4774-9C21-8C543E733F26}"/>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7334072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E07DD35-7673-4F88-86B0-634883B5E345}"/>
              </a:ext>
            </a:extLst>
          </p:cNvPr>
          <p:cNvSpPr>
            <a:spLocks noGrp="1"/>
          </p:cNvSpPr>
          <p:nvPr>
            <p:ph type="title"/>
          </p:nvPr>
        </p:nvSpPr>
        <p:spPr>
          <a:xfrm>
            <a:off x="685887" y="929148"/>
            <a:ext cx="10640005" cy="761540"/>
          </a:xfrm>
        </p:spPr>
        <p:txBody>
          <a:bodyPr/>
          <a:lstStyle/>
          <a:p>
            <a:r>
              <a:rPr lang="en-US" dirty="0"/>
              <a:t>Click to edit Master title style</a:t>
            </a:r>
          </a:p>
        </p:txBody>
      </p:sp>
      <p:sp>
        <p:nvSpPr>
          <p:cNvPr id="3" name="Text Placeholder 2">
            <a:extLst>
              <a:ext uri="{FF2B5EF4-FFF2-40B4-BE49-F238E27FC236}">
                <a16:creationId xmlns="" xmlns:a16="http://schemas.microsoft.com/office/drawing/2014/main" id="{5EC820D7-3E0B-47C6-A583-C4C839C5AF03}"/>
              </a:ext>
            </a:extLst>
          </p:cNvPr>
          <p:cNvSpPr>
            <a:spLocks noGrp="1"/>
          </p:cNvSpPr>
          <p:nvPr>
            <p:ph type="body" idx="1"/>
          </p:nvPr>
        </p:nvSpPr>
        <p:spPr>
          <a:xfrm>
            <a:off x="715384" y="1681163"/>
            <a:ext cx="5282192" cy="657225"/>
          </a:xfrm>
        </p:spPr>
        <p:txBody>
          <a:bodyPr anchor="b">
            <a:normAutofit/>
          </a:bodyPr>
          <a:lstStyle>
            <a:lvl1pPr marL="0" indent="0">
              <a:buNone/>
              <a:defRPr sz="16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 xmlns:a16="http://schemas.microsoft.com/office/drawing/2014/main" id="{6A839A7B-97D5-400F-B802-A0FF28FE9F15}"/>
              </a:ext>
            </a:extLst>
          </p:cNvPr>
          <p:cNvSpPr>
            <a:spLocks noGrp="1"/>
          </p:cNvSpPr>
          <p:nvPr>
            <p:ph sz="half" idx="2"/>
          </p:nvPr>
        </p:nvSpPr>
        <p:spPr>
          <a:xfrm>
            <a:off x="715384" y="2505075"/>
            <a:ext cx="5282192" cy="342377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 xmlns:a16="http://schemas.microsoft.com/office/drawing/2014/main" id="{C2E0ECA2-DBF1-4681-9DFA-93AFD1B371DB}"/>
              </a:ext>
            </a:extLst>
          </p:cNvPr>
          <p:cNvSpPr>
            <a:spLocks noGrp="1"/>
          </p:cNvSpPr>
          <p:nvPr>
            <p:ph type="body" sz="quarter" idx="3"/>
          </p:nvPr>
        </p:nvSpPr>
        <p:spPr>
          <a:xfrm>
            <a:off x="6172200" y="1681163"/>
            <a:ext cx="5183188" cy="657225"/>
          </a:xfrm>
        </p:spPr>
        <p:txBody>
          <a:bodyPr anchor="b">
            <a:normAutofit/>
          </a:bodyPr>
          <a:lstStyle>
            <a:lvl1pPr marL="0" indent="0">
              <a:buNone/>
              <a:defRPr sz="16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 xmlns:a16="http://schemas.microsoft.com/office/drawing/2014/main" id="{390EBBBB-517F-4ED7-9E51-CF0F7590B4D4}"/>
              </a:ext>
            </a:extLst>
          </p:cNvPr>
          <p:cNvSpPr>
            <a:spLocks noGrp="1"/>
          </p:cNvSpPr>
          <p:nvPr>
            <p:ph sz="quarter" idx="4"/>
          </p:nvPr>
        </p:nvSpPr>
        <p:spPr>
          <a:xfrm>
            <a:off x="6172200" y="2505075"/>
            <a:ext cx="5183188" cy="342377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2511B5C7-1E37-478F-B4B0-C7202FFE41B9}"/>
              </a:ext>
            </a:extLst>
          </p:cNvPr>
          <p:cNvSpPr>
            <a:spLocks noGrp="1"/>
          </p:cNvSpPr>
          <p:nvPr>
            <p:ph type="dt" sz="half" idx="10"/>
          </p:nvPr>
        </p:nvSpPr>
        <p:spPr/>
        <p:txBody>
          <a:bodyPr/>
          <a:lstStyle/>
          <a:p>
            <a:fld id="{2F3E8B1C-86EF-43CF-8304-249481088644}" type="datetimeFigureOut">
              <a:rPr lang="en-US" smtClean="0"/>
              <a:t>2/23/2021</a:t>
            </a:fld>
            <a:endParaRPr lang="en-US"/>
          </a:p>
        </p:txBody>
      </p:sp>
      <p:sp>
        <p:nvSpPr>
          <p:cNvPr id="8" name="Footer Placeholder 7">
            <a:extLst>
              <a:ext uri="{FF2B5EF4-FFF2-40B4-BE49-F238E27FC236}">
                <a16:creationId xmlns="" xmlns:a16="http://schemas.microsoft.com/office/drawing/2014/main" id="{9153F7EF-507C-4CB3-86C5-8B34FFFC1D8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58E3DEA6-E4EB-4C2A-8B4F-55EC965B6219}"/>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14843405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8032964-A933-4B98-A141-A4B316DAFA9F}"/>
              </a:ext>
            </a:extLst>
          </p:cNvPr>
          <p:cNvSpPr>
            <a:spLocks noGrp="1"/>
          </p:cNvSpPr>
          <p:nvPr>
            <p:ph type="title"/>
          </p:nvPr>
        </p:nvSpPr>
        <p:spPr/>
        <p:txBody>
          <a:bodyPr/>
          <a:lstStyle/>
          <a:p>
            <a:r>
              <a:rPr lang="en-US" dirty="0"/>
              <a:t>Click to edit Master title style</a:t>
            </a:r>
          </a:p>
        </p:txBody>
      </p:sp>
      <p:sp>
        <p:nvSpPr>
          <p:cNvPr id="3" name="Date Placeholder 2">
            <a:extLst>
              <a:ext uri="{FF2B5EF4-FFF2-40B4-BE49-F238E27FC236}">
                <a16:creationId xmlns="" xmlns:a16="http://schemas.microsoft.com/office/drawing/2014/main" id="{5D684C9D-23DA-42B0-9DD3-7592F72E8DC9}"/>
              </a:ext>
            </a:extLst>
          </p:cNvPr>
          <p:cNvSpPr>
            <a:spLocks noGrp="1"/>
          </p:cNvSpPr>
          <p:nvPr>
            <p:ph type="dt" sz="half" idx="10"/>
          </p:nvPr>
        </p:nvSpPr>
        <p:spPr/>
        <p:txBody>
          <a:bodyPr/>
          <a:lstStyle/>
          <a:p>
            <a:fld id="{2F3E8B1C-86EF-43CF-8304-249481088644}" type="datetimeFigureOut">
              <a:rPr lang="en-US" smtClean="0"/>
              <a:t>2/23/2021</a:t>
            </a:fld>
            <a:endParaRPr lang="en-US"/>
          </a:p>
        </p:txBody>
      </p:sp>
      <p:sp>
        <p:nvSpPr>
          <p:cNvPr id="4" name="Footer Placeholder 3">
            <a:extLst>
              <a:ext uri="{FF2B5EF4-FFF2-40B4-BE49-F238E27FC236}">
                <a16:creationId xmlns="" xmlns:a16="http://schemas.microsoft.com/office/drawing/2014/main" id="{68BF8F05-876F-49D8-AE30-5BB2A91ECD5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153D20DA-9260-4577-BB51-789570A243AF}"/>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14951085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AD2C1F24-E0A1-45A7-8EF5-92CD9799341C}"/>
              </a:ext>
            </a:extLst>
          </p:cNvPr>
          <p:cNvSpPr>
            <a:spLocks noGrp="1"/>
          </p:cNvSpPr>
          <p:nvPr>
            <p:ph type="dt" sz="half" idx="10"/>
          </p:nvPr>
        </p:nvSpPr>
        <p:spPr/>
        <p:txBody>
          <a:bodyPr/>
          <a:lstStyle/>
          <a:p>
            <a:fld id="{2F3E8B1C-86EF-43CF-8304-249481088644}" type="datetimeFigureOut">
              <a:rPr lang="en-US" smtClean="0"/>
              <a:t>2/23/2021</a:t>
            </a:fld>
            <a:endParaRPr lang="en-US"/>
          </a:p>
        </p:txBody>
      </p:sp>
      <p:sp>
        <p:nvSpPr>
          <p:cNvPr id="3" name="Footer Placeholder 2">
            <a:extLst>
              <a:ext uri="{FF2B5EF4-FFF2-40B4-BE49-F238E27FC236}">
                <a16:creationId xmlns="" xmlns:a16="http://schemas.microsoft.com/office/drawing/2014/main" id="{3E021C19-210E-46B0-9036-5D8AECC9260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1A880FEF-487E-44DF-8615-DF2210419602}"/>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23055977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1A568EE-74C8-43A6-90BC-2DDD965CF64A}"/>
              </a:ext>
            </a:extLst>
          </p:cNvPr>
          <p:cNvSpPr>
            <a:spLocks noGrp="1"/>
          </p:cNvSpPr>
          <p:nvPr>
            <p:ph type="title"/>
          </p:nvPr>
        </p:nvSpPr>
        <p:spPr>
          <a:xfrm>
            <a:off x="678426" y="781665"/>
            <a:ext cx="4093599" cy="1223452"/>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 xmlns:a16="http://schemas.microsoft.com/office/drawing/2014/main" id="{971C35AC-CAE3-48CF-A3E4-A075C9FDD71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 xmlns:a16="http://schemas.microsoft.com/office/drawing/2014/main" id="{2D9D03EA-5FAD-4609-A2B8-624E426847E3}"/>
              </a:ext>
            </a:extLst>
          </p:cNvPr>
          <p:cNvSpPr>
            <a:spLocks noGrp="1"/>
          </p:cNvSpPr>
          <p:nvPr>
            <p:ph type="body" sz="half" idx="2"/>
          </p:nvPr>
        </p:nvSpPr>
        <p:spPr>
          <a:xfrm>
            <a:off x="688258" y="2315497"/>
            <a:ext cx="4093599" cy="35534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 xmlns:a16="http://schemas.microsoft.com/office/drawing/2014/main" id="{0B58D2EA-2191-4216-B64D-067BDFE12375}"/>
              </a:ext>
            </a:extLst>
          </p:cNvPr>
          <p:cNvSpPr>
            <a:spLocks noGrp="1"/>
          </p:cNvSpPr>
          <p:nvPr>
            <p:ph type="dt" sz="half" idx="10"/>
          </p:nvPr>
        </p:nvSpPr>
        <p:spPr/>
        <p:txBody>
          <a:bodyPr/>
          <a:lstStyle/>
          <a:p>
            <a:fld id="{2F3E8B1C-86EF-43CF-8304-249481088644}" type="datetimeFigureOut">
              <a:rPr lang="en-US" smtClean="0"/>
              <a:t>2/23/2021</a:t>
            </a:fld>
            <a:endParaRPr lang="en-US"/>
          </a:p>
        </p:txBody>
      </p:sp>
      <p:sp>
        <p:nvSpPr>
          <p:cNvPr id="6" name="Footer Placeholder 5">
            <a:extLst>
              <a:ext uri="{FF2B5EF4-FFF2-40B4-BE49-F238E27FC236}">
                <a16:creationId xmlns="" xmlns:a16="http://schemas.microsoft.com/office/drawing/2014/main" id="{78042128-DAB4-481C-BEE6-3523E8E88B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AE50E382-C500-4A4C-A7C6-43860383AB91}"/>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41315209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2/23/2021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39FE98B-EACF-4251-A8AF-0D9EDD17C664}"/>
              </a:ext>
            </a:extLst>
          </p:cNvPr>
          <p:cNvSpPr>
            <a:spLocks noGrp="1"/>
          </p:cNvSpPr>
          <p:nvPr>
            <p:ph type="title"/>
          </p:nvPr>
        </p:nvSpPr>
        <p:spPr>
          <a:xfrm>
            <a:off x="683342" y="1066800"/>
            <a:ext cx="4103431" cy="1317523"/>
          </a:xfr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 xmlns:a16="http://schemas.microsoft.com/office/drawing/2014/main" id="{3905F473-761A-4002-AF70-9FF878D0139E}"/>
              </a:ext>
            </a:extLst>
          </p:cNvPr>
          <p:cNvSpPr>
            <a:spLocks noGrp="1"/>
          </p:cNvSpPr>
          <p:nvPr>
            <p:ph type="pic" idx="1"/>
          </p:nvPr>
        </p:nvSpPr>
        <p:spPr>
          <a:xfrm>
            <a:off x="5183188" y="1066800"/>
            <a:ext cx="6172200" cy="47942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 xmlns:a16="http://schemas.microsoft.com/office/drawing/2014/main" id="{FA0C2E6A-F834-4540-BB00-E13CB45DC362}"/>
              </a:ext>
            </a:extLst>
          </p:cNvPr>
          <p:cNvSpPr>
            <a:spLocks noGrp="1"/>
          </p:cNvSpPr>
          <p:nvPr>
            <p:ph type="body" sz="half" idx="2"/>
          </p:nvPr>
        </p:nvSpPr>
        <p:spPr>
          <a:xfrm>
            <a:off x="683342" y="2552700"/>
            <a:ext cx="4103431" cy="33162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 xmlns:a16="http://schemas.microsoft.com/office/drawing/2014/main" id="{F0C38EAB-AD63-415C-B263-BA1D8FBE3CB0}"/>
              </a:ext>
            </a:extLst>
          </p:cNvPr>
          <p:cNvSpPr>
            <a:spLocks noGrp="1"/>
          </p:cNvSpPr>
          <p:nvPr>
            <p:ph type="dt" sz="half" idx="10"/>
          </p:nvPr>
        </p:nvSpPr>
        <p:spPr/>
        <p:txBody>
          <a:bodyPr/>
          <a:lstStyle/>
          <a:p>
            <a:fld id="{2F3E8B1C-86EF-43CF-8304-249481088644}" type="datetimeFigureOut">
              <a:rPr lang="en-US" smtClean="0"/>
              <a:t>2/23/2021</a:t>
            </a:fld>
            <a:endParaRPr lang="en-US"/>
          </a:p>
        </p:txBody>
      </p:sp>
      <p:sp>
        <p:nvSpPr>
          <p:cNvPr id="6" name="Footer Placeholder 5">
            <a:extLst>
              <a:ext uri="{FF2B5EF4-FFF2-40B4-BE49-F238E27FC236}">
                <a16:creationId xmlns="" xmlns:a16="http://schemas.microsoft.com/office/drawing/2014/main" id="{422E5541-B6DE-45E8-BCFE-0DFC4F57407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DBB78D45-289B-46AF-8CB9-E6150BEA17ED}"/>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32310132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D6359C1-C098-4BF4-A55D-782F4E606B8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3D343C7E-1E8B-4D38-9B81-1AA2A8978ED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C8A70B00-53AE-4D3F-91BE-A8D789ED9864}"/>
              </a:ext>
            </a:extLst>
          </p:cNvPr>
          <p:cNvSpPr>
            <a:spLocks noGrp="1"/>
          </p:cNvSpPr>
          <p:nvPr>
            <p:ph type="dt" sz="half" idx="10"/>
          </p:nvPr>
        </p:nvSpPr>
        <p:spPr/>
        <p:txBody>
          <a:bodyPr/>
          <a:lstStyle/>
          <a:p>
            <a:fld id="{2F3E8B1C-86EF-43CF-8304-249481088644}" type="datetimeFigureOut">
              <a:rPr lang="en-US" smtClean="0"/>
              <a:t>2/23/2021</a:t>
            </a:fld>
            <a:endParaRPr lang="en-US"/>
          </a:p>
        </p:txBody>
      </p:sp>
      <p:sp>
        <p:nvSpPr>
          <p:cNvPr id="5" name="Footer Placeholder 4">
            <a:extLst>
              <a:ext uri="{FF2B5EF4-FFF2-40B4-BE49-F238E27FC236}">
                <a16:creationId xmlns="" xmlns:a16="http://schemas.microsoft.com/office/drawing/2014/main" id="{06647FC7-8124-4F70-A849-B6BCC5189C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B47CEBE4-50DC-47DB-B699-CCC024336C9F}"/>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32417991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4B418279-D3B8-4C6A-AB74-9DE377771270}"/>
              </a:ext>
            </a:extLst>
          </p:cNvPr>
          <p:cNvSpPr>
            <a:spLocks noGrp="1"/>
          </p:cNvSpPr>
          <p:nvPr>
            <p:ph type="title" orient="vert"/>
          </p:nvPr>
        </p:nvSpPr>
        <p:spPr>
          <a:xfrm>
            <a:off x="9242322" y="997974"/>
            <a:ext cx="2349043" cy="4984956"/>
          </a:xfrm>
        </p:spPr>
        <p:txBody>
          <a:bodyPr vert="eaVert"/>
          <a:lstStyle/>
          <a:p>
            <a:r>
              <a:rPr lang="en-US" dirty="0"/>
              <a:t>Click to edit Master title style</a:t>
            </a:r>
          </a:p>
        </p:txBody>
      </p:sp>
      <p:sp>
        <p:nvSpPr>
          <p:cNvPr id="3" name="Vertical Text Placeholder 2">
            <a:extLst>
              <a:ext uri="{FF2B5EF4-FFF2-40B4-BE49-F238E27FC236}">
                <a16:creationId xmlns="" xmlns:a16="http://schemas.microsoft.com/office/drawing/2014/main" id="{E28F733C-9309-4197-BACA-207CDC8935C9}"/>
              </a:ext>
            </a:extLst>
          </p:cNvPr>
          <p:cNvSpPr>
            <a:spLocks noGrp="1"/>
          </p:cNvSpPr>
          <p:nvPr>
            <p:ph type="body" orient="vert" idx="1"/>
          </p:nvPr>
        </p:nvSpPr>
        <p:spPr>
          <a:xfrm>
            <a:off x="838200" y="997973"/>
            <a:ext cx="8404122" cy="4984956"/>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 xmlns:a16="http://schemas.microsoft.com/office/drawing/2014/main" id="{56ACD4D0-5BE6-412D-B08B-5DFFD593513E}"/>
              </a:ext>
            </a:extLst>
          </p:cNvPr>
          <p:cNvSpPr>
            <a:spLocks noGrp="1"/>
          </p:cNvSpPr>
          <p:nvPr>
            <p:ph type="dt" sz="half" idx="10"/>
          </p:nvPr>
        </p:nvSpPr>
        <p:spPr/>
        <p:txBody>
          <a:bodyPr/>
          <a:lstStyle/>
          <a:p>
            <a:fld id="{2F3E8B1C-86EF-43CF-8304-249481088644}" type="datetimeFigureOut">
              <a:rPr lang="en-US" smtClean="0"/>
              <a:t>2/23/2021</a:t>
            </a:fld>
            <a:endParaRPr lang="en-US"/>
          </a:p>
        </p:txBody>
      </p:sp>
      <p:sp>
        <p:nvSpPr>
          <p:cNvPr id="5" name="Footer Placeholder 4">
            <a:extLst>
              <a:ext uri="{FF2B5EF4-FFF2-40B4-BE49-F238E27FC236}">
                <a16:creationId xmlns="" xmlns:a16="http://schemas.microsoft.com/office/drawing/2014/main" id="{55021651-B786-4A39-A10F-F5231D0A2C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74504D2D-9379-40DE-9F45-3004BE54F16B}"/>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184615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2/23/2021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2/23/2021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2/23/2021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2/23/2021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2/23/2021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2/23/2021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2/23/2021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2/23/2021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47A362AC-B59F-4AC7-B279-57DDD5336BCA}"/>
              </a:ext>
            </a:extLst>
          </p:cNvPr>
          <p:cNvSpPr>
            <a:spLocks noGrp="1"/>
          </p:cNvSpPr>
          <p:nvPr>
            <p:ph type="title"/>
          </p:nvPr>
        </p:nvSpPr>
        <p:spPr>
          <a:xfrm>
            <a:off x="700635" y="922096"/>
            <a:ext cx="10691265" cy="137103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a:extLst>
              <a:ext uri="{FF2B5EF4-FFF2-40B4-BE49-F238E27FC236}">
                <a16:creationId xmlns="" xmlns:a16="http://schemas.microsoft.com/office/drawing/2014/main" id="{0E6042DB-75BD-4EC1-B6D9-8A72EF940CAA}"/>
              </a:ext>
            </a:extLst>
          </p:cNvPr>
          <p:cNvSpPr>
            <a:spLocks noGrp="1"/>
          </p:cNvSpPr>
          <p:nvPr>
            <p:ph type="body" idx="1"/>
          </p:nvPr>
        </p:nvSpPr>
        <p:spPr>
          <a:xfrm>
            <a:off x="700635" y="2293126"/>
            <a:ext cx="10691265" cy="363608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 xmlns:a16="http://schemas.microsoft.com/office/drawing/2014/main" id="{21DD1378-7C96-4079-B44C-3D86B4657596}"/>
              </a:ext>
            </a:extLst>
          </p:cNvPr>
          <p:cNvSpPr>
            <a:spLocks noGrp="1"/>
          </p:cNvSpPr>
          <p:nvPr>
            <p:ph type="dt" sz="half" idx="2"/>
          </p:nvPr>
        </p:nvSpPr>
        <p:spPr>
          <a:xfrm>
            <a:off x="8369448" y="6356350"/>
            <a:ext cx="2592594" cy="365125"/>
          </a:xfrm>
          <a:prstGeom prst="rect">
            <a:avLst/>
          </a:prstGeom>
        </p:spPr>
        <p:txBody>
          <a:bodyPr vert="horz" lIns="91440" tIns="45720" rIns="91440" bIns="45720" rtlCol="0" anchor="ctr"/>
          <a:lstStyle>
            <a:lvl1pPr algn="r">
              <a:defRPr sz="1050">
                <a:solidFill>
                  <a:schemeClr val="tx1"/>
                </a:solidFill>
                <a:latin typeface="+mj-lt"/>
              </a:defRPr>
            </a:lvl1pPr>
          </a:lstStyle>
          <a:p>
            <a:fld id="{2F3E8B1C-86EF-43CF-8304-249481088644}" type="datetimeFigureOut">
              <a:rPr lang="en-US" smtClean="0"/>
              <a:pPr/>
              <a:t>2/23/2021</a:t>
            </a:fld>
            <a:endParaRPr lang="en-US" dirty="0"/>
          </a:p>
        </p:txBody>
      </p:sp>
      <p:sp>
        <p:nvSpPr>
          <p:cNvPr id="5" name="Footer Placeholder 4">
            <a:extLst>
              <a:ext uri="{FF2B5EF4-FFF2-40B4-BE49-F238E27FC236}">
                <a16:creationId xmlns="" xmlns:a16="http://schemas.microsoft.com/office/drawing/2014/main" id="{D19B6B78-577F-43F5-BAEE-BF72484C9850}"/>
              </a:ext>
            </a:extLst>
          </p:cNvPr>
          <p:cNvSpPr>
            <a:spLocks noGrp="1"/>
          </p:cNvSpPr>
          <p:nvPr>
            <p:ph type="ftr" sz="quarter" idx="3"/>
          </p:nvPr>
        </p:nvSpPr>
        <p:spPr>
          <a:xfrm>
            <a:off x="715383" y="6356350"/>
            <a:ext cx="4539727" cy="365125"/>
          </a:xfrm>
          <a:prstGeom prst="rect">
            <a:avLst/>
          </a:prstGeom>
        </p:spPr>
        <p:txBody>
          <a:bodyPr vert="horz" lIns="91440" tIns="45720" rIns="91440" bIns="45720" rtlCol="0" anchor="ctr"/>
          <a:lstStyle>
            <a:lvl1pPr algn="l">
              <a:defRPr sz="1050">
                <a:solidFill>
                  <a:schemeClr val="tx1"/>
                </a:solidFill>
                <a:latin typeface="+mj-lt"/>
              </a:defRPr>
            </a:lvl1pPr>
          </a:lstStyle>
          <a:p>
            <a:endParaRPr lang="en-US" dirty="0"/>
          </a:p>
        </p:txBody>
      </p:sp>
      <p:sp>
        <p:nvSpPr>
          <p:cNvPr id="6" name="Slide Number Placeholder 5">
            <a:extLst>
              <a:ext uri="{FF2B5EF4-FFF2-40B4-BE49-F238E27FC236}">
                <a16:creationId xmlns="" xmlns:a16="http://schemas.microsoft.com/office/drawing/2014/main" id="{A8CC75B8-AF8F-4D8A-9B3D-D1951A64BADB}"/>
              </a:ext>
            </a:extLst>
          </p:cNvPr>
          <p:cNvSpPr>
            <a:spLocks noGrp="1"/>
          </p:cNvSpPr>
          <p:nvPr>
            <p:ph type="sldNum" sz="quarter" idx="4"/>
          </p:nvPr>
        </p:nvSpPr>
        <p:spPr>
          <a:xfrm>
            <a:off x="10919012" y="6356350"/>
            <a:ext cx="672354" cy="365125"/>
          </a:xfrm>
          <a:prstGeom prst="rect">
            <a:avLst/>
          </a:prstGeom>
        </p:spPr>
        <p:txBody>
          <a:bodyPr vert="horz" lIns="91440" tIns="45720" rIns="91440" bIns="45720" rtlCol="0" anchor="ctr"/>
          <a:lstStyle>
            <a:lvl1pPr algn="r">
              <a:defRPr sz="1800">
                <a:solidFill>
                  <a:schemeClr val="tx1"/>
                </a:solidFill>
              </a:defRPr>
            </a:lvl1pPr>
          </a:lstStyle>
          <a:p>
            <a:fld id="{C3DB2ADC-AF19-4574-8C10-79B5B04FCA27}" type="slidenum">
              <a:rPr lang="en-US" smtClean="0"/>
              <a:pPr/>
              <a:t>‹#›</a:t>
            </a:fld>
            <a:endParaRPr lang="en-US" dirty="0"/>
          </a:p>
        </p:txBody>
      </p:sp>
      <p:cxnSp>
        <p:nvCxnSpPr>
          <p:cNvPr id="7" name="Straight Connector 6">
            <a:extLst>
              <a:ext uri="{FF2B5EF4-FFF2-40B4-BE49-F238E27FC236}">
                <a16:creationId xmlns="" xmlns:a16="http://schemas.microsoft.com/office/drawing/2014/main" id="{F64F9B95-9045-48D2-B9F3-2927E98F54AA}"/>
              </a:ext>
            </a:extLst>
          </p:cNvPr>
          <p:cNvCxnSpPr>
            <a:cxnSpLocks/>
          </p:cNvCxnSpPr>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 xmlns:a16="http://schemas.microsoft.com/office/drawing/2014/main" id="{085AA86F-6A4D-4BCB-A045-D992CDC2959B}"/>
              </a:ext>
            </a:extLst>
          </p:cNvPr>
          <p:cNvCxnSpPr>
            <a:cxnSpLocks/>
          </p:cNvCxnSpPr>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0457248"/>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17" r:id="rId6"/>
    <p:sldLayoutId id="2147483713" r:id="rId7"/>
    <p:sldLayoutId id="2147483714" r:id="rId8"/>
    <p:sldLayoutId id="2147483715" r:id="rId9"/>
    <p:sldLayoutId id="2147483716" r:id="rId10"/>
    <p:sldLayoutId id="2147483718" r:id="rId11"/>
  </p:sldLayoutIdLst>
  <p:txStyles>
    <p:titleStyle>
      <a:lvl1pPr algn="l" defTabSz="914400" rtl="0" eaLnBrk="1" latinLnBrk="0" hangingPunct="1">
        <a:lnSpc>
          <a:spcPct val="100000"/>
        </a:lnSpc>
        <a:spcBef>
          <a:spcPct val="0"/>
        </a:spcBef>
        <a:buNone/>
        <a:defRPr sz="4000" kern="1200" cap="all" spc="30"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audio" Target="../media/media8.m4a"/><Relationship Id="rId1" Type="http://schemas.microsoft.com/office/2007/relationships/media" Target="../media/media8.m4a"/><Relationship Id="rId5" Type="http://schemas.openxmlformats.org/officeDocument/2006/relationships/image" Target="../media/image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audio" Target="../media/media9.m4a"/><Relationship Id="rId1" Type="http://schemas.microsoft.com/office/2007/relationships/media" Target="../media/media9.m4a"/><Relationship Id="rId5" Type="http://schemas.openxmlformats.org/officeDocument/2006/relationships/image" Target="../media/image2.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audio" Target="../media/media10.m4a"/><Relationship Id="rId1" Type="http://schemas.microsoft.com/office/2007/relationships/media" Target="../media/media10.m4a"/><Relationship Id="rId6" Type="http://schemas.openxmlformats.org/officeDocument/2006/relationships/image" Target="../media/image2.png"/><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audio" Target="../media/media11.m4a"/><Relationship Id="rId1" Type="http://schemas.microsoft.com/office/2007/relationships/media" Target="../media/media11.m4a"/><Relationship Id="rId5" Type="http://schemas.openxmlformats.org/officeDocument/2006/relationships/image" Target="../media/image2.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8.xml"/><Relationship Id="rId7" Type="http://schemas.openxmlformats.org/officeDocument/2006/relationships/image" Target="../media/image2.png"/><Relationship Id="rId2" Type="http://schemas.openxmlformats.org/officeDocument/2006/relationships/audio" Target="../media/media12.m4a"/><Relationship Id="rId1" Type="http://schemas.microsoft.com/office/2007/relationships/media" Target="../media/media12.m4a"/><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audio" Target="../media/media13.m4a"/><Relationship Id="rId1" Type="http://schemas.microsoft.com/office/2007/relationships/media" Target="../media/media13.m4a"/><Relationship Id="rId5" Type="http://schemas.openxmlformats.org/officeDocument/2006/relationships/image" Target="../media/image2.pn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audio" Target="../media/media14.m4a"/><Relationship Id="rId1" Type="http://schemas.microsoft.com/office/2007/relationships/media" Target="../media/media14.m4a"/><Relationship Id="rId5" Type="http://schemas.openxmlformats.org/officeDocument/2006/relationships/image" Target="../media/image2.png"/><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audio" Target="../media/media15.m4a"/><Relationship Id="rId1" Type="http://schemas.microsoft.com/office/2007/relationships/media" Target="../media/media15.m4a"/><Relationship Id="rId5" Type="http://schemas.openxmlformats.org/officeDocument/2006/relationships/image" Target="../media/image2.png"/><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audio" Target="../media/media16.m4a"/><Relationship Id="rId1" Type="http://schemas.microsoft.com/office/2007/relationships/media" Target="../media/media16.m4a"/><Relationship Id="rId5" Type="http://schemas.openxmlformats.org/officeDocument/2006/relationships/image" Target="../media/image2.png"/><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audio" Target="../media/media17.m4a"/><Relationship Id="rId1" Type="http://schemas.microsoft.com/office/2007/relationships/media" Target="../media/media17.m4a"/><Relationship Id="rId5" Type="http://schemas.openxmlformats.org/officeDocument/2006/relationships/image" Target="../media/image2.pn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audio" Target="../media/media18.m4a"/><Relationship Id="rId1" Type="http://schemas.microsoft.com/office/2007/relationships/media" Target="../media/media18.m4a"/><Relationship Id="rId5" Type="http://schemas.openxmlformats.org/officeDocument/2006/relationships/image" Target="../media/image2.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audio" Target="../media/media19.m4a"/><Relationship Id="rId1" Type="http://schemas.microsoft.com/office/2007/relationships/media" Target="../media/media19.m4a"/><Relationship Id="rId5" Type="http://schemas.openxmlformats.org/officeDocument/2006/relationships/image" Target="../media/image2.png"/><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8.xml"/><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2.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18.xml"/><Relationship Id="rId7" Type="http://schemas.openxmlformats.org/officeDocument/2006/relationships/image" Target="../media/image6.png"/><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2.png"/><Relationship Id="rId5" Type="http://schemas.openxmlformats.org/officeDocument/2006/relationships/image" Target="../media/image6.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2.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2.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audio" Target="../media/media6.m4a"/><Relationship Id="rId1" Type="http://schemas.microsoft.com/office/2007/relationships/media" Target="../media/media6.m4a"/><Relationship Id="rId5" Type="http://schemas.openxmlformats.org/officeDocument/2006/relationships/image" Target="../media/image2.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audio" Target="../media/media7.m4a"/><Relationship Id="rId1" Type="http://schemas.microsoft.com/office/2007/relationships/media" Target="../media/media7.m4a"/><Relationship Id="rId5" Type="http://schemas.openxmlformats.org/officeDocument/2006/relationships/image" Target="../media/image2.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latin typeface="Comic Sans MS" panose="030F0702030302020204" pitchFamily="66" charset="0"/>
              </a:rPr>
              <a:t>Term 4 Lesson 3 History </a:t>
            </a:r>
            <a:endParaRPr lang="en-GB" dirty="0">
              <a:latin typeface="Comic Sans MS" panose="030F0702030302020204" pitchFamily="66" charset="0"/>
            </a:endParaRPr>
          </a:p>
        </p:txBody>
      </p:sp>
      <p:sp>
        <p:nvSpPr>
          <p:cNvPr id="3" name="Subtitle 2"/>
          <p:cNvSpPr>
            <a:spLocks noGrp="1"/>
          </p:cNvSpPr>
          <p:nvPr>
            <p:ph type="subTitle" idx="1"/>
          </p:nvPr>
        </p:nvSpPr>
        <p:spPr/>
        <p:txBody>
          <a:bodyPr/>
          <a:lstStyle/>
          <a:p>
            <a:endParaRPr lang="en-GB" dirty="0" smtClean="0"/>
          </a:p>
          <a:p>
            <a:r>
              <a:rPr lang="en-GB" dirty="0" smtClean="0">
                <a:latin typeface="Comic Sans MS" panose="030F0702030302020204" pitchFamily="66" charset="0"/>
              </a:rPr>
              <a:t>Who lived in a medieval castle?</a:t>
            </a:r>
            <a:endParaRPr lang="en-GB" dirty="0">
              <a:latin typeface="Comic Sans MS" panose="030F0702030302020204" pitchFamily="66" charset="0"/>
            </a:endParaRPr>
          </a:p>
        </p:txBody>
      </p:sp>
    </p:spTree>
    <p:extLst>
      <p:ext uri="{BB962C8B-B14F-4D97-AF65-F5344CB8AC3E}">
        <p14:creationId xmlns:p14="http://schemas.microsoft.com/office/powerpoint/2010/main" val="10474918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 xmlns:a16="http://schemas.microsoft.com/office/drawing/2014/main" id="{F64F9B95-9045-48D2-B9F3-2927E98F54AA}"/>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 xmlns:a16="http://schemas.microsoft.com/office/drawing/2014/main" id="{085AA86F-6A4D-4BCB-A045-D992CDC2959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 xmlns:a16="http://schemas.microsoft.com/office/drawing/2014/main" id="{E49D7415-2F11-44C2-B6AA-13A25B6814B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 xmlns:a16="http://schemas.microsoft.com/office/drawing/2014/main" id="{D2E57F3D-33BE-4306-87E6-245763719516}"/>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800100" y="723900"/>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 xmlns:a16="http://schemas.microsoft.com/office/drawing/2014/main" id="{FA7F5E7A-5B4B-49F3-80AA-E503A568A576}"/>
              </a:ext>
            </a:extLst>
          </p:cNvPr>
          <p:cNvSpPr txBox="1"/>
          <p:nvPr/>
        </p:nvSpPr>
        <p:spPr>
          <a:xfrm>
            <a:off x="695325" y="2710035"/>
            <a:ext cx="3587668" cy="3500265"/>
          </a:xfrm>
          <a:prstGeom prst="rect">
            <a:avLst/>
          </a:prstGeom>
        </p:spPr>
        <p:txBody>
          <a:bodyPr rot="0" spcFirstLastPara="0" vertOverflow="overflow" horzOverflow="overflow" vert="horz" lIns="91440" tIns="45720" rIns="91440" bIns="45720" numCol="1" spcCol="0" rtlCol="0" fromWordArt="0" anchorCtr="0" forceAA="0" compatLnSpc="1">
            <a:prstTxWarp prst="textNoShape">
              <a:avLst/>
            </a:prstTxWarp>
            <a:normAutofit/>
          </a:bodyPr>
          <a:lstStyle/>
          <a:p>
            <a:pPr indent="-228600">
              <a:lnSpc>
                <a:spcPct val="120000"/>
              </a:lnSpc>
              <a:spcAft>
                <a:spcPts val="600"/>
              </a:spcAft>
              <a:buFont typeface="Arial" panose="020B0604020202020204" pitchFamily="34" charset="0"/>
              <a:buChar char="•"/>
            </a:pPr>
            <a:endParaRPr lang="en-US" dirty="0">
              <a:latin typeface="Comic Sans MS"/>
            </a:endParaRPr>
          </a:p>
          <a:p>
            <a:pPr indent="-228600">
              <a:lnSpc>
                <a:spcPct val="120000"/>
              </a:lnSpc>
              <a:spcAft>
                <a:spcPts val="600"/>
              </a:spcAft>
              <a:buFont typeface="Arial" panose="020B0604020202020204" pitchFamily="34" charset="0"/>
              <a:buChar char="•"/>
            </a:pPr>
            <a:endParaRPr lang="en-US" dirty="0">
              <a:latin typeface="Comic Sans MS"/>
            </a:endParaRPr>
          </a:p>
        </p:txBody>
      </p:sp>
      <p:pic>
        <p:nvPicPr>
          <p:cNvPr id="3" name="Picture 3" descr="Shape, circle&#10;&#10;Description automatically generated">
            <a:extLst>
              <a:ext uri="{FF2B5EF4-FFF2-40B4-BE49-F238E27FC236}">
                <a16:creationId xmlns="" xmlns:a16="http://schemas.microsoft.com/office/drawing/2014/main" id="{99335F28-6D2E-4294-9DCE-B7D3486DD0B1}"/>
              </a:ext>
            </a:extLst>
          </p:cNvPr>
          <p:cNvPicPr>
            <a:picLocks noChangeAspect="1"/>
          </p:cNvPicPr>
          <p:nvPr/>
        </p:nvPicPr>
        <p:blipFill>
          <a:blip r:embed="rId4"/>
          <a:stretch>
            <a:fillRect/>
          </a:stretch>
        </p:blipFill>
        <p:spPr>
          <a:xfrm>
            <a:off x="5480649" y="763872"/>
            <a:ext cx="6515100" cy="5301502"/>
          </a:xfrm>
          <a:prstGeom prst="rect">
            <a:avLst/>
          </a:prstGeom>
        </p:spPr>
      </p:pic>
      <p:sp>
        <p:nvSpPr>
          <p:cNvPr id="5" name="TextBox 4">
            <a:extLst>
              <a:ext uri="{FF2B5EF4-FFF2-40B4-BE49-F238E27FC236}">
                <a16:creationId xmlns="" xmlns:a16="http://schemas.microsoft.com/office/drawing/2014/main" id="{33EE4F52-4C57-450B-9F8D-4C7D2F04AD3B}"/>
              </a:ext>
            </a:extLst>
          </p:cNvPr>
          <p:cNvSpPr txBox="1"/>
          <p:nvPr/>
        </p:nvSpPr>
        <p:spPr>
          <a:xfrm>
            <a:off x="799381" y="1015042"/>
            <a:ext cx="4180935" cy="30469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latin typeface="Comic Sans MS"/>
              </a:rPr>
              <a:t>The cooks were very important at a feast. Without them there would be no food to eat! The cook had help from the butler who ordered the food and drinks. They were the lord’s servants</a:t>
            </a:r>
            <a:r>
              <a:rPr lang="en-US" sz="1400"/>
              <a:t>.</a:t>
            </a:r>
          </a:p>
        </p:txBody>
      </p:sp>
      <p:sp>
        <p:nvSpPr>
          <p:cNvPr id="6" name="TextBox 5">
            <a:extLst>
              <a:ext uri="{FF2B5EF4-FFF2-40B4-BE49-F238E27FC236}">
                <a16:creationId xmlns="" xmlns:a16="http://schemas.microsoft.com/office/drawing/2014/main" id="{8EBCD3F6-A9F9-468F-9781-2267E4AAFA07}"/>
              </a:ext>
            </a:extLst>
          </p:cNvPr>
          <p:cNvSpPr txBox="1"/>
          <p:nvPr/>
        </p:nvSpPr>
        <p:spPr>
          <a:xfrm>
            <a:off x="802622" y="4411387"/>
            <a:ext cx="4349507" cy="2132622"/>
          </a:xfrm>
          <a:prstGeom prst="rect">
            <a:avLst/>
          </a:prstGeom>
          <a:solidFill>
            <a:srgbClr val="FFC000"/>
          </a:solidFill>
          <a:ln>
            <a:noFill/>
          </a:ln>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Aft>
                <a:spcPts val="600"/>
              </a:spcAft>
            </a:pPr>
            <a:r>
              <a:rPr lang="en-US" sz="2400" dirty="0">
                <a:latin typeface="Comic Sans MS"/>
              </a:rPr>
              <a:t>Did you know some lords had tasters? Their job was to </a:t>
            </a:r>
            <a:r>
              <a:rPr lang="en-US" sz="2400">
                <a:latin typeface="Comic Sans MS"/>
              </a:rPr>
              <a:t>taste some of the lord's food to check it had not been poisoned!</a:t>
            </a:r>
            <a:endParaRPr lang="en-US" sz="3600" dirty="0">
              <a:latin typeface="Comic Sans MS"/>
            </a:endParaRPr>
          </a:p>
        </p:txBody>
      </p:sp>
      <p:pic>
        <p:nvPicPr>
          <p:cNvPr id="4" name="h4s8">
            <a:hlinkClick r:id="" action="ppaction://media"/>
            <a:extLst>
              <a:ext uri="{FF2B5EF4-FFF2-40B4-BE49-F238E27FC236}">
                <a16:creationId xmlns="" xmlns:a16="http://schemas.microsoft.com/office/drawing/2014/main" id="{0ABB47C5-EC7C-40B1-8441-9FE27A8F186A}"/>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609441" y="720366"/>
            <a:ext cx="730250" cy="730250"/>
          </a:xfrm>
          <a:prstGeom prst="rect">
            <a:avLst/>
          </a:prstGeom>
        </p:spPr>
      </p:pic>
    </p:spTree>
    <p:extLst>
      <p:ext uri="{BB962C8B-B14F-4D97-AF65-F5344CB8AC3E}">
        <p14:creationId xmlns:p14="http://schemas.microsoft.com/office/powerpoint/2010/main" val="3873518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990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StopAudio" delay="0">
                      <p:tgtEl>
                        <p:sldTgt/>
                      </p:tgtEl>
                    </p:cond>
                  </p:endCondLst>
                </p:cTn>
                <p:tgtEl>
                  <p:spTgt spid="4"/>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 xmlns:a16="http://schemas.microsoft.com/office/drawing/2014/main" id="{F64F9B95-9045-48D2-B9F3-2927E98F54AA}"/>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 xmlns:a16="http://schemas.microsoft.com/office/drawing/2014/main" id="{085AA86F-6A4D-4BCB-A045-D992CDC2959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 xmlns:a16="http://schemas.microsoft.com/office/drawing/2014/main" id="{E49D7415-2F11-44C2-B6AA-13A25B6814B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 xmlns:a16="http://schemas.microsoft.com/office/drawing/2014/main" id="{D2E57F3D-33BE-4306-87E6-245763719516}"/>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800100" y="723900"/>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 xmlns:a16="http://schemas.microsoft.com/office/drawing/2014/main" id="{8DB6AB93-92EC-4342-B2BD-87DFA7477C11}"/>
              </a:ext>
            </a:extLst>
          </p:cNvPr>
          <p:cNvSpPr txBox="1"/>
          <p:nvPr/>
        </p:nvSpPr>
        <p:spPr>
          <a:xfrm>
            <a:off x="695325" y="2710035"/>
            <a:ext cx="3587668" cy="3500265"/>
          </a:xfrm>
          <a:prstGeom prst="rect">
            <a:avLst/>
          </a:prstGeom>
        </p:spPr>
        <p:txBody>
          <a:bodyPr rot="0" spcFirstLastPara="0" vertOverflow="overflow" horzOverflow="overflow" vert="horz" lIns="91440" tIns="45720" rIns="91440" bIns="45720" numCol="1" spcCol="0" rtlCol="0" fromWordArt="0" anchorCtr="0" forceAA="0" compatLnSpc="1">
            <a:prstTxWarp prst="textNoShape">
              <a:avLst/>
            </a:prstTxWarp>
            <a:normAutofit/>
          </a:bodyPr>
          <a:lstStyle/>
          <a:p>
            <a:pPr indent="-228600">
              <a:lnSpc>
                <a:spcPct val="120000"/>
              </a:lnSpc>
              <a:spcAft>
                <a:spcPts val="600"/>
              </a:spcAft>
              <a:buFont typeface="Arial" panose="020B0604020202020204" pitchFamily="34" charset="0"/>
              <a:buChar char="•"/>
            </a:pPr>
            <a:endParaRPr lang="en-US" dirty="0"/>
          </a:p>
        </p:txBody>
      </p:sp>
      <p:pic>
        <p:nvPicPr>
          <p:cNvPr id="2" name="Picture 2" descr="A picture containing toy, doll, room&#10;&#10;Description automatically generated">
            <a:extLst>
              <a:ext uri="{FF2B5EF4-FFF2-40B4-BE49-F238E27FC236}">
                <a16:creationId xmlns="" xmlns:a16="http://schemas.microsoft.com/office/drawing/2014/main" id="{28A69095-8579-4501-9500-42CB7911CB85}"/>
              </a:ext>
            </a:extLst>
          </p:cNvPr>
          <p:cNvPicPr>
            <a:picLocks noChangeAspect="1"/>
          </p:cNvPicPr>
          <p:nvPr/>
        </p:nvPicPr>
        <p:blipFill>
          <a:blip r:embed="rId4"/>
          <a:stretch>
            <a:fillRect/>
          </a:stretch>
        </p:blipFill>
        <p:spPr>
          <a:xfrm>
            <a:off x="4661140" y="875545"/>
            <a:ext cx="7277100" cy="5092531"/>
          </a:xfrm>
          <a:prstGeom prst="rect">
            <a:avLst/>
          </a:prstGeom>
        </p:spPr>
      </p:pic>
      <p:sp>
        <p:nvSpPr>
          <p:cNvPr id="4" name="TextBox 3">
            <a:extLst>
              <a:ext uri="{FF2B5EF4-FFF2-40B4-BE49-F238E27FC236}">
                <a16:creationId xmlns="" xmlns:a16="http://schemas.microsoft.com/office/drawing/2014/main" id="{7F797AD3-883E-4C52-944C-24A6538C9A35}"/>
              </a:ext>
            </a:extLst>
          </p:cNvPr>
          <p:cNvSpPr txBox="1"/>
          <p:nvPr/>
        </p:nvSpPr>
        <p:spPr>
          <a:xfrm>
            <a:off x="299414" y="1708444"/>
            <a:ext cx="4234488" cy="3196547"/>
          </a:xfrm>
          <a:prstGeom prst="rect">
            <a:avLst/>
          </a:prstGeom>
          <a:solidFill>
            <a:srgbClr val="FFC000"/>
          </a:solidFill>
          <a:ln>
            <a:noFill/>
          </a:ln>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Aft>
                <a:spcPts val="600"/>
              </a:spcAft>
            </a:pPr>
            <a:r>
              <a:rPr lang="en-US" sz="3600" dirty="0">
                <a:latin typeface="Comic Sans MS"/>
              </a:rPr>
              <a:t>Who do you think </a:t>
            </a:r>
            <a:r>
              <a:rPr lang="en-US" sz="3600">
                <a:latin typeface="Comic Sans MS"/>
              </a:rPr>
              <a:t>had the easiest </a:t>
            </a:r>
            <a:r>
              <a:rPr lang="en-US" sz="3600" dirty="0">
                <a:latin typeface="Comic Sans MS"/>
              </a:rPr>
              <a:t>job?</a:t>
            </a:r>
            <a:endParaRPr lang="en-US" sz="2800" dirty="0">
              <a:latin typeface="Comic Sans MS"/>
            </a:endParaRPr>
          </a:p>
        </p:txBody>
      </p:sp>
      <p:pic>
        <p:nvPicPr>
          <p:cNvPr id="5" name="h4s10">
            <a:hlinkClick r:id="" action="ppaction://media"/>
            <a:extLst>
              <a:ext uri="{FF2B5EF4-FFF2-40B4-BE49-F238E27FC236}">
                <a16:creationId xmlns="" xmlns:a16="http://schemas.microsoft.com/office/drawing/2014/main" id="{A2CF0C32-13BE-4237-B1FD-801AFD61FDFC}"/>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136535" y="5234856"/>
            <a:ext cx="730250" cy="730250"/>
          </a:xfrm>
          <a:prstGeom prst="rect">
            <a:avLst/>
          </a:prstGeom>
        </p:spPr>
      </p:pic>
    </p:spTree>
    <p:extLst>
      <p:ext uri="{BB962C8B-B14F-4D97-AF65-F5344CB8AC3E}">
        <p14:creationId xmlns:p14="http://schemas.microsoft.com/office/powerpoint/2010/main" val="1434490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7024"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StopAudio" delay="0">
                      <p:tgtEl>
                        <p:sldTgt/>
                      </p:tgtEl>
                    </p:cond>
                  </p:endCondLst>
                </p:cTn>
                <p:tgtEl>
                  <p:spTgt spid="5"/>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 xmlns:a16="http://schemas.microsoft.com/office/drawing/2014/main" id="{F64F9B95-9045-48D2-B9F3-2927E98F54AA}"/>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 xmlns:a16="http://schemas.microsoft.com/office/drawing/2014/main" id="{085AA86F-6A4D-4BCB-A045-D992CDC2959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3" name="Rectangle 12">
            <a:extLst>
              <a:ext uri="{FF2B5EF4-FFF2-40B4-BE49-F238E27FC236}">
                <a16:creationId xmlns="" xmlns:a16="http://schemas.microsoft.com/office/drawing/2014/main" id="{E53615EE-C559-4E03-999B-5477F1626FE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 xmlns:a16="http://schemas.microsoft.com/office/drawing/2014/main" id="{B43766AD-6614-4710-B2A4-7BB682EE3D66}"/>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800100" y="723900"/>
            <a:ext cx="1696107"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 xmlns:a16="http://schemas.microsoft.com/office/drawing/2014/main" id="{7B15A63A-E24A-4963-9C2E-94367C9F0335}"/>
              </a:ext>
            </a:extLst>
          </p:cNvPr>
          <p:cNvSpPr txBox="1"/>
          <p:nvPr/>
        </p:nvSpPr>
        <p:spPr>
          <a:xfrm>
            <a:off x="628202" y="1332433"/>
            <a:ext cx="3602640" cy="3276312"/>
          </a:xfrm>
          <a:prstGeom prst="rect">
            <a:avLst/>
          </a:prstGeom>
        </p:spPr>
        <p:txBody>
          <a:bodyPr rot="0" spcFirstLastPara="0" vertOverflow="overflow" horzOverflow="overflow" vert="horz" lIns="91440" tIns="45720" rIns="91440" bIns="45720" numCol="1" spcCol="0" rtlCol="0" fromWordArt="0" anchorCtr="0" forceAA="0" compatLnSpc="1">
            <a:prstTxWarp prst="textNoShape">
              <a:avLst/>
            </a:prstTxWarp>
            <a:noAutofit/>
          </a:bodyPr>
          <a:lstStyle/>
          <a:p>
            <a:pPr>
              <a:lnSpc>
                <a:spcPct val="120000"/>
              </a:lnSpc>
              <a:spcAft>
                <a:spcPts val="600"/>
              </a:spcAft>
            </a:pPr>
            <a:r>
              <a:rPr lang="en-US" sz="2800">
                <a:latin typeface="Comic Sans MS"/>
              </a:rPr>
              <a:t>The lord and lady had the easiest jobs in the castle. They spent most of their time eating, drinking and entertaining guests. </a:t>
            </a:r>
            <a:endParaRPr lang="en-US"/>
          </a:p>
        </p:txBody>
      </p:sp>
      <p:pic>
        <p:nvPicPr>
          <p:cNvPr id="3" name="Picture 3" descr="A close up of a toy&#10;&#10;Description automatically generated">
            <a:extLst>
              <a:ext uri="{FF2B5EF4-FFF2-40B4-BE49-F238E27FC236}">
                <a16:creationId xmlns="" xmlns:a16="http://schemas.microsoft.com/office/drawing/2014/main" id="{062F2529-CE6D-457C-A7E9-BF698BBDF08D}"/>
              </a:ext>
            </a:extLst>
          </p:cNvPr>
          <p:cNvPicPr>
            <a:picLocks noChangeAspect="1"/>
          </p:cNvPicPr>
          <p:nvPr/>
        </p:nvPicPr>
        <p:blipFill>
          <a:blip r:embed="rId4"/>
          <a:stretch>
            <a:fillRect/>
          </a:stretch>
        </p:blipFill>
        <p:spPr>
          <a:xfrm>
            <a:off x="4862423" y="1543542"/>
            <a:ext cx="3095298" cy="3282083"/>
          </a:xfrm>
          <a:prstGeom prst="rect">
            <a:avLst/>
          </a:prstGeom>
        </p:spPr>
      </p:pic>
      <p:pic>
        <p:nvPicPr>
          <p:cNvPr id="2" name="Picture 2" descr="A group of people posing for a photo&#10;&#10;Description automatically generated">
            <a:extLst>
              <a:ext uri="{FF2B5EF4-FFF2-40B4-BE49-F238E27FC236}">
                <a16:creationId xmlns="" xmlns:a16="http://schemas.microsoft.com/office/drawing/2014/main" id="{3B298C00-1562-4D2C-9BF1-63627B9186AF}"/>
              </a:ext>
            </a:extLst>
          </p:cNvPr>
          <p:cNvPicPr>
            <a:picLocks noChangeAspect="1"/>
          </p:cNvPicPr>
          <p:nvPr/>
        </p:nvPicPr>
        <p:blipFill>
          <a:blip r:embed="rId5"/>
          <a:stretch>
            <a:fillRect/>
          </a:stretch>
        </p:blipFill>
        <p:spPr>
          <a:xfrm>
            <a:off x="8250090" y="1720054"/>
            <a:ext cx="3731282" cy="2957814"/>
          </a:xfrm>
          <a:prstGeom prst="rect">
            <a:avLst/>
          </a:prstGeom>
        </p:spPr>
      </p:pic>
      <p:pic>
        <p:nvPicPr>
          <p:cNvPr id="6" name="My recording 227">
            <a:hlinkClick r:id="" action="ppaction://media"/>
            <a:extLst>
              <a:ext uri="{FF2B5EF4-FFF2-40B4-BE49-F238E27FC236}">
                <a16:creationId xmlns="" xmlns:a16="http://schemas.microsoft.com/office/drawing/2014/main" id="{D985A6CB-E8A5-42B0-9692-67F8F9FCD8B6}"/>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3502384" y="4832290"/>
            <a:ext cx="730250" cy="730250"/>
          </a:xfrm>
          <a:prstGeom prst="rect">
            <a:avLst/>
          </a:prstGeom>
        </p:spPr>
      </p:pic>
    </p:spTree>
    <p:extLst>
      <p:ext uri="{BB962C8B-B14F-4D97-AF65-F5344CB8AC3E}">
        <p14:creationId xmlns:p14="http://schemas.microsoft.com/office/powerpoint/2010/main" val="2590075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256"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StopAudio" delay="0">
                      <p:tgtEl>
                        <p:sldTgt/>
                      </p:tgtEl>
                    </p:cond>
                  </p:endCondLst>
                </p:cTn>
                <p:tgtEl>
                  <p:spTgt spid="6"/>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F34B9261-4678-4324-A92A-5E040F66EABC}"/>
              </a:ext>
            </a:extLst>
          </p:cNvPr>
          <p:cNvSpPr txBox="1"/>
          <p:nvPr/>
        </p:nvSpPr>
        <p:spPr>
          <a:xfrm>
            <a:off x="4724400" y="3200400"/>
            <a:ext cx="2743200"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Think, pair, share. Who do you think had the most dangerous job?</a:t>
            </a:r>
          </a:p>
        </p:txBody>
      </p:sp>
      <p:pic>
        <p:nvPicPr>
          <p:cNvPr id="4" name="Picture 2" descr="A picture containing toy, doll, room&#10;&#10;Description automatically generated">
            <a:extLst>
              <a:ext uri="{FF2B5EF4-FFF2-40B4-BE49-F238E27FC236}">
                <a16:creationId xmlns="" xmlns:a16="http://schemas.microsoft.com/office/drawing/2014/main" id="{A37BF2CC-141F-4693-A965-BE86144D92C1}"/>
              </a:ext>
            </a:extLst>
          </p:cNvPr>
          <p:cNvPicPr>
            <a:picLocks noChangeAspect="1"/>
          </p:cNvPicPr>
          <p:nvPr/>
        </p:nvPicPr>
        <p:blipFill>
          <a:blip r:embed="rId4"/>
          <a:stretch>
            <a:fillRect/>
          </a:stretch>
        </p:blipFill>
        <p:spPr>
          <a:xfrm>
            <a:off x="4661140" y="875545"/>
            <a:ext cx="7277100" cy="5092531"/>
          </a:xfrm>
          <a:prstGeom prst="rect">
            <a:avLst/>
          </a:prstGeom>
        </p:spPr>
      </p:pic>
      <p:sp>
        <p:nvSpPr>
          <p:cNvPr id="6" name="TextBox 5">
            <a:extLst>
              <a:ext uri="{FF2B5EF4-FFF2-40B4-BE49-F238E27FC236}">
                <a16:creationId xmlns="" xmlns:a16="http://schemas.microsoft.com/office/drawing/2014/main" id="{43471988-91BD-432B-B205-E998E89A2374}"/>
              </a:ext>
            </a:extLst>
          </p:cNvPr>
          <p:cNvSpPr txBox="1"/>
          <p:nvPr/>
        </p:nvSpPr>
        <p:spPr>
          <a:xfrm>
            <a:off x="299414" y="1708444"/>
            <a:ext cx="4234488" cy="3196547"/>
          </a:xfrm>
          <a:prstGeom prst="rect">
            <a:avLst/>
          </a:prstGeom>
          <a:solidFill>
            <a:srgbClr val="FFC000"/>
          </a:solidFill>
          <a:ln>
            <a:noFill/>
          </a:ln>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Aft>
                <a:spcPts val="600"/>
              </a:spcAft>
            </a:pPr>
            <a:r>
              <a:rPr lang="en-US" sz="3600">
                <a:latin typeface="Comic Sans MS"/>
              </a:rPr>
              <a:t>Who do you think had the most dangerous job</a:t>
            </a:r>
            <a:r>
              <a:rPr lang="en-US" sz="3600" dirty="0">
                <a:latin typeface="Comic Sans MS"/>
              </a:rPr>
              <a:t>?</a:t>
            </a:r>
            <a:endParaRPr lang="en-US" sz="2800" dirty="0">
              <a:latin typeface="Comic Sans MS"/>
            </a:endParaRPr>
          </a:p>
        </p:txBody>
      </p:sp>
      <p:pic>
        <p:nvPicPr>
          <p:cNvPr id="3" name="h4s12">
            <a:hlinkClick r:id="" action="ppaction://media"/>
            <a:extLst>
              <a:ext uri="{FF2B5EF4-FFF2-40B4-BE49-F238E27FC236}">
                <a16:creationId xmlns="" xmlns:a16="http://schemas.microsoft.com/office/drawing/2014/main" id="{BE7AEEDB-B6AC-4F22-9EE1-50C4AD9B10C4}"/>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165290" y="5105460"/>
            <a:ext cx="730250" cy="730250"/>
          </a:xfrm>
          <a:prstGeom prst="rect">
            <a:avLst/>
          </a:prstGeom>
        </p:spPr>
      </p:pic>
    </p:spTree>
    <p:extLst>
      <p:ext uri="{BB962C8B-B14F-4D97-AF65-F5344CB8AC3E}">
        <p14:creationId xmlns:p14="http://schemas.microsoft.com/office/powerpoint/2010/main" val="8942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16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StopAudio" delay="0">
                      <p:tgtEl>
                        <p:sldTgt/>
                      </p:tgtEl>
                    </p:cond>
                  </p:endCondLst>
                </p:cTn>
                <p:tgtEl>
                  <p:spTgt spid="3"/>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 xmlns:a16="http://schemas.microsoft.com/office/drawing/2014/main" id="{F64F9B95-9045-48D2-B9F3-2927E98F54AA}"/>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 xmlns:a16="http://schemas.microsoft.com/office/drawing/2014/main" id="{085AA86F-6A4D-4BCB-A045-D992CDC2959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4" name="Rectangle 13">
            <a:extLst>
              <a:ext uri="{FF2B5EF4-FFF2-40B4-BE49-F238E27FC236}">
                <a16:creationId xmlns="" xmlns:a16="http://schemas.microsoft.com/office/drawing/2014/main" id="{578EB459-3385-4BF6-A9E1-154CBA2510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 xmlns:a16="http://schemas.microsoft.com/office/drawing/2014/main" id="{1DC20223-0542-4FF7-8F2F-136889161E86}"/>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800100" y="723900"/>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 xmlns:a16="http://schemas.microsoft.com/office/drawing/2014/main" id="{232ABEFF-0456-4CC1-893B-210A3EF3BB6E}"/>
              </a:ext>
            </a:extLst>
          </p:cNvPr>
          <p:cNvSpPr txBox="1"/>
          <p:nvPr/>
        </p:nvSpPr>
        <p:spPr>
          <a:xfrm>
            <a:off x="800731" y="1488647"/>
            <a:ext cx="5145176" cy="3413314"/>
          </a:xfrm>
          <a:prstGeom prst="rect">
            <a:avLst/>
          </a:prstGeom>
        </p:spPr>
        <p:txBody>
          <a:bodyPr rot="0" spcFirstLastPara="0" vertOverflow="overflow" horzOverflow="overflow" vert="horz" lIns="91440" tIns="45720" rIns="91440" bIns="45720" numCol="1" spcCol="0" rtlCol="0" fromWordArt="0" anchorCtr="0" forceAA="0" compatLnSpc="1">
            <a:prstTxWarp prst="textNoShape">
              <a:avLst/>
            </a:prstTxWarp>
            <a:noAutofit/>
          </a:bodyPr>
          <a:lstStyle/>
          <a:p>
            <a:pPr>
              <a:lnSpc>
                <a:spcPct val="120000"/>
              </a:lnSpc>
              <a:spcAft>
                <a:spcPts val="600"/>
              </a:spcAft>
            </a:pPr>
            <a:r>
              <a:rPr lang="en-US" sz="3600">
                <a:latin typeface="Comic Sans MS"/>
              </a:rPr>
              <a:t>The knights and foot-soldiers had the most dangerous jobs. The squires’ and tasters’ jobs were not as dangerous. </a:t>
            </a:r>
            <a:endParaRPr lang="en-US"/>
          </a:p>
        </p:txBody>
      </p:sp>
      <p:pic>
        <p:nvPicPr>
          <p:cNvPr id="5" name="Picture 5" descr="A drawing of a cartoon character&#10;&#10;Description automatically generated">
            <a:extLst>
              <a:ext uri="{FF2B5EF4-FFF2-40B4-BE49-F238E27FC236}">
                <a16:creationId xmlns="" xmlns:a16="http://schemas.microsoft.com/office/drawing/2014/main" id="{883B0811-18D8-4E13-B568-9A0F4B1B0132}"/>
              </a:ext>
            </a:extLst>
          </p:cNvPr>
          <p:cNvPicPr>
            <a:picLocks noChangeAspect="1"/>
          </p:cNvPicPr>
          <p:nvPr/>
        </p:nvPicPr>
        <p:blipFill>
          <a:blip r:embed="rId4"/>
          <a:stretch>
            <a:fillRect/>
          </a:stretch>
        </p:blipFill>
        <p:spPr>
          <a:xfrm>
            <a:off x="6959821" y="594503"/>
            <a:ext cx="1714156" cy="2688314"/>
          </a:xfrm>
          <a:prstGeom prst="rect">
            <a:avLst/>
          </a:prstGeom>
        </p:spPr>
      </p:pic>
      <p:pic>
        <p:nvPicPr>
          <p:cNvPr id="4" name="Picture 4" descr="A picture containing drawing&#10;&#10;Description automatically generated">
            <a:extLst>
              <a:ext uri="{FF2B5EF4-FFF2-40B4-BE49-F238E27FC236}">
                <a16:creationId xmlns="" xmlns:a16="http://schemas.microsoft.com/office/drawing/2014/main" id="{A01C5F82-F468-4A95-AB14-4AAACA1AAD17}"/>
              </a:ext>
            </a:extLst>
          </p:cNvPr>
          <p:cNvPicPr>
            <a:picLocks noChangeAspect="1"/>
          </p:cNvPicPr>
          <p:nvPr/>
        </p:nvPicPr>
        <p:blipFill>
          <a:blip r:embed="rId5"/>
          <a:stretch>
            <a:fillRect/>
          </a:stretch>
        </p:blipFill>
        <p:spPr>
          <a:xfrm>
            <a:off x="9480301" y="522616"/>
            <a:ext cx="1529602" cy="2974019"/>
          </a:xfrm>
          <a:prstGeom prst="rect">
            <a:avLst/>
          </a:prstGeom>
        </p:spPr>
      </p:pic>
      <p:pic>
        <p:nvPicPr>
          <p:cNvPr id="2" name="Picture 2" descr="A picture containing table, sitting, old, person&#10;&#10;Description automatically generated">
            <a:extLst>
              <a:ext uri="{FF2B5EF4-FFF2-40B4-BE49-F238E27FC236}">
                <a16:creationId xmlns="" xmlns:a16="http://schemas.microsoft.com/office/drawing/2014/main" id="{585A8A26-EB70-4379-8A04-C60C1E5C2696}"/>
              </a:ext>
            </a:extLst>
          </p:cNvPr>
          <p:cNvPicPr>
            <a:picLocks noChangeAspect="1"/>
          </p:cNvPicPr>
          <p:nvPr/>
        </p:nvPicPr>
        <p:blipFill>
          <a:blip r:embed="rId6"/>
          <a:stretch>
            <a:fillRect/>
          </a:stretch>
        </p:blipFill>
        <p:spPr>
          <a:xfrm>
            <a:off x="6472603" y="3429000"/>
            <a:ext cx="4837427" cy="3150798"/>
          </a:xfrm>
          <a:prstGeom prst="rect">
            <a:avLst/>
          </a:prstGeom>
        </p:spPr>
      </p:pic>
      <p:pic>
        <p:nvPicPr>
          <p:cNvPr id="6" name="h4s13 (1)">
            <a:hlinkClick r:id="" action="ppaction://media"/>
            <a:extLst>
              <a:ext uri="{FF2B5EF4-FFF2-40B4-BE49-F238E27FC236}">
                <a16:creationId xmlns="" xmlns:a16="http://schemas.microsoft.com/office/drawing/2014/main" id="{D381632E-0337-41A6-9431-C41D3C7B12ED}"/>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4810724" y="5004818"/>
            <a:ext cx="730250" cy="730250"/>
          </a:xfrm>
          <a:prstGeom prst="rect">
            <a:avLst/>
          </a:prstGeom>
        </p:spPr>
      </p:pic>
    </p:spTree>
    <p:extLst>
      <p:ext uri="{BB962C8B-B14F-4D97-AF65-F5344CB8AC3E}">
        <p14:creationId xmlns:p14="http://schemas.microsoft.com/office/powerpoint/2010/main" val="1770614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424"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StopAudio" delay="0">
                      <p:tgtEl>
                        <p:sldTgt/>
                      </p:tgtEl>
                    </p:cond>
                  </p:endCondLst>
                </p:cTn>
                <p:tgtEl>
                  <p:spTgt spid="6"/>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F34B9261-4678-4324-A92A-5E040F66EABC}"/>
              </a:ext>
            </a:extLst>
          </p:cNvPr>
          <p:cNvSpPr txBox="1"/>
          <p:nvPr/>
        </p:nvSpPr>
        <p:spPr>
          <a:xfrm>
            <a:off x="4724400" y="3200400"/>
            <a:ext cx="2743200"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Think, pair, share. Who do you think had the most dangerous job?</a:t>
            </a:r>
          </a:p>
        </p:txBody>
      </p:sp>
      <p:pic>
        <p:nvPicPr>
          <p:cNvPr id="4" name="Picture 2" descr="A picture containing toy, doll, room&#10;&#10;Description automatically generated">
            <a:extLst>
              <a:ext uri="{FF2B5EF4-FFF2-40B4-BE49-F238E27FC236}">
                <a16:creationId xmlns="" xmlns:a16="http://schemas.microsoft.com/office/drawing/2014/main" id="{A37BF2CC-141F-4693-A965-BE86144D92C1}"/>
              </a:ext>
            </a:extLst>
          </p:cNvPr>
          <p:cNvPicPr>
            <a:picLocks noChangeAspect="1"/>
          </p:cNvPicPr>
          <p:nvPr/>
        </p:nvPicPr>
        <p:blipFill>
          <a:blip r:embed="rId4"/>
          <a:stretch>
            <a:fillRect/>
          </a:stretch>
        </p:blipFill>
        <p:spPr>
          <a:xfrm>
            <a:off x="4661140" y="875545"/>
            <a:ext cx="7277100" cy="5092531"/>
          </a:xfrm>
          <a:prstGeom prst="rect">
            <a:avLst/>
          </a:prstGeom>
        </p:spPr>
      </p:pic>
      <p:sp>
        <p:nvSpPr>
          <p:cNvPr id="6" name="TextBox 5">
            <a:extLst>
              <a:ext uri="{FF2B5EF4-FFF2-40B4-BE49-F238E27FC236}">
                <a16:creationId xmlns="" xmlns:a16="http://schemas.microsoft.com/office/drawing/2014/main" id="{43471988-91BD-432B-B205-E998E89A2374}"/>
              </a:ext>
            </a:extLst>
          </p:cNvPr>
          <p:cNvSpPr txBox="1"/>
          <p:nvPr/>
        </p:nvSpPr>
        <p:spPr>
          <a:xfrm>
            <a:off x="299414" y="1708444"/>
            <a:ext cx="4234488" cy="3196547"/>
          </a:xfrm>
          <a:prstGeom prst="rect">
            <a:avLst/>
          </a:prstGeom>
          <a:solidFill>
            <a:srgbClr val="FFC000"/>
          </a:solidFill>
          <a:ln>
            <a:noFill/>
          </a:ln>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Aft>
                <a:spcPts val="600"/>
              </a:spcAft>
            </a:pPr>
            <a:r>
              <a:rPr lang="en-US" sz="3600">
                <a:latin typeface="Comic Sans MS"/>
              </a:rPr>
              <a:t>Which job would you like to have had?</a:t>
            </a:r>
            <a:endParaRPr lang="en-US" sz="2800">
              <a:latin typeface="Comic Sans MS"/>
            </a:endParaRPr>
          </a:p>
        </p:txBody>
      </p:sp>
      <p:pic>
        <p:nvPicPr>
          <p:cNvPr id="3" name="h4s14">
            <a:hlinkClick r:id="" action="ppaction://media"/>
            <a:extLst>
              <a:ext uri="{FF2B5EF4-FFF2-40B4-BE49-F238E27FC236}">
                <a16:creationId xmlns="" xmlns:a16="http://schemas.microsoft.com/office/drawing/2014/main" id="{A36A4F9F-09D8-4B39-8859-6FC6CF3021C1}"/>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150913" y="4990441"/>
            <a:ext cx="730250" cy="730250"/>
          </a:xfrm>
          <a:prstGeom prst="rect">
            <a:avLst/>
          </a:prstGeom>
        </p:spPr>
      </p:pic>
    </p:spTree>
    <p:extLst>
      <p:ext uri="{BB962C8B-B14F-4D97-AF65-F5344CB8AC3E}">
        <p14:creationId xmlns:p14="http://schemas.microsoft.com/office/powerpoint/2010/main" val="1212438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688"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StopAudio" delay="0">
                      <p:tgtEl>
                        <p:sldTgt/>
                      </p:tgtEl>
                    </p:cond>
                  </p:endCondLst>
                </p:cTn>
                <p:tgtEl>
                  <p:spTgt spid="3"/>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 xmlns:a16="http://schemas.microsoft.com/office/drawing/2014/main" id="{F64F9B95-9045-48D2-B9F3-2927E98F54AA}"/>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 xmlns:a16="http://schemas.microsoft.com/office/drawing/2014/main" id="{085AA86F-6A4D-4BCB-A045-D992CDC2959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 xmlns:a16="http://schemas.microsoft.com/office/drawing/2014/main" id="{E49D7415-2F11-44C2-B6AA-13A25B6814B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 xmlns:a16="http://schemas.microsoft.com/office/drawing/2014/main" id="{D2E57F3D-33BE-4306-87E6-245763719516}"/>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800100" y="723900"/>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 xmlns:a16="http://schemas.microsoft.com/office/drawing/2014/main" id="{9F1A4F79-BFF5-4F44-B8C6-25BE4A99D418}"/>
              </a:ext>
            </a:extLst>
          </p:cNvPr>
          <p:cNvSpPr txBox="1"/>
          <p:nvPr/>
        </p:nvSpPr>
        <p:spPr>
          <a:xfrm>
            <a:off x="795967" y="1358563"/>
            <a:ext cx="3587668" cy="3500265"/>
          </a:xfrm>
          <a:prstGeom prst="rect">
            <a:avLst/>
          </a:prstGeom>
        </p:spPr>
        <p:txBody>
          <a:bodyPr rot="0" spcFirstLastPara="0" vertOverflow="overflow" horzOverflow="overflow" vert="horz" lIns="91440" tIns="45720" rIns="91440" bIns="45720" numCol="1" spcCol="0" rtlCol="0" fromWordArt="0" anchorCtr="0" forceAA="0" compatLnSpc="1">
            <a:prstTxWarp prst="textNoShape">
              <a:avLst/>
            </a:prstTxWarp>
            <a:noAutofit/>
          </a:bodyPr>
          <a:lstStyle/>
          <a:p>
            <a:pPr>
              <a:lnSpc>
                <a:spcPct val="120000"/>
              </a:lnSpc>
              <a:spcAft>
                <a:spcPts val="600"/>
              </a:spcAft>
            </a:pPr>
            <a:r>
              <a:rPr lang="en-US" sz="3600">
                <a:latin typeface="Comic Sans MS"/>
              </a:rPr>
              <a:t>Can you put these medieval people in order from most powerful to least powerful?</a:t>
            </a:r>
            <a:endParaRPr lang="en-US"/>
          </a:p>
        </p:txBody>
      </p:sp>
      <p:pic>
        <p:nvPicPr>
          <p:cNvPr id="2" name="Picture 2" descr="Diagram&#10;&#10;Description automatically generated">
            <a:extLst>
              <a:ext uri="{FF2B5EF4-FFF2-40B4-BE49-F238E27FC236}">
                <a16:creationId xmlns="" xmlns:a16="http://schemas.microsoft.com/office/drawing/2014/main" id="{05E436DF-CA86-4631-9F89-806F12BFBD64}"/>
              </a:ext>
            </a:extLst>
          </p:cNvPr>
          <p:cNvPicPr>
            <a:picLocks noChangeAspect="1"/>
          </p:cNvPicPr>
          <p:nvPr/>
        </p:nvPicPr>
        <p:blipFill>
          <a:blip r:embed="rId4"/>
          <a:stretch>
            <a:fillRect/>
          </a:stretch>
        </p:blipFill>
        <p:spPr>
          <a:xfrm>
            <a:off x="4876800" y="1181291"/>
            <a:ext cx="6515100" cy="4495418"/>
          </a:xfrm>
          <a:prstGeom prst="rect">
            <a:avLst/>
          </a:prstGeom>
        </p:spPr>
      </p:pic>
      <p:pic>
        <p:nvPicPr>
          <p:cNvPr id="4" name="h4s14 (1)">
            <a:hlinkClick r:id="" action="ppaction://media"/>
            <a:extLst>
              <a:ext uri="{FF2B5EF4-FFF2-40B4-BE49-F238E27FC236}">
                <a16:creationId xmlns="" xmlns:a16="http://schemas.microsoft.com/office/drawing/2014/main" id="{DBA62A55-94BD-45A8-96E8-5BEDFB85187A}"/>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3718045" y="3567083"/>
            <a:ext cx="730250" cy="730250"/>
          </a:xfrm>
          <a:prstGeom prst="rect">
            <a:avLst/>
          </a:prstGeom>
        </p:spPr>
      </p:pic>
    </p:spTree>
    <p:extLst>
      <p:ext uri="{BB962C8B-B14F-4D97-AF65-F5344CB8AC3E}">
        <p14:creationId xmlns:p14="http://schemas.microsoft.com/office/powerpoint/2010/main" val="3771549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60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StopAudio" delay="0">
                      <p:tgtEl>
                        <p:sldTgt/>
                      </p:tgtEl>
                    </p:cond>
                  </p:endCondLst>
                </p:cTn>
                <p:tgtEl>
                  <p:spTgt spid="4"/>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 xmlns:a16="http://schemas.microsoft.com/office/drawing/2014/main" id="{F64F9B95-9045-48D2-B9F3-2927E98F54AA}"/>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 xmlns:a16="http://schemas.microsoft.com/office/drawing/2014/main" id="{085AA86F-6A4D-4BCB-A045-D992CDC2959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 xmlns:a16="http://schemas.microsoft.com/office/drawing/2014/main" id="{660EB578-C970-4186-B93C-45851BBC6E3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descr="A drawing of a cartoon character&#10;&#10;Description automatically generated">
            <a:extLst>
              <a:ext uri="{FF2B5EF4-FFF2-40B4-BE49-F238E27FC236}">
                <a16:creationId xmlns="" xmlns:a16="http://schemas.microsoft.com/office/drawing/2014/main" id="{2A43E55C-FA96-4909-AF2B-B17AF625CDD7}"/>
              </a:ext>
            </a:extLst>
          </p:cNvPr>
          <p:cNvPicPr>
            <a:picLocks noChangeAspect="1"/>
          </p:cNvPicPr>
          <p:nvPr/>
        </p:nvPicPr>
        <p:blipFill rotWithShape="1">
          <a:blip r:embed="rId4"/>
          <a:srcRect l="13175" r="18915" b="1"/>
          <a:stretch/>
        </p:blipFill>
        <p:spPr>
          <a:xfrm>
            <a:off x="20" y="-17929"/>
            <a:ext cx="4876780" cy="6875929"/>
          </a:xfrm>
          <a:prstGeom prst="rect">
            <a:avLst/>
          </a:prstGeom>
        </p:spPr>
      </p:pic>
      <p:cxnSp>
        <p:nvCxnSpPr>
          <p:cNvPr id="14" name="Straight Connector 13">
            <a:extLst>
              <a:ext uri="{FF2B5EF4-FFF2-40B4-BE49-F238E27FC236}">
                <a16:creationId xmlns="" xmlns:a16="http://schemas.microsoft.com/office/drawing/2014/main" id="{CDF57B02-07BB-407B-BB36-06D9C64A673E}"/>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5715000" y="738013"/>
            <a:ext cx="56769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 xmlns:a16="http://schemas.microsoft.com/office/drawing/2014/main" id="{245698AC-C82C-4CC5-823A-0CEF671B0A32}"/>
              </a:ext>
            </a:extLst>
          </p:cNvPr>
          <p:cNvSpPr txBox="1"/>
          <p:nvPr/>
        </p:nvSpPr>
        <p:spPr>
          <a:xfrm>
            <a:off x="5696339" y="1616015"/>
            <a:ext cx="6005933" cy="3774464"/>
          </a:xfrm>
          <a:prstGeom prst="rect">
            <a:avLst/>
          </a:prstGeom>
        </p:spPr>
        <p:txBody>
          <a:bodyPr rot="0" spcFirstLastPara="0" vertOverflow="overflow" horzOverflow="overflow" vert="horz" lIns="91440" tIns="45720" rIns="91440" bIns="45720" numCol="1" spcCol="0" rtlCol="0" fromWordArt="0" anchorCtr="0" forceAA="0" compatLnSpc="1">
            <a:prstTxWarp prst="textNoShape">
              <a:avLst/>
            </a:prstTxWarp>
            <a:normAutofit/>
          </a:bodyPr>
          <a:lstStyle/>
          <a:p>
            <a:pPr>
              <a:lnSpc>
                <a:spcPct val="120000"/>
              </a:lnSpc>
              <a:spcAft>
                <a:spcPts val="600"/>
              </a:spcAft>
            </a:pPr>
            <a:r>
              <a:rPr lang="en-US" sz="4000">
                <a:latin typeface="Comic Sans MS"/>
              </a:rPr>
              <a:t>The king or the queen were the most powerful people in England. Everyone had to do what they commanded. </a:t>
            </a:r>
            <a:endParaRPr lang="en-US"/>
          </a:p>
        </p:txBody>
      </p:sp>
      <p:cxnSp>
        <p:nvCxnSpPr>
          <p:cNvPr id="16" name="Straight Connector 15">
            <a:extLst>
              <a:ext uri="{FF2B5EF4-FFF2-40B4-BE49-F238E27FC236}">
                <a16:creationId xmlns="" xmlns:a16="http://schemas.microsoft.com/office/drawing/2014/main" id="{C6855964-C920-48EB-8804-74291211C8A9}"/>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5715000" y="6134100"/>
            <a:ext cx="56769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h4s15">
            <a:hlinkClick r:id="" action="ppaction://media"/>
            <a:extLst>
              <a:ext uri="{FF2B5EF4-FFF2-40B4-BE49-F238E27FC236}">
                <a16:creationId xmlns="" xmlns:a16="http://schemas.microsoft.com/office/drawing/2014/main" id="{B77957F8-A711-4A78-9C26-52D20E358231}"/>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988120" y="5407384"/>
            <a:ext cx="730250" cy="730250"/>
          </a:xfrm>
          <a:prstGeom prst="rect">
            <a:avLst/>
          </a:prstGeom>
        </p:spPr>
      </p:pic>
    </p:spTree>
    <p:extLst>
      <p:ext uri="{BB962C8B-B14F-4D97-AF65-F5344CB8AC3E}">
        <p14:creationId xmlns:p14="http://schemas.microsoft.com/office/powerpoint/2010/main" val="645920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78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StopAudio" delay="0">
                      <p:tgtEl>
                        <p:sldTgt/>
                      </p:tgtEl>
                    </p:cond>
                  </p:endCondLst>
                </p:cTn>
                <p:tgtEl>
                  <p:spTgt spid="4"/>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 xmlns:a16="http://schemas.microsoft.com/office/drawing/2014/main" id="{F64F9B95-9045-48D2-B9F3-2927E98F54AA}"/>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 xmlns:a16="http://schemas.microsoft.com/office/drawing/2014/main" id="{085AA86F-6A4D-4BCB-A045-D992CDC2959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 xmlns:a16="http://schemas.microsoft.com/office/drawing/2014/main" id="{E49D7415-2F11-44C2-B6AA-13A25B6814B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 xmlns:a16="http://schemas.microsoft.com/office/drawing/2014/main" id="{D2E57F3D-33BE-4306-87E6-245763719516}"/>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800100" y="723900"/>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 xmlns:a16="http://schemas.microsoft.com/office/drawing/2014/main" id="{92988402-0ACE-43F8-B70E-14C59EA5421B}"/>
              </a:ext>
            </a:extLst>
          </p:cNvPr>
          <p:cNvSpPr txBox="1"/>
          <p:nvPr/>
        </p:nvSpPr>
        <p:spPr>
          <a:xfrm>
            <a:off x="1299174" y="1142903"/>
            <a:ext cx="4062120" cy="3500265"/>
          </a:xfrm>
          <a:prstGeom prst="rect">
            <a:avLst/>
          </a:prstGeom>
        </p:spPr>
        <p:txBody>
          <a:bodyPr rot="0" spcFirstLastPara="0" vertOverflow="overflow" horzOverflow="overflow" vert="horz" lIns="91440" tIns="45720" rIns="91440" bIns="45720" numCol="1" spcCol="0" rtlCol="0" fromWordArt="0" anchorCtr="0" forceAA="0" compatLnSpc="1">
            <a:prstTxWarp prst="textNoShape">
              <a:avLst/>
            </a:prstTxWarp>
            <a:noAutofit/>
          </a:bodyPr>
          <a:lstStyle/>
          <a:p>
            <a:pPr>
              <a:lnSpc>
                <a:spcPct val="120000"/>
              </a:lnSpc>
              <a:spcAft>
                <a:spcPts val="600"/>
              </a:spcAft>
            </a:pPr>
            <a:r>
              <a:rPr lang="en-US" sz="3200">
                <a:latin typeface="Comic Sans MS"/>
              </a:rPr>
              <a:t>Lords lived in castles and had servants. They had to follow the king’s rules and sometimes they had to take their soldiers to fight for the king. </a:t>
            </a:r>
            <a:endParaRPr lang="en-US" sz="3200"/>
          </a:p>
        </p:txBody>
      </p:sp>
      <p:pic>
        <p:nvPicPr>
          <p:cNvPr id="2" name="Picture 2" descr="A picture containing toy, clock&#10;&#10;Description automatically generated">
            <a:extLst>
              <a:ext uri="{FF2B5EF4-FFF2-40B4-BE49-F238E27FC236}">
                <a16:creationId xmlns="" xmlns:a16="http://schemas.microsoft.com/office/drawing/2014/main" id="{EFCC18CA-C9B7-4479-9FD9-055B27400082}"/>
              </a:ext>
            </a:extLst>
          </p:cNvPr>
          <p:cNvPicPr>
            <a:picLocks noChangeAspect="1"/>
          </p:cNvPicPr>
          <p:nvPr/>
        </p:nvPicPr>
        <p:blipFill>
          <a:blip r:embed="rId4"/>
          <a:stretch>
            <a:fillRect/>
          </a:stretch>
        </p:blipFill>
        <p:spPr>
          <a:xfrm>
            <a:off x="6092915" y="723900"/>
            <a:ext cx="5635624" cy="5410200"/>
          </a:xfrm>
          <a:prstGeom prst="rect">
            <a:avLst/>
          </a:prstGeom>
        </p:spPr>
      </p:pic>
      <p:pic>
        <p:nvPicPr>
          <p:cNvPr id="5" name="My recording 228">
            <a:hlinkClick r:id="" action="ppaction://media"/>
            <a:extLst>
              <a:ext uri="{FF2B5EF4-FFF2-40B4-BE49-F238E27FC236}">
                <a16:creationId xmlns="" xmlns:a16="http://schemas.microsoft.com/office/drawing/2014/main" id="{7AC2C8A7-24D2-48B3-B6EF-558F87CEB5C8}"/>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652573" y="1352969"/>
            <a:ext cx="730250" cy="730250"/>
          </a:xfrm>
          <a:prstGeom prst="rect">
            <a:avLst/>
          </a:prstGeom>
        </p:spPr>
      </p:pic>
    </p:spTree>
    <p:extLst>
      <p:ext uri="{BB962C8B-B14F-4D97-AF65-F5344CB8AC3E}">
        <p14:creationId xmlns:p14="http://schemas.microsoft.com/office/powerpoint/2010/main" val="2042928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448"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StopAudio" delay="0">
                      <p:tgtEl>
                        <p:sldTgt/>
                      </p:tgtEl>
                    </p:cond>
                  </p:endCondLst>
                </p:cTn>
                <p:tgtEl>
                  <p:spTgt spid="5"/>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 xmlns:a16="http://schemas.microsoft.com/office/drawing/2014/main" id="{F64F9B95-9045-48D2-B9F3-2927E98F54AA}"/>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 xmlns:a16="http://schemas.microsoft.com/office/drawing/2014/main" id="{085AA86F-6A4D-4BCB-A045-D992CDC2959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 xmlns:a16="http://schemas.microsoft.com/office/drawing/2014/main" id="{E49D7415-2F11-44C2-B6AA-13A25B6814B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descr="A picture containing toy, drawing&#10;&#10;Description automatically generated">
            <a:extLst>
              <a:ext uri="{FF2B5EF4-FFF2-40B4-BE49-F238E27FC236}">
                <a16:creationId xmlns="" xmlns:a16="http://schemas.microsoft.com/office/drawing/2014/main" id="{660207C0-571F-4970-BA43-4DD63E87B2EF}"/>
              </a:ext>
            </a:extLst>
          </p:cNvPr>
          <p:cNvPicPr>
            <a:picLocks noChangeAspect="1"/>
          </p:cNvPicPr>
          <p:nvPr/>
        </p:nvPicPr>
        <p:blipFill>
          <a:blip r:embed="rId4"/>
          <a:stretch>
            <a:fillRect/>
          </a:stretch>
        </p:blipFill>
        <p:spPr>
          <a:xfrm>
            <a:off x="800100" y="1021431"/>
            <a:ext cx="4976888" cy="4815138"/>
          </a:xfrm>
          <a:prstGeom prst="rect">
            <a:avLst/>
          </a:prstGeom>
        </p:spPr>
      </p:pic>
      <p:cxnSp>
        <p:nvCxnSpPr>
          <p:cNvPr id="14" name="Straight Connector 13">
            <a:extLst>
              <a:ext uri="{FF2B5EF4-FFF2-40B4-BE49-F238E27FC236}">
                <a16:creationId xmlns="" xmlns:a16="http://schemas.microsoft.com/office/drawing/2014/main" id="{D2E57F3D-33BE-4306-87E6-245763719516}"/>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6515100" y="723900"/>
            <a:ext cx="16002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 xmlns:a16="http://schemas.microsoft.com/office/drawing/2014/main" id="{25A0D59D-F8DD-4E21-A002-71C3D6F64A90}"/>
              </a:ext>
            </a:extLst>
          </p:cNvPr>
          <p:cNvSpPr txBox="1"/>
          <p:nvPr/>
        </p:nvSpPr>
        <p:spPr>
          <a:xfrm>
            <a:off x="6515656" y="1413832"/>
            <a:ext cx="5014790" cy="3885027"/>
          </a:xfrm>
          <a:prstGeom prst="rect">
            <a:avLst/>
          </a:prstGeom>
        </p:spPr>
        <p:txBody>
          <a:bodyPr rot="0" spcFirstLastPara="0" vertOverflow="overflow" horzOverflow="overflow" vert="horz" lIns="91440" tIns="45720" rIns="91440" bIns="45720" numCol="1" spcCol="0" rtlCol="0" fromWordArt="0" anchorCtr="0" forceAA="0" compatLnSpc="1">
            <a:prstTxWarp prst="textNoShape">
              <a:avLst/>
            </a:prstTxWarp>
            <a:noAutofit/>
          </a:bodyPr>
          <a:lstStyle/>
          <a:p>
            <a:pPr>
              <a:lnSpc>
                <a:spcPct val="120000"/>
              </a:lnSpc>
              <a:spcAft>
                <a:spcPts val="600"/>
              </a:spcAft>
            </a:pPr>
            <a:r>
              <a:rPr lang="en-US" sz="3600">
                <a:latin typeface="Comic Sans MS"/>
              </a:rPr>
              <a:t>The lady always had to obey her husband. She would not have been able to do anything without his permission. </a:t>
            </a:r>
            <a:endParaRPr lang="en-US"/>
          </a:p>
        </p:txBody>
      </p:sp>
      <p:pic>
        <p:nvPicPr>
          <p:cNvPr id="4" name="h4s17">
            <a:hlinkClick r:id="" action="ppaction://media"/>
            <a:extLst>
              <a:ext uri="{FF2B5EF4-FFF2-40B4-BE49-F238E27FC236}">
                <a16:creationId xmlns="" xmlns:a16="http://schemas.microsoft.com/office/drawing/2014/main" id="{D2308BB1-F8FB-4BD6-9755-4721908B612D}"/>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655894" y="4458479"/>
            <a:ext cx="730250" cy="730250"/>
          </a:xfrm>
          <a:prstGeom prst="rect">
            <a:avLst/>
          </a:prstGeom>
        </p:spPr>
      </p:pic>
    </p:spTree>
    <p:extLst>
      <p:ext uri="{BB962C8B-B14F-4D97-AF65-F5344CB8AC3E}">
        <p14:creationId xmlns:p14="http://schemas.microsoft.com/office/powerpoint/2010/main" val="723580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16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latin typeface="Comic Sans MS" panose="030F0702030302020204" pitchFamily="66" charset="0"/>
              </a:rPr>
              <a:t>Learning Intentions</a:t>
            </a:r>
            <a:endParaRPr lang="en-GB" dirty="0">
              <a:latin typeface="Comic Sans MS" panose="030F0702030302020204" pitchFamily="66" charset="0"/>
            </a:endParaRPr>
          </a:p>
        </p:txBody>
      </p:sp>
      <p:sp>
        <p:nvSpPr>
          <p:cNvPr id="3" name="Content Placeholder 2"/>
          <p:cNvSpPr>
            <a:spLocks noGrp="1"/>
          </p:cNvSpPr>
          <p:nvPr>
            <p:ph idx="1"/>
          </p:nvPr>
        </p:nvSpPr>
        <p:spPr/>
        <p:txBody>
          <a:bodyPr/>
          <a:lstStyle/>
          <a:p>
            <a:r>
              <a:rPr lang="en-GB" dirty="0" smtClean="0"/>
              <a:t>L.I: To know who lived in a medieval castle.</a:t>
            </a:r>
          </a:p>
          <a:p>
            <a:r>
              <a:rPr lang="en-GB" dirty="0" smtClean="0"/>
              <a:t>Steps to success</a:t>
            </a:r>
          </a:p>
          <a:p>
            <a:r>
              <a:rPr lang="en-GB" dirty="0" smtClean="0"/>
              <a:t>*I know who lived in a medieval castle.</a:t>
            </a:r>
          </a:p>
          <a:p>
            <a:r>
              <a:rPr lang="en-GB" dirty="0" smtClean="0"/>
              <a:t>* I know which medieval were the most and least powerful.</a:t>
            </a:r>
            <a:endParaRPr lang="en-GB" dirty="0"/>
          </a:p>
        </p:txBody>
      </p:sp>
    </p:spTree>
    <p:extLst>
      <p:ext uri="{BB962C8B-B14F-4D97-AF65-F5344CB8AC3E}">
        <p14:creationId xmlns:p14="http://schemas.microsoft.com/office/powerpoint/2010/main" val="4769940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 xmlns:a16="http://schemas.microsoft.com/office/drawing/2014/main" id="{F64F9B95-9045-48D2-B9F3-2927E98F54AA}"/>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 xmlns:a16="http://schemas.microsoft.com/office/drawing/2014/main" id="{085AA86F-6A4D-4BCB-A045-D992CDC2959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 xmlns:a16="http://schemas.microsoft.com/office/drawing/2014/main" id="{E49D7415-2F11-44C2-B6AA-13A25B6814B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 xmlns:a16="http://schemas.microsoft.com/office/drawing/2014/main" id="{D2E57F3D-33BE-4306-87E6-245763719516}"/>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800100" y="723900"/>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 xmlns:a16="http://schemas.microsoft.com/office/drawing/2014/main" id="{DFA515BA-FA30-4617-8C13-07A66010215C}"/>
              </a:ext>
            </a:extLst>
          </p:cNvPr>
          <p:cNvSpPr txBox="1"/>
          <p:nvPr/>
        </p:nvSpPr>
        <p:spPr>
          <a:xfrm>
            <a:off x="795967" y="1444827"/>
            <a:ext cx="4148384" cy="3500265"/>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120000"/>
              </a:lnSpc>
              <a:spcAft>
                <a:spcPts val="600"/>
              </a:spcAft>
            </a:pPr>
            <a:r>
              <a:rPr lang="en-US" sz="3500">
                <a:latin typeface="Comic Sans MS"/>
              </a:rPr>
              <a:t>Knights were often from wealthy families. They hunted with the lord and were very skilled figh</a:t>
            </a:r>
            <a:r>
              <a:rPr lang="en-US" sz="3200">
                <a:latin typeface="Comic Sans MS"/>
              </a:rPr>
              <a:t>ters. </a:t>
            </a:r>
            <a:endParaRPr lang="en-US"/>
          </a:p>
        </p:txBody>
      </p:sp>
      <p:pic>
        <p:nvPicPr>
          <p:cNvPr id="2" name="Picture 2" descr="A picture containing text&#10;&#10;Description automatically generated">
            <a:extLst>
              <a:ext uri="{FF2B5EF4-FFF2-40B4-BE49-F238E27FC236}">
                <a16:creationId xmlns="" xmlns:a16="http://schemas.microsoft.com/office/drawing/2014/main" id="{7BFAC0AD-2CCC-499C-A84D-0B3030630C95}"/>
              </a:ext>
            </a:extLst>
          </p:cNvPr>
          <p:cNvPicPr>
            <a:picLocks noChangeAspect="1"/>
          </p:cNvPicPr>
          <p:nvPr/>
        </p:nvPicPr>
        <p:blipFill>
          <a:blip r:embed="rId4"/>
          <a:stretch>
            <a:fillRect/>
          </a:stretch>
        </p:blipFill>
        <p:spPr>
          <a:xfrm>
            <a:off x="5345587" y="723900"/>
            <a:ext cx="5577525" cy="5410200"/>
          </a:xfrm>
          <a:prstGeom prst="rect">
            <a:avLst/>
          </a:prstGeom>
        </p:spPr>
      </p:pic>
      <p:pic>
        <p:nvPicPr>
          <p:cNvPr id="5" name="My recording 229">
            <a:hlinkClick r:id="" action="ppaction://media"/>
            <a:extLst>
              <a:ext uri="{FF2B5EF4-FFF2-40B4-BE49-F238E27FC236}">
                <a16:creationId xmlns="" xmlns:a16="http://schemas.microsoft.com/office/drawing/2014/main" id="{39149C4E-E2ED-44EE-8A85-D2A34BAF3964}"/>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438460" y="5407384"/>
            <a:ext cx="730250" cy="730250"/>
          </a:xfrm>
          <a:prstGeom prst="rect">
            <a:avLst/>
          </a:prstGeom>
        </p:spPr>
      </p:pic>
    </p:spTree>
    <p:extLst>
      <p:ext uri="{BB962C8B-B14F-4D97-AF65-F5344CB8AC3E}">
        <p14:creationId xmlns:p14="http://schemas.microsoft.com/office/powerpoint/2010/main" val="948729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592"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StopAudio" delay="0">
                      <p:tgtEl>
                        <p:sldTgt/>
                      </p:tgtEl>
                    </p:cond>
                  </p:endCondLst>
                </p:cTn>
                <p:tgtEl>
                  <p:spTgt spid="5"/>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 xmlns:a16="http://schemas.microsoft.com/office/drawing/2014/main" id="{F64F9B95-9045-48D2-B9F3-2927E98F54AA}"/>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 xmlns:a16="http://schemas.microsoft.com/office/drawing/2014/main" id="{085AA86F-6A4D-4BCB-A045-D992CDC2959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 xmlns:a16="http://schemas.microsoft.com/office/drawing/2014/main" id="{E49D7415-2F11-44C2-B6AA-13A25B6814B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descr="A picture containing application&#10;&#10;Description automatically generated">
            <a:extLst>
              <a:ext uri="{FF2B5EF4-FFF2-40B4-BE49-F238E27FC236}">
                <a16:creationId xmlns="" xmlns:a16="http://schemas.microsoft.com/office/drawing/2014/main" id="{57BF4BC9-A459-43BD-B97E-FFA6DA0332C7}"/>
              </a:ext>
            </a:extLst>
          </p:cNvPr>
          <p:cNvPicPr>
            <a:picLocks noChangeAspect="1"/>
          </p:cNvPicPr>
          <p:nvPr/>
        </p:nvPicPr>
        <p:blipFill>
          <a:blip r:embed="rId4"/>
          <a:stretch>
            <a:fillRect/>
          </a:stretch>
        </p:blipFill>
        <p:spPr>
          <a:xfrm>
            <a:off x="800100" y="1052536"/>
            <a:ext cx="4976888" cy="4752927"/>
          </a:xfrm>
          <a:prstGeom prst="rect">
            <a:avLst/>
          </a:prstGeom>
        </p:spPr>
      </p:pic>
      <p:cxnSp>
        <p:nvCxnSpPr>
          <p:cNvPr id="14" name="Straight Connector 13">
            <a:extLst>
              <a:ext uri="{FF2B5EF4-FFF2-40B4-BE49-F238E27FC236}">
                <a16:creationId xmlns="" xmlns:a16="http://schemas.microsoft.com/office/drawing/2014/main" id="{D2E57F3D-33BE-4306-87E6-245763719516}"/>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6515100" y="723900"/>
            <a:ext cx="16002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 xmlns:a16="http://schemas.microsoft.com/office/drawing/2014/main" id="{E5D54CDC-48F9-40AB-B503-84C80EFA2A0C}"/>
              </a:ext>
            </a:extLst>
          </p:cNvPr>
          <p:cNvSpPr txBox="1"/>
          <p:nvPr/>
        </p:nvSpPr>
        <p:spPr>
          <a:xfrm>
            <a:off x="6314373" y="1241304"/>
            <a:ext cx="5417356" cy="3885027"/>
          </a:xfrm>
          <a:prstGeom prst="rect">
            <a:avLst/>
          </a:prstGeom>
        </p:spPr>
        <p:txBody>
          <a:bodyPr rot="0" spcFirstLastPara="0" vertOverflow="overflow" horzOverflow="overflow" vert="horz" lIns="91440" tIns="45720" rIns="91440" bIns="45720" numCol="1" spcCol="0" rtlCol="0" fromWordArt="0" anchorCtr="0" forceAA="0" compatLnSpc="1">
            <a:prstTxWarp prst="textNoShape">
              <a:avLst/>
            </a:prstTxWarp>
            <a:noAutofit/>
          </a:bodyPr>
          <a:lstStyle/>
          <a:p>
            <a:pPr>
              <a:lnSpc>
                <a:spcPct val="120000"/>
              </a:lnSpc>
              <a:spcAft>
                <a:spcPts val="600"/>
              </a:spcAft>
            </a:pPr>
            <a:r>
              <a:rPr lang="en-US" sz="4000">
                <a:latin typeface="Comic Sans MS"/>
              </a:rPr>
              <a:t>The cook was one of the lord’s servants. He had to make the meals the lord wanted and feed everyone in the castle. </a:t>
            </a:r>
            <a:endParaRPr lang="en-US"/>
          </a:p>
        </p:txBody>
      </p:sp>
      <p:pic>
        <p:nvPicPr>
          <p:cNvPr id="4" name="h4s19">
            <a:hlinkClick r:id="" action="ppaction://media"/>
            <a:extLst>
              <a:ext uri="{FF2B5EF4-FFF2-40B4-BE49-F238E27FC236}">
                <a16:creationId xmlns="" xmlns:a16="http://schemas.microsoft.com/office/drawing/2014/main" id="{59FE0C8F-644A-47E7-80C4-09253E63B15C}"/>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842800" y="5335498"/>
            <a:ext cx="730250" cy="730250"/>
          </a:xfrm>
          <a:prstGeom prst="rect">
            <a:avLst/>
          </a:prstGeom>
        </p:spPr>
      </p:pic>
    </p:spTree>
    <p:extLst>
      <p:ext uri="{BB962C8B-B14F-4D97-AF65-F5344CB8AC3E}">
        <p14:creationId xmlns:p14="http://schemas.microsoft.com/office/powerpoint/2010/main" val="3945513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36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StopAudio" delay="0">
                      <p:tgtEl>
                        <p:sldTgt/>
                      </p:tgtEl>
                    </p:cond>
                  </p:endCondLst>
                </p:cTn>
                <p:tgtEl>
                  <p:spTgt spid="4"/>
                </p:tgtEl>
              </p:cMediaNode>
            </p:audi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640638" y="741872"/>
            <a:ext cx="4178277" cy="5658928"/>
          </a:xfrm>
          <a:prstGeom prst="rect">
            <a:avLst/>
          </a:prstGeom>
        </p:spPr>
      </p:pic>
      <p:pic>
        <p:nvPicPr>
          <p:cNvPr id="3" name="Picture 2"/>
          <p:cNvPicPr/>
          <p:nvPr/>
        </p:nvPicPr>
        <p:blipFill>
          <a:blip r:embed="rId3"/>
          <a:stretch>
            <a:fillRect/>
          </a:stretch>
        </p:blipFill>
        <p:spPr>
          <a:xfrm>
            <a:off x="1509622" y="888104"/>
            <a:ext cx="4360222" cy="5366463"/>
          </a:xfrm>
          <a:prstGeom prst="rect">
            <a:avLst/>
          </a:prstGeom>
        </p:spPr>
      </p:pic>
    </p:spTree>
    <p:extLst>
      <p:ext uri="{BB962C8B-B14F-4D97-AF65-F5344CB8AC3E}">
        <p14:creationId xmlns:p14="http://schemas.microsoft.com/office/powerpoint/2010/main" val="60131355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 xmlns:a16="http://schemas.microsoft.com/office/drawing/2014/main" id="{F64F9B95-9045-48D2-B9F3-2927E98F54AA}"/>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 xmlns:a16="http://schemas.microsoft.com/office/drawing/2014/main" id="{085AA86F-6A4D-4BCB-A045-D992CDC2959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 xmlns:a16="http://schemas.microsoft.com/office/drawing/2014/main" id="{E49D7415-2F11-44C2-B6AA-13A25B6814B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 xmlns:a16="http://schemas.microsoft.com/office/drawing/2014/main" id="{E5D54CDC-48F9-40AB-B503-84C80EFA2A0C}"/>
              </a:ext>
            </a:extLst>
          </p:cNvPr>
          <p:cNvSpPr txBox="1"/>
          <p:nvPr/>
        </p:nvSpPr>
        <p:spPr>
          <a:xfrm>
            <a:off x="193658" y="236288"/>
            <a:ext cx="11388742" cy="3885027"/>
          </a:xfrm>
          <a:prstGeom prst="rect">
            <a:avLst/>
          </a:prstGeom>
        </p:spPr>
        <p:txBody>
          <a:bodyPr rot="0" spcFirstLastPara="0" vertOverflow="overflow" horzOverflow="overflow" vert="horz" lIns="91440" tIns="45720" rIns="91440" bIns="45720" numCol="1" spcCol="0" rtlCol="0" fromWordArt="0" anchorCtr="0" forceAA="0" compatLnSpc="1">
            <a:prstTxWarp prst="textNoShape">
              <a:avLst/>
            </a:prstTxWarp>
            <a:noAutofit/>
          </a:bodyPr>
          <a:lstStyle/>
          <a:p>
            <a:pPr>
              <a:lnSpc>
                <a:spcPct val="120000"/>
              </a:lnSpc>
              <a:spcAft>
                <a:spcPts val="600"/>
              </a:spcAft>
            </a:pP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275" y="1094213"/>
            <a:ext cx="3707548" cy="52173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55435" y="864260"/>
            <a:ext cx="3920182" cy="56772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10590" y="162147"/>
            <a:ext cx="10543271" cy="646331"/>
          </a:xfrm>
          <a:prstGeom prst="rect">
            <a:avLst/>
          </a:prstGeom>
          <a:noFill/>
        </p:spPr>
        <p:txBody>
          <a:bodyPr wrap="none" rtlCol="0">
            <a:spAutoFit/>
          </a:bodyPr>
          <a:lstStyle/>
          <a:p>
            <a:r>
              <a:rPr lang="en-GB" dirty="0" smtClean="0">
                <a:latin typeface="Comic Sans MS" panose="030F0702030302020204" pitchFamily="66" charset="0"/>
              </a:rPr>
              <a:t>Task 1: Use the diary entry to help you fill in the lady’s and cook’s day. Try to get them in order.</a:t>
            </a:r>
          </a:p>
          <a:p>
            <a:r>
              <a:rPr lang="en-GB" dirty="0" smtClean="0">
                <a:latin typeface="Comic Sans MS" panose="030F0702030302020204" pitchFamily="66" charset="0"/>
              </a:rPr>
              <a:t>Task 2: Dominoes game. Can you match the person to their job role? </a:t>
            </a:r>
            <a:endParaRPr lang="en-GB" dirty="0">
              <a:latin typeface="Comic Sans MS" panose="030F0702030302020204" pitchFamily="66" charset="0"/>
            </a:endParaRPr>
          </a:p>
        </p:txBody>
      </p:sp>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76385" y="1366167"/>
            <a:ext cx="3285137" cy="4673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776363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9">
            <a:extLst>
              <a:ext uri="{FF2B5EF4-FFF2-40B4-BE49-F238E27FC236}">
                <a16:creationId xmlns="" xmlns:a16="http://schemas.microsoft.com/office/drawing/2014/main" id="{33E93247-6229-44AB-A550-739E971E690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 xmlns:a16="http://schemas.microsoft.com/office/drawing/2014/main" id="{76ACC145-4022-45F5-9FAA-206D1E385965}"/>
              </a:ext>
            </a:extLst>
          </p:cNvPr>
          <p:cNvSpPr txBox="1"/>
          <p:nvPr/>
        </p:nvSpPr>
        <p:spPr>
          <a:xfrm>
            <a:off x="669852" y="870596"/>
            <a:ext cx="4887382" cy="3747820"/>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a:spcBef>
                <a:spcPct val="0"/>
              </a:spcBef>
              <a:spcAft>
                <a:spcPts val="600"/>
              </a:spcAft>
            </a:pPr>
            <a:endParaRPr lang="en-US" sz="5400" cap="all" spc="30" dirty="0">
              <a:latin typeface="Univers Condensed"/>
              <a:ea typeface="+mj-ea"/>
              <a:cs typeface="+mj-cs"/>
            </a:endParaRPr>
          </a:p>
        </p:txBody>
      </p:sp>
      <p:cxnSp>
        <p:nvCxnSpPr>
          <p:cNvPr id="17" name="Straight Connector 11">
            <a:extLst>
              <a:ext uri="{FF2B5EF4-FFF2-40B4-BE49-F238E27FC236}">
                <a16:creationId xmlns="" xmlns:a16="http://schemas.microsoft.com/office/drawing/2014/main" id="{EE2E603F-4A95-4FE8-BB06-211DFD75DBEF}"/>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3">
            <a:extLst>
              <a:ext uri="{FF2B5EF4-FFF2-40B4-BE49-F238E27FC236}">
                <a16:creationId xmlns="" xmlns:a16="http://schemas.microsoft.com/office/drawing/2014/main" id="{D7CC41EB-2D81-4303-9171-6401B388BA35}"/>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800100" y="6134885"/>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 xmlns:a16="http://schemas.microsoft.com/office/drawing/2014/main" id="{2FCCFC00-082F-4F5B-886B-405BA853B9E6}"/>
              </a:ext>
            </a:extLst>
          </p:cNvPr>
          <p:cNvSpPr txBox="1"/>
          <p:nvPr/>
        </p:nvSpPr>
        <p:spPr>
          <a:xfrm>
            <a:off x="428369" y="1101306"/>
            <a:ext cx="4436930" cy="11079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6600" u="sng" dirty="0" smtClean="0">
                <a:latin typeface="Comic Sans MS"/>
              </a:rPr>
              <a:t>Castles 4</a:t>
            </a:r>
            <a:endParaRPr lang="en-US" sz="6600" u="sng" dirty="0">
              <a:latin typeface="Comic Sans MS"/>
            </a:endParaRPr>
          </a:p>
        </p:txBody>
      </p:sp>
      <p:sp>
        <p:nvSpPr>
          <p:cNvPr id="40" name="TextBox 39">
            <a:extLst>
              <a:ext uri="{FF2B5EF4-FFF2-40B4-BE49-F238E27FC236}">
                <a16:creationId xmlns="" xmlns:a16="http://schemas.microsoft.com/office/drawing/2014/main" id="{7980ECC3-9D81-488C-A6E7-7B494DBBB97B}"/>
              </a:ext>
            </a:extLst>
          </p:cNvPr>
          <p:cNvSpPr txBox="1"/>
          <p:nvPr/>
        </p:nvSpPr>
        <p:spPr>
          <a:xfrm>
            <a:off x="1245079" y="2438400"/>
            <a:ext cx="3001992" cy="30469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u="sng" dirty="0">
                <a:latin typeface="Comic Sans MS"/>
              </a:rPr>
              <a:t>Today we will be...</a:t>
            </a:r>
            <a:r>
              <a:rPr lang="en-US" sz="3200" dirty="0">
                <a:latin typeface="Comic Sans MS"/>
              </a:rPr>
              <a:t> Finding </a:t>
            </a:r>
            <a:r>
              <a:rPr lang="en-US" sz="3200">
                <a:latin typeface="Comic Sans MS"/>
              </a:rPr>
              <a:t>out about people living </a:t>
            </a:r>
            <a:r>
              <a:rPr lang="en-US" sz="3200" dirty="0">
                <a:latin typeface="Comic Sans MS"/>
              </a:rPr>
              <a:t>in medieval castles.</a:t>
            </a:r>
          </a:p>
        </p:txBody>
      </p:sp>
      <p:pic>
        <p:nvPicPr>
          <p:cNvPr id="3" name="Picture 4" descr="Diagram&#10;&#10;Description automatically generated">
            <a:extLst>
              <a:ext uri="{FF2B5EF4-FFF2-40B4-BE49-F238E27FC236}">
                <a16:creationId xmlns="" xmlns:a16="http://schemas.microsoft.com/office/drawing/2014/main" id="{DF0EDFDD-823B-4CAC-B3AD-C10E56662B45}"/>
              </a:ext>
            </a:extLst>
          </p:cNvPr>
          <p:cNvPicPr>
            <a:picLocks noChangeAspect="1"/>
          </p:cNvPicPr>
          <p:nvPr/>
        </p:nvPicPr>
        <p:blipFill rotWithShape="1">
          <a:blip r:embed="rId4"/>
          <a:srcRect r="3014" b="1320"/>
          <a:stretch/>
        </p:blipFill>
        <p:spPr>
          <a:xfrm>
            <a:off x="5472023" y="1363101"/>
            <a:ext cx="5086800" cy="4290068"/>
          </a:xfrm>
          <a:prstGeom prst="rect">
            <a:avLst/>
          </a:prstGeom>
        </p:spPr>
      </p:pic>
      <p:pic>
        <p:nvPicPr>
          <p:cNvPr id="2" name="hl4s1">
            <a:hlinkClick r:id="" action="ppaction://media"/>
            <a:extLst>
              <a:ext uri="{FF2B5EF4-FFF2-40B4-BE49-F238E27FC236}">
                <a16:creationId xmlns="" xmlns:a16="http://schemas.microsoft.com/office/drawing/2014/main" id="{A1804CDC-CA0C-4577-90F7-E442159C95D9}"/>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494422" y="1237951"/>
            <a:ext cx="730250" cy="730250"/>
          </a:xfrm>
          <a:prstGeom prst="rect">
            <a:avLst/>
          </a:prstGeom>
        </p:spPr>
      </p:pic>
    </p:spTree>
    <p:extLst>
      <p:ext uri="{BB962C8B-B14F-4D97-AF65-F5344CB8AC3E}">
        <p14:creationId xmlns:p14="http://schemas.microsoft.com/office/powerpoint/2010/main" val="2202807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272"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1" name="Straight Connector 10">
            <a:extLst>
              <a:ext uri="{FF2B5EF4-FFF2-40B4-BE49-F238E27FC236}">
                <a16:creationId xmlns="" xmlns:a16="http://schemas.microsoft.com/office/drawing/2014/main" id="{F64F9B95-9045-48D2-B9F3-2927E98F54AA}"/>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 xmlns:a16="http://schemas.microsoft.com/office/drawing/2014/main" id="{085AA86F-6A4D-4BCB-A045-D992CDC2959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5" name="Rectangle 14">
            <a:extLst>
              <a:ext uri="{FF2B5EF4-FFF2-40B4-BE49-F238E27FC236}">
                <a16:creationId xmlns="" xmlns:a16="http://schemas.microsoft.com/office/drawing/2014/main" id="{33E93247-6229-44AB-A550-739E971E690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 xmlns:a16="http://schemas.microsoft.com/office/drawing/2014/main" id="{735EB657-3432-4530-B6CE-A01DDE79CDD8}"/>
              </a:ext>
            </a:extLst>
          </p:cNvPr>
          <p:cNvSpPr txBox="1"/>
          <p:nvPr/>
        </p:nvSpPr>
        <p:spPr>
          <a:xfrm>
            <a:off x="731182" y="4683753"/>
            <a:ext cx="10775020" cy="922032"/>
          </a:xfrm>
          <a:prstGeom prst="rect">
            <a:avLst/>
          </a:prstGeom>
        </p:spPr>
        <p:txBody>
          <a:bodyPr rot="0" spcFirstLastPara="0" vert="horz" lIns="91440" tIns="45720" rIns="91440" bIns="45720" numCol="1" spcCol="0" rtlCol="0" fromWordArt="0" anchor="t" anchorCtr="0" forceAA="0" compatLnSpc="1">
            <a:prstTxWarp prst="textNoShape">
              <a:avLst/>
            </a:prstTxWarp>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Bef>
                <a:spcPct val="0"/>
              </a:spcBef>
              <a:spcAft>
                <a:spcPts val="600"/>
              </a:spcAft>
            </a:pPr>
            <a:endParaRPr lang="en-US" sz="3400" cap="all" spc="30" dirty="0">
              <a:latin typeface="Comic Sans MS"/>
              <a:ea typeface="+mj-ea"/>
              <a:cs typeface="+mj-cs"/>
            </a:endParaRPr>
          </a:p>
        </p:txBody>
      </p:sp>
      <p:pic>
        <p:nvPicPr>
          <p:cNvPr id="6" name="Picture 6" descr="Shape, circle&#10;&#10;Description automatically generated">
            <a:extLst>
              <a:ext uri="{FF2B5EF4-FFF2-40B4-BE49-F238E27FC236}">
                <a16:creationId xmlns="" xmlns:a16="http://schemas.microsoft.com/office/drawing/2014/main" id="{E5F80118-B8D3-4A29-AF6A-0CB3E6E299A4}"/>
              </a:ext>
            </a:extLst>
          </p:cNvPr>
          <p:cNvPicPr>
            <a:picLocks noChangeAspect="1"/>
          </p:cNvPicPr>
          <p:nvPr/>
        </p:nvPicPr>
        <p:blipFill>
          <a:blip r:embed="rId4"/>
          <a:stretch>
            <a:fillRect/>
          </a:stretch>
        </p:blipFill>
        <p:spPr>
          <a:xfrm>
            <a:off x="950216" y="723901"/>
            <a:ext cx="2184271" cy="3467098"/>
          </a:xfrm>
          <a:prstGeom prst="rect">
            <a:avLst/>
          </a:prstGeom>
        </p:spPr>
      </p:pic>
      <p:pic>
        <p:nvPicPr>
          <p:cNvPr id="5" name="Picture 5" descr="A drawing of a cartoon character&#10;&#10;Description automatically generated">
            <a:extLst>
              <a:ext uri="{FF2B5EF4-FFF2-40B4-BE49-F238E27FC236}">
                <a16:creationId xmlns="" xmlns:a16="http://schemas.microsoft.com/office/drawing/2014/main" id="{ECA38423-7272-4A07-99F2-7A0C38698626}"/>
              </a:ext>
            </a:extLst>
          </p:cNvPr>
          <p:cNvPicPr>
            <a:picLocks noChangeAspect="1"/>
          </p:cNvPicPr>
          <p:nvPr/>
        </p:nvPicPr>
        <p:blipFill>
          <a:blip r:embed="rId5"/>
          <a:stretch>
            <a:fillRect/>
          </a:stretch>
        </p:blipFill>
        <p:spPr>
          <a:xfrm>
            <a:off x="4009482" y="723901"/>
            <a:ext cx="1540932" cy="3467098"/>
          </a:xfrm>
          <a:prstGeom prst="rect">
            <a:avLst/>
          </a:prstGeom>
        </p:spPr>
      </p:pic>
      <p:pic>
        <p:nvPicPr>
          <p:cNvPr id="3" name="Picture 3" descr="Shape&#10;&#10;Description automatically generated">
            <a:extLst>
              <a:ext uri="{FF2B5EF4-FFF2-40B4-BE49-F238E27FC236}">
                <a16:creationId xmlns="" xmlns:a16="http://schemas.microsoft.com/office/drawing/2014/main" id="{926EA569-BF1C-4D8C-B971-4AFDB0C690A2}"/>
              </a:ext>
            </a:extLst>
          </p:cNvPr>
          <p:cNvPicPr>
            <a:picLocks noChangeAspect="1"/>
          </p:cNvPicPr>
          <p:nvPr/>
        </p:nvPicPr>
        <p:blipFill>
          <a:blip r:embed="rId6"/>
          <a:stretch>
            <a:fillRect/>
          </a:stretch>
        </p:blipFill>
        <p:spPr>
          <a:xfrm>
            <a:off x="6452126" y="723901"/>
            <a:ext cx="2054255" cy="3467098"/>
          </a:xfrm>
          <a:prstGeom prst="rect">
            <a:avLst/>
          </a:prstGeom>
        </p:spPr>
      </p:pic>
      <p:pic>
        <p:nvPicPr>
          <p:cNvPr id="4" name="Picture 4" descr="A picture containing shape&#10;&#10;Description automatically generated">
            <a:extLst>
              <a:ext uri="{FF2B5EF4-FFF2-40B4-BE49-F238E27FC236}">
                <a16:creationId xmlns="" xmlns:a16="http://schemas.microsoft.com/office/drawing/2014/main" id="{16699DC2-6713-449E-A6F4-6BB3990B50D3}"/>
              </a:ext>
            </a:extLst>
          </p:cNvPr>
          <p:cNvPicPr>
            <a:picLocks noChangeAspect="1"/>
          </p:cNvPicPr>
          <p:nvPr/>
        </p:nvPicPr>
        <p:blipFill>
          <a:blip r:embed="rId7"/>
          <a:stretch>
            <a:fillRect/>
          </a:stretch>
        </p:blipFill>
        <p:spPr>
          <a:xfrm>
            <a:off x="9288334" y="723901"/>
            <a:ext cx="1828894" cy="3467098"/>
          </a:xfrm>
          <a:prstGeom prst="rect">
            <a:avLst/>
          </a:prstGeom>
        </p:spPr>
      </p:pic>
      <p:cxnSp>
        <p:nvCxnSpPr>
          <p:cNvPr id="17" name="Straight Connector 16">
            <a:extLst>
              <a:ext uri="{FF2B5EF4-FFF2-40B4-BE49-F238E27FC236}">
                <a16:creationId xmlns="" xmlns:a16="http://schemas.microsoft.com/office/drawing/2014/main" id="{3D0A5F80-3A4E-4404-B836-A6C23BDEE909}"/>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800100" y="45720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
            <a:extLst>
              <a:ext uri="{FF2B5EF4-FFF2-40B4-BE49-F238E27FC236}">
                <a16:creationId xmlns="" xmlns:a16="http://schemas.microsoft.com/office/drawing/2014/main" id="{0415E569-1AE6-4F7B-A182-46FCD0EC9DED}"/>
              </a:ext>
            </a:extLst>
          </p:cNvPr>
          <p:cNvSpPr txBox="1"/>
          <p:nvPr/>
        </p:nvSpPr>
        <p:spPr>
          <a:xfrm>
            <a:off x="730733" y="4914595"/>
            <a:ext cx="10661168" cy="1385000"/>
          </a:xfrm>
          <a:prstGeom prst="rect">
            <a:avLst/>
          </a:prstGeom>
          <a:solidFill>
            <a:srgbClr val="FFC000"/>
          </a:solidFill>
          <a:ln>
            <a:noFill/>
          </a:ln>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Aft>
                <a:spcPts val="600"/>
              </a:spcAft>
            </a:pPr>
            <a:r>
              <a:rPr lang="en-US" sz="3600">
                <a:latin typeface="Comic Sans MS"/>
              </a:rPr>
              <a:t>Who do you think lived inside a medieval castle?</a:t>
            </a:r>
          </a:p>
        </p:txBody>
      </p:sp>
      <p:pic>
        <p:nvPicPr>
          <p:cNvPr id="8" name="hl4s2">
            <a:hlinkClick r:id="" action="ppaction://media"/>
            <a:extLst>
              <a:ext uri="{FF2B5EF4-FFF2-40B4-BE49-F238E27FC236}">
                <a16:creationId xmlns="" xmlns:a16="http://schemas.microsoft.com/office/drawing/2014/main" id="{9C70DB1E-866C-43E6-ABD1-EA5E2ED81DDD}"/>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5644611" y="2158101"/>
            <a:ext cx="730250" cy="730250"/>
          </a:xfrm>
          <a:prstGeom prst="rect">
            <a:avLst/>
          </a:prstGeom>
        </p:spPr>
      </p:pic>
    </p:spTree>
    <p:extLst>
      <p:ext uri="{BB962C8B-B14F-4D97-AF65-F5344CB8AC3E}">
        <p14:creationId xmlns:p14="http://schemas.microsoft.com/office/powerpoint/2010/main" val="2754604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800"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StopAudio" delay="0">
                      <p:tgtEl>
                        <p:sldTgt/>
                      </p:tgtEl>
                    </p:cond>
                  </p:endCondLst>
                </p:cTn>
                <p:tgtEl>
                  <p:spTgt spid="8"/>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1" name="Straight Connector 10">
            <a:extLst>
              <a:ext uri="{FF2B5EF4-FFF2-40B4-BE49-F238E27FC236}">
                <a16:creationId xmlns="" xmlns:a16="http://schemas.microsoft.com/office/drawing/2014/main" id="{F64F9B95-9045-48D2-B9F3-2927E98F54AA}"/>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 xmlns:a16="http://schemas.microsoft.com/office/drawing/2014/main" id="{085AA86F-6A4D-4BCB-A045-D992CDC2959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5" name="Rectangle 14">
            <a:extLst>
              <a:ext uri="{FF2B5EF4-FFF2-40B4-BE49-F238E27FC236}">
                <a16:creationId xmlns="" xmlns:a16="http://schemas.microsoft.com/office/drawing/2014/main" id="{E53615EE-C559-4E03-999B-5477F1626FE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 xmlns:a16="http://schemas.microsoft.com/office/drawing/2014/main" id="{B43766AD-6614-4710-B2A4-7BB682EE3D66}"/>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800100" y="723900"/>
            <a:ext cx="1696107"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 xmlns:a16="http://schemas.microsoft.com/office/drawing/2014/main" id="{98BB7A2B-9184-4F81-B551-DCB80A67F95A}"/>
              </a:ext>
            </a:extLst>
          </p:cNvPr>
          <p:cNvSpPr txBox="1"/>
          <p:nvPr/>
        </p:nvSpPr>
        <p:spPr>
          <a:xfrm>
            <a:off x="599447" y="800471"/>
            <a:ext cx="3602640" cy="3276312"/>
          </a:xfrm>
          <a:prstGeom prst="rect">
            <a:avLst/>
          </a:prstGeom>
        </p:spPr>
        <p:txBody>
          <a:bodyPr rot="0" spcFirstLastPara="0" vertOverflow="overflow" horzOverflow="overflow" vert="horz" lIns="91440" tIns="45720" rIns="91440" bIns="45720" numCol="1" spcCol="0" rtlCol="0" fromWordArt="0" anchorCtr="0" forceAA="0" compatLnSpc="1">
            <a:prstTxWarp prst="textNoShape">
              <a:avLst/>
            </a:prstTxWarp>
            <a:noAutofit/>
          </a:bodyPr>
          <a:lstStyle/>
          <a:p>
            <a:pPr>
              <a:lnSpc>
                <a:spcPct val="120000"/>
              </a:lnSpc>
              <a:spcAft>
                <a:spcPts val="600"/>
              </a:spcAft>
            </a:pPr>
            <a:r>
              <a:rPr lang="en-US" sz="2000">
                <a:latin typeface="Comic Sans MS"/>
              </a:rPr>
              <a:t>Lots of different people lived and worked in a castle. The lord and lady owned the castle. They decided how much tax the villagers should pay. Some lords owned several castles!</a:t>
            </a:r>
            <a:endParaRPr lang="en-US" sz="2000"/>
          </a:p>
        </p:txBody>
      </p:sp>
      <p:pic>
        <p:nvPicPr>
          <p:cNvPr id="4" name="Picture 5" descr="A drawing of a cartoon character&#10;&#10;Description automatically generated">
            <a:extLst>
              <a:ext uri="{FF2B5EF4-FFF2-40B4-BE49-F238E27FC236}">
                <a16:creationId xmlns="" xmlns:a16="http://schemas.microsoft.com/office/drawing/2014/main" id="{5BEDA01F-7270-4447-AD38-C592ADF52E32}"/>
              </a:ext>
            </a:extLst>
          </p:cNvPr>
          <p:cNvPicPr>
            <a:picLocks noChangeAspect="1"/>
          </p:cNvPicPr>
          <p:nvPr/>
        </p:nvPicPr>
        <p:blipFill>
          <a:blip r:embed="rId4"/>
          <a:stretch>
            <a:fillRect/>
          </a:stretch>
        </p:blipFill>
        <p:spPr>
          <a:xfrm>
            <a:off x="5567566" y="723899"/>
            <a:ext cx="2404532" cy="5410199"/>
          </a:xfrm>
          <a:prstGeom prst="rect">
            <a:avLst/>
          </a:prstGeom>
        </p:spPr>
      </p:pic>
      <p:pic>
        <p:nvPicPr>
          <p:cNvPr id="6" name="Picture 4" descr="A picture containing shape&#10;&#10;Description automatically generated">
            <a:extLst>
              <a:ext uri="{FF2B5EF4-FFF2-40B4-BE49-F238E27FC236}">
                <a16:creationId xmlns="" xmlns:a16="http://schemas.microsoft.com/office/drawing/2014/main" id="{A826A998-9E91-4B83-AECC-B1E2DAF36171}"/>
              </a:ext>
            </a:extLst>
          </p:cNvPr>
          <p:cNvPicPr>
            <a:picLocks noChangeAspect="1"/>
          </p:cNvPicPr>
          <p:nvPr/>
        </p:nvPicPr>
        <p:blipFill>
          <a:blip r:embed="rId5"/>
          <a:stretch>
            <a:fillRect/>
          </a:stretch>
        </p:blipFill>
        <p:spPr>
          <a:xfrm>
            <a:off x="8250090" y="723899"/>
            <a:ext cx="2853880" cy="5410199"/>
          </a:xfrm>
          <a:prstGeom prst="rect">
            <a:avLst/>
          </a:prstGeom>
        </p:spPr>
      </p:pic>
      <p:sp>
        <p:nvSpPr>
          <p:cNvPr id="7" name="TextBox 6">
            <a:extLst>
              <a:ext uri="{FF2B5EF4-FFF2-40B4-BE49-F238E27FC236}">
                <a16:creationId xmlns="" xmlns:a16="http://schemas.microsoft.com/office/drawing/2014/main" id="{78907F93-97B3-414D-9892-C177524523AC}"/>
              </a:ext>
            </a:extLst>
          </p:cNvPr>
          <p:cNvSpPr txBox="1"/>
          <p:nvPr/>
        </p:nvSpPr>
        <p:spPr>
          <a:xfrm>
            <a:off x="529450" y="3635011"/>
            <a:ext cx="4234489" cy="2693339"/>
          </a:xfrm>
          <a:prstGeom prst="rect">
            <a:avLst/>
          </a:prstGeom>
          <a:solidFill>
            <a:srgbClr val="FFC000"/>
          </a:solidFill>
          <a:ln>
            <a:noFill/>
          </a:ln>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Aft>
                <a:spcPts val="600"/>
              </a:spcAft>
            </a:pPr>
            <a:r>
              <a:rPr lang="en-US" sz="2800">
                <a:latin typeface="Comic Sans MS"/>
                <a:ea typeface="+mn-lt"/>
                <a:cs typeface="+mn-lt"/>
              </a:rPr>
              <a:t>Running a castle was a complicated job so they would have had people to help them. Who do you think helped the lord and lady?</a:t>
            </a:r>
            <a:endParaRPr lang="en-US">
              <a:latin typeface="Comic Sans MS"/>
            </a:endParaRPr>
          </a:p>
        </p:txBody>
      </p:sp>
      <p:pic>
        <p:nvPicPr>
          <p:cNvPr id="3" name="hl4s3">
            <a:hlinkClick r:id="" action="ppaction://media"/>
            <a:extLst>
              <a:ext uri="{FF2B5EF4-FFF2-40B4-BE49-F238E27FC236}">
                <a16:creationId xmlns="" xmlns:a16="http://schemas.microsoft.com/office/drawing/2014/main" id="{ACE7340E-6B93-41DC-8EC8-F2F5BE307653}"/>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120611" y="2330630"/>
            <a:ext cx="730250" cy="730250"/>
          </a:xfrm>
          <a:prstGeom prst="rect">
            <a:avLst/>
          </a:prstGeom>
        </p:spPr>
      </p:pic>
    </p:spTree>
    <p:extLst>
      <p:ext uri="{BB962C8B-B14F-4D97-AF65-F5344CB8AC3E}">
        <p14:creationId xmlns:p14="http://schemas.microsoft.com/office/powerpoint/2010/main" val="1386927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8944"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StopAudio" delay="0">
                      <p:tgtEl>
                        <p:sldTgt/>
                      </p:tgtEl>
                    </p:cond>
                  </p:endCondLst>
                </p:cTn>
                <p:tgtEl>
                  <p:spTgt spid="3"/>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1" name="Straight Connector 10">
            <a:extLst>
              <a:ext uri="{FF2B5EF4-FFF2-40B4-BE49-F238E27FC236}">
                <a16:creationId xmlns="" xmlns:a16="http://schemas.microsoft.com/office/drawing/2014/main" id="{F64F9B95-9045-48D2-B9F3-2927E98F54AA}"/>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 xmlns:a16="http://schemas.microsoft.com/office/drawing/2014/main" id="{085AA86F-6A4D-4BCB-A045-D992CDC2959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5" name="Rectangle 14">
            <a:extLst>
              <a:ext uri="{FF2B5EF4-FFF2-40B4-BE49-F238E27FC236}">
                <a16:creationId xmlns="" xmlns:a16="http://schemas.microsoft.com/office/drawing/2014/main" id="{E49D7415-2F11-44C2-B6AA-13A25B6814B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 xmlns:a16="http://schemas.microsoft.com/office/drawing/2014/main" id="{5EF1A8C6-8F60-4EF2-B4D7-A5A5E94F6946}"/>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pic>
        <p:nvPicPr>
          <p:cNvPr id="6" name="Picture 6" descr="A picture containing drawing&#10;&#10;Description automatically generated">
            <a:extLst>
              <a:ext uri="{FF2B5EF4-FFF2-40B4-BE49-F238E27FC236}">
                <a16:creationId xmlns="" xmlns:a16="http://schemas.microsoft.com/office/drawing/2014/main" id="{D6F2D2A9-53C1-4BFB-967D-4D3AD7F5A8FB}"/>
              </a:ext>
            </a:extLst>
          </p:cNvPr>
          <p:cNvPicPr>
            <a:picLocks noChangeAspect="1"/>
          </p:cNvPicPr>
          <p:nvPr/>
        </p:nvPicPr>
        <p:blipFill>
          <a:blip r:embed="rId4"/>
          <a:stretch>
            <a:fillRect/>
          </a:stretch>
        </p:blipFill>
        <p:spPr>
          <a:xfrm>
            <a:off x="756967" y="1407959"/>
            <a:ext cx="2288512" cy="3923165"/>
          </a:xfrm>
          <a:prstGeom prst="rect">
            <a:avLst/>
          </a:prstGeom>
        </p:spPr>
      </p:pic>
      <p:sp>
        <p:nvSpPr>
          <p:cNvPr id="2" name="TextBox 1">
            <a:extLst>
              <a:ext uri="{FF2B5EF4-FFF2-40B4-BE49-F238E27FC236}">
                <a16:creationId xmlns="" xmlns:a16="http://schemas.microsoft.com/office/drawing/2014/main" id="{21146AB5-6752-45A2-8FAB-55F2D563A83A}"/>
              </a:ext>
            </a:extLst>
          </p:cNvPr>
          <p:cNvSpPr txBox="1"/>
          <p:nvPr/>
        </p:nvSpPr>
        <p:spPr>
          <a:xfrm>
            <a:off x="3245217" y="900003"/>
            <a:ext cx="8146054" cy="3923165"/>
          </a:xfrm>
          <a:prstGeom prst="rect">
            <a:avLst/>
          </a:prstGeom>
        </p:spPr>
        <p:txBody>
          <a:bodyPr rot="0" spcFirstLastPara="0" vertOverflow="overflow" horzOverflow="overflow" vert="horz" lIns="91440" tIns="45720" rIns="91440" bIns="45720" numCol="1" spcCol="0" rtlCol="0" fromWordArt="0" anchorCtr="0" forceAA="0" compatLnSpc="1">
            <a:prstTxWarp prst="textNoShape">
              <a:avLst/>
            </a:prstTxWarp>
            <a:normAutofit/>
          </a:bodyPr>
          <a:lstStyle/>
          <a:p>
            <a:pPr>
              <a:lnSpc>
                <a:spcPct val="120000"/>
              </a:lnSpc>
              <a:spcAft>
                <a:spcPts val="600"/>
              </a:spcAft>
            </a:pPr>
            <a:r>
              <a:rPr lang="en-US" sz="2400">
                <a:latin typeface="Comic Sans MS"/>
              </a:rPr>
              <a:t>The lord and lady had clerks, stewards and marshals to help them run the estate. The clerk kept a record of the money being spent. The steward was in charge of the entire household. He told the cooks, musicians and servants what to do. The marshal was in charge of the horses, carters, boatmen and stewards. </a:t>
            </a:r>
            <a:endParaRPr lang="en-US"/>
          </a:p>
        </p:txBody>
      </p:sp>
      <p:cxnSp>
        <p:nvCxnSpPr>
          <p:cNvPr id="19" name="Straight Connector 18">
            <a:extLst>
              <a:ext uri="{FF2B5EF4-FFF2-40B4-BE49-F238E27FC236}">
                <a16:creationId xmlns="" xmlns:a16="http://schemas.microsoft.com/office/drawing/2014/main" id="{FD9760AA-CA3F-4C65-B688-B44307731F5A}"/>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 xmlns:a16="http://schemas.microsoft.com/office/drawing/2014/main" id="{B6BA5F37-4F90-4812-B295-AA985C7489B6}"/>
              </a:ext>
            </a:extLst>
          </p:cNvPr>
          <p:cNvSpPr txBox="1"/>
          <p:nvPr/>
        </p:nvSpPr>
        <p:spPr>
          <a:xfrm>
            <a:off x="3246771" y="3908182"/>
            <a:ext cx="8217017" cy="1686924"/>
          </a:xfrm>
          <a:prstGeom prst="rect">
            <a:avLst/>
          </a:prstGeom>
          <a:solidFill>
            <a:srgbClr val="FFC000"/>
          </a:solidFill>
          <a:ln>
            <a:noFill/>
          </a:ln>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Aft>
                <a:spcPts val="600"/>
              </a:spcAft>
            </a:pPr>
            <a:r>
              <a:rPr lang="en-US" sz="3200">
                <a:latin typeface="Comic Sans MS"/>
              </a:rPr>
              <a:t>These were important jobs so the clerk, steward and marshal could read and write. </a:t>
            </a:r>
            <a:endParaRPr lang="en-US" sz="3200" dirty="0">
              <a:latin typeface="Comic Sans MS"/>
            </a:endParaRPr>
          </a:p>
        </p:txBody>
      </p:sp>
      <p:pic>
        <p:nvPicPr>
          <p:cNvPr id="3" name="h4s4">
            <a:hlinkClick r:id="" action="ppaction://media"/>
            <a:extLst>
              <a:ext uri="{FF2B5EF4-FFF2-40B4-BE49-F238E27FC236}">
                <a16:creationId xmlns="" xmlns:a16="http://schemas.microsoft.com/office/drawing/2014/main" id="{8BE5DE64-FEBE-46B6-B483-79615574F0FE}"/>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536098" y="5270256"/>
            <a:ext cx="730250" cy="730250"/>
          </a:xfrm>
          <a:prstGeom prst="rect">
            <a:avLst/>
          </a:prstGeom>
        </p:spPr>
      </p:pic>
    </p:spTree>
    <p:extLst>
      <p:ext uri="{BB962C8B-B14F-4D97-AF65-F5344CB8AC3E}">
        <p14:creationId xmlns:p14="http://schemas.microsoft.com/office/powerpoint/2010/main" val="58309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7584"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StopAudio" delay="0">
                      <p:tgtEl>
                        <p:sldTgt/>
                      </p:tgtEl>
                    </p:cond>
                  </p:endCondLst>
                </p:cTn>
                <p:tgtEl>
                  <p:spTgt spid="3"/>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 xmlns:a16="http://schemas.microsoft.com/office/drawing/2014/main" id="{F64F9B95-9045-48D2-B9F3-2927E98F54AA}"/>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 xmlns:a16="http://schemas.microsoft.com/office/drawing/2014/main" id="{085AA86F-6A4D-4BCB-A045-D992CDC2959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 xmlns:a16="http://schemas.microsoft.com/office/drawing/2014/main" id="{660EB578-C970-4186-B93C-45851BBC6E3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descr="A picture containing toy&#10;&#10;Description automatically generated">
            <a:extLst>
              <a:ext uri="{FF2B5EF4-FFF2-40B4-BE49-F238E27FC236}">
                <a16:creationId xmlns="" xmlns:a16="http://schemas.microsoft.com/office/drawing/2014/main" id="{3F3A4A19-D65D-40F6-9CE7-869D48B8D552}"/>
              </a:ext>
            </a:extLst>
          </p:cNvPr>
          <p:cNvPicPr>
            <a:picLocks noChangeAspect="1"/>
          </p:cNvPicPr>
          <p:nvPr/>
        </p:nvPicPr>
        <p:blipFill rotWithShape="1">
          <a:blip r:embed="rId4"/>
          <a:srcRect r="2526" b="2"/>
          <a:stretch/>
        </p:blipFill>
        <p:spPr>
          <a:xfrm>
            <a:off x="20" y="-17929"/>
            <a:ext cx="4876780" cy="6875929"/>
          </a:xfrm>
          <a:prstGeom prst="rect">
            <a:avLst/>
          </a:prstGeom>
        </p:spPr>
      </p:pic>
      <p:cxnSp>
        <p:nvCxnSpPr>
          <p:cNvPr id="14" name="Straight Connector 13">
            <a:extLst>
              <a:ext uri="{FF2B5EF4-FFF2-40B4-BE49-F238E27FC236}">
                <a16:creationId xmlns="" xmlns:a16="http://schemas.microsoft.com/office/drawing/2014/main" id="{CDF57B02-07BB-407B-BB36-06D9C64A673E}"/>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5715000" y="738013"/>
            <a:ext cx="56769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 xmlns:a16="http://schemas.microsoft.com/office/drawing/2014/main" id="{C27E0276-0D02-4C24-9D82-759AFB13A880}"/>
              </a:ext>
            </a:extLst>
          </p:cNvPr>
          <p:cNvSpPr txBox="1"/>
          <p:nvPr/>
        </p:nvSpPr>
        <p:spPr>
          <a:xfrm>
            <a:off x="5595698" y="940279"/>
            <a:ext cx="6005933" cy="3774464"/>
          </a:xfrm>
          <a:prstGeom prst="rect">
            <a:avLst/>
          </a:prstGeom>
        </p:spPr>
        <p:txBody>
          <a:bodyPr rot="0" spcFirstLastPara="0" vertOverflow="overflow" horzOverflow="overflow" vert="horz" lIns="91440" tIns="45720" rIns="91440" bIns="45720" numCol="1" spcCol="0" rtlCol="0" fromWordArt="0" anchorCtr="0" forceAA="0" compatLnSpc="1">
            <a:prstTxWarp prst="textNoShape">
              <a:avLst/>
            </a:prstTxWarp>
            <a:normAutofit/>
          </a:bodyPr>
          <a:lstStyle/>
          <a:p>
            <a:pPr>
              <a:lnSpc>
                <a:spcPct val="120000"/>
              </a:lnSpc>
              <a:spcAft>
                <a:spcPts val="600"/>
              </a:spcAft>
            </a:pPr>
            <a:r>
              <a:rPr lang="en-US" sz="2800">
                <a:latin typeface="Comic Sans MS"/>
              </a:rPr>
              <a:t>In medieval times people were very religious. Castles would have their own chapel or church and priest. The priest was called a chaplain. He was in charge of the choirboys. </a:t>
            </a:r>
            <a:endParaRPr lang="en-US"/>
          </a:p>
        </p:txBody>
      </p:sp>
      <p:cxnSp>
        <p:nvCxnSpPr>
          <p:cNvPr id="16" name="Straight Connector 15">
            <a:extLst>
              <a:ext uri="{FF2B5EF4-FFF2-40B4-BE49-F238E27FC236}">
                <a16:creationId xmlns="" xmlns:a16="http://schemas.microsoft.com/office/drawing/2014/main" id="{C6855964-C920-48EB-8804-74291211C8A9}"/>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5715000" y="6134100"/>
            <a:ext cx="56769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 xmlns:a16="http://schemas.microsoft.com/office/drawing/2014/main" id="{8B3A1B04-1E1B-4EE6-B071-D61424D7EEDA}"/>
              </a:ext>
            </a:extLst>
          </p:cNvPr>
          <p:cNvSpPr txBox="1"/>
          <p:nvPr/>
        </p:nvSpPr>
        <p:spPr>
          <a:xfrm>
            <a:off x="5647791" y="4397010"/>
            <a:ext cx="6031657" cy="1902585"/>
          </a:xfrm>
          <a:prstGeom prst="rect">
            <a:avLst/>
          </a:prstGeom>
          <a:solidFill>
            <a:srgbClr val="FFC000"/>
          </a:solidFill>
          <a:ln>
            <a:noFill/>
          </a:ln>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Aft>
                <a:spcPts val="600"/>
              </a:spcAft>
            </a:pPr>
            <a:r>
              <a:rPr lang="en-US" sz="2800">
                <a:latin typeface="Comic Sans MS"/>
              </a:rPr>
              <a:t>The chaplain could also read and </a:t>
            </a:r>
            <a:r>
              <a:rPr lang="en-US" sz="2800" dirty="0">
                <a:latin typeface="Comic Sans MS"/>
              </a:rPr>
              <a:t>write. He wrote letters for the lord. </a:t>
            </a:r>
          </a:p>
        </p:txBody>
      </p:sp>
      <p:pic>
        <p:nvPicPr>
          <p:cNvPr id="5" name="h4s5">
            <a:hlinkClick r:id="" action="ppaction://media"/>
            <a:extLst>
              <a:ext uri="{FF2B5EF4-FFF2-40B4-BE49-F238E27FC236}">
                <a16:creationId xmlns="" xmlns:a16="http://schemas.microsoft.com/office/drawing/2014/main" id="{7044D28B-DD66-4487-9160-EABE8BA9A5E8}"/>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235630" y="1597385"/>
            <a:ext cx="730250" cy="730250"/>
          </a:xfrm>
          <a:prstGeom prst="rect">
            <a:avLst/>
          </a:prstGeom>
        </p:spPr>
      </p:pic>
    </p:spTree>
    <p:extLst>
      <p:ext uri="{BB962C8B-B14F-4D97-AF65-F5344CB8AC3E}">
        <p14:creationId xmlns:p14="http://schemas.microsoft.com/office/powerpoint/2010/main" val="4072366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7216"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StopAudio" delay="0">
                      <p:tgtEl>
                        <p:sldTgt/>
                      </p:tgtEl>
                    </p:cond>
                  </p:endCondLst>
                </p:cTn>
                <p:tgtEl>
                  <p:spTgt spid="5"/>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 xmlns:a16="http://schemas.microsoft.com/office/drawing/2014/main" id="{F64F9B95-9045-48D2-B9F3-2927E98F54AA}"/>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 xmlns:a16="http://schemas.microsoft.com/office/drawing/2014/main" id="{085AA86F-6A4D-4BCB-A045-D992CDC2959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 xmlns:a16="http://schemas.microsoft.com/office/drawing/2014/main" id="{E49D7415-2F11-44C2-B6AA-13A25B6814B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 xmlns:a16="http://schemas.microsoft.com/office/drawing/2014/main" id="{D2E57F3D-33BE-4306-87E6-245763719516}"/>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800100" y="723900"/>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 xmlns:a16="http://schemas.microsoft.com/office/drawing/2014/main" id="{C70AB9BA-E8E3-4950-95AE-59A73A15BA3B}"/>
              </a:ext>
            </a:extLst>
          </p:cNvPr>
          <p:cNvSpPr txBox="1"/>
          <p:nvPr/>
        </p:nvSpPr>
        <p:spPr>
          <a:xfrm>
            <a:off x="479664" y="941620"/>
            <a:ext cx="4148384" cy="3500265"/>
          </a:xfrm>
          <a:prstGeom prst="rect">
            <a:avLst/>
          </a:prstGeom>
        </p:spPr>
        <p:txBody>
          <a:bodyPr rot="0" spcFirstLastPara="0" vertOverflow="overflow" horzOverflow="overflow" vert="horz" lIns="91440" tIns="45720" rIns="91440" bIns="45720" numCol="1" spcCol="0" rtlCol="0" fromWordArt="0" anchorCtr="0" forceAA="0" compatLnSpc="1">
            <a:prstTxWarp prst="textNoShape">
              <a:avLst/>
            </a:prstTxWarp>
            <a:noAutofit/>
          </a:bodyPr>
          <a:lstStyle/>
          <a:p>
            <a:pPr>
              <a:lnSpc>
                <a:spcPct val="120000"/>
              </a:lnSpc>
              <a:spcAft>
                <a:spcPts val="600"/>
              </a:spcAft>
            </a:pPr>
            <a:r>
              <a:rPr lang="en-US" sz="2800">
                <a:latin typeface="Comic Sans MS"/>
              </a:rPr>
              <a:t>The knights were well-trained soldiers. They rode into battle on horses. Squires were training to be knights. Men-at-arms or footsoldiers were soldiers who were well trained but were not as important as knights.</a:t>
            </a:r>
            <a:r>
              <a:rPr lang="en-US" sz="2400" dirty="0">
                <a:latin typeface="Comic Sans MS"/>
              </a:rPr>
              <a:t> </a:t>
            </a:r>
            <a:endParaRPr lang="en-US" dirty="0"/>
          </a:p>
        </p:txBody>
      </p:sp>
      <p:pic>
        <p:nvPicPr>
          <p:cNvPr id="2" name="Picture 2" descr="Shape&#10;&#10;Description automatically generated">
            <a:extLst>
              <a:ext uri="{FF2B5EF4-FFF2-40B4-BE49-F238E27FC236}">
                <a16:creationId xmlns="" xmlns:a16="http://schemas.microsoft.com/office/drawing/2014/main" id="{BABBE3FC-E3C9-46AC-A807-55D00909F122}"/>
              </a:ext>
            </a:extLst>
          </p:cNvPr>
          <p:cNvPicPr>
            <a:picLocks noChangeAspect="1"/>
          </p:cNvPicPr>
          <p:nvPr/>
        </p:nvPicPr>
        <p:blipFill>
          <a:blip r:embed="rId4"/>
          <a:stretch>
            <a:fillRect/>
          </a:stretch>
        </p:blipFill>
        <p:spPr>
          <a:xfrm>
            <a:off x="4876800" y="1501679"/>
            <a:ext cx="6515100" cy="3854641"/>
          </a:xfrm>
          <a:prstGeom prst="rect">
            <a:avLst/>
          </a:prstGeom>
        </p:spPr>
      </p:pic>
      <p:pic>
        <p:nvPicPr>
          <p:cNvPr id="4" name="h4s6">
            <a:hlinkClick r:id="" action="ppaction://media"/>
            <a:extLst>
              <a:ext uri="{FF2B5EF4-FFF2-40B4-BE49-F238E27FC236}">
                <a16:creationId xmlns="" xmlns:a16="http://schemas.microsoft.com/office/drawing/2014/main" id="{74D0D549-62EF-4036-8ADF-45BB73B61A0E}"/>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528045" y="5709309"/>
            <a:ext cx="730250" cy="730250"/>
          </a:xfrm>
          <a:prstGeom prst="rect">
            <a:avLst/>
          </a:prstGeom>
        </p:spPr>
      </p:pic>
    </p:spTree>
    <p:extLst>
      <p:ext uri="{BB962C8B-B14F-4D97-AF65-F5344CB8AC3E}">
        <p14:creationId xmlns:p14="http://schemas.microsoft.com/office/powerpoint/2010/main" val="3136648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497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StopAudio" delay="0">
                      <p:tgtEl>
                        <p:sldTgt/>
                      </p:tgtEl>
                    </p:cond>
                  </p:endCondLst>
                </p:cTn>
                <p:tgtEl>
                  <p:spTgt spid="4"/>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 xmlns:a16="http://schemas.microsoft.com/office/drawing/2014/main" id="{F64F9B95-9045-48D2-B9F3-2927E98F54AA}"/>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 xmlns:a16="http://schemas.microsoft.com/office/drawing/2014/main" id="{085AA86F-6A4D-4BCB-A045-D992CDC2959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 xmlns:a16="http://schemas.microsoft.com/office/drawing/2014/main" id="{660EB578-C970-4186-B93C-45851BBC6E3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descr="A picture containing drawing&#10;&#10;Description automatically generated">
            <a:extLst>
              <a:ext uri="{FF2B5EF4-FFF2-40B4-BE49-F238E27FC236}">
                <a16:creationId xmlns="" xmlns:a16="http://schemas.microsoft.com/office/drawing/2014/main" id="{352B7C3D-663E-46F3-B019-053911868992}"/>
              </a:ext>
            </a:extLst>
          </p:cNvPr>
          <p:cNvPicPr>
            <a:picLocks noChangeAspect="1"/>
          </p:cNvPicPr>
          <p:nvPr/>
        </p:nvPicPr>
        <p:blipFill rotWithShape="1">
          <a:blip r:embed="rId4"/>
          <a:srcRect l="3882" r="2" b="2"/>
          <a:stretch/>
        </p:blipFill>
        <p:spPr>
          <a:xfrm>
            <a:off x="20" y="-17929"/>
            <a:ext cx="4876780" cy="6875929"/>
          </a:xfrm>
          <a:prstGeom prst="rect">
            <a:avLst/>
          </a:prstGeom>
        </p:spPr>
      </p:pic>
      <p:cxnSp>
        <p:nvCxnSpPr>
          <p:cNvPr id="14" name="Straight Connector 13">
            <a:extLst>
              <a:ext uri="{FF2B5EF4-FFF2-40B4-BE49-F238E27FC236}">
                <a16:creationId xmlns="" xmlns:a16="http://schemas.microsoft.com/office/drawing/2014/main" id="{CDF57B02-07BB-407B-BB36-06D9C64A673E}"/>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5715000" y="738013"/>
            <a:ext cx="56769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 xmlns:a16="http://schemas.microsoft.com/office/drawing/2014/main" id="{D8925895-12E5-4B76-9360-BFB7D7148210}"/>
              </a:ext>
            </a:extLst>
          </p:cNvPr>
          <p:cNvSpPr txBox="1"/>
          <p:nvPr/>
        </p:nvSpPr>
        <p:spPr>
          <a:xfrm>
            <a:off x="5538188" y="897147"/>
            <a:ext cx="6005933" cy="3774464"/>
          </a:xfrm>
          <a:prstGeom prst="rect">
            <a:avLst/>
          </a:prstGeom>
        </p:spPr>
        <p:txBody>
          <a:bodyPr rot="0" spcFirstLastPara="0" vertOverflow="overflow" horzOverflow="overflow" vert="horz" lIns="91440" tIns="45720" rIns="91440" bIns="45720" numCol="1" spcCol="0" rtlCol="0" fromWordArt="0" anchorCtr="0" forceAA="0" compatLnSpc="1">
            <a:prstTxWarp prst="textNoShape">
              <a:avLst/>
            </a:prstTxWarp>
            <a:normAutofit/>
          </a:bodyPr>
          <a:lstStyle/>
          <a:p>
            <a:pPr>
              <a:lnSpc>
                <a:spcPct val="120000"/>
              </a:lnSpc>
              <a:spcAft>
                <a:spcPts val="600"/>
              </a:spcAft>
            </a:pPr>
            <a:r>
              <a:rPr lang="en-US" sz="4000">
                <a:latin typeface="Comic Sans MS"/>
              </a:rPr>
              <a:t>Jesters, acrobats and jugglers entertained the lord, the lady and their guests at feasts.</a:t>
            </a:r>
            <a:endParaRPr lang="en-US"/>
          </a:p>
        </p:txBody>
      </p:sp>
      <p:cxnSp>
        <p:nvCxnSpPr>
          <p:cNvPr id="16" name="Straight Connector 15">
            <a:extLst>
              <a:ext uri="{FF2B5EF4-FFF2-40B4-BE49-F238E27FC236}">
                <a16:creationId xmlns="" xmlns:a16="http://schemas.microsoft.com/office/drawing/2014/main" id="{C6855964-C920-48EB-8804-74291211C8A9}"/>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5715000" y="6134100"/>
            <a:ext cx="56769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 xmlns:a16="http://schemas.microsoft.com/office/drawing/2014/main" id="{DB7894B8-50DF-4D0C-B3C1-1AF67706866B}"/>
              </a:ext>
            </a:extLst>
          </p:cNvPr>
          <p:cNvSpPr txBox="1"/>
          <p:nvPr/>
        </p:nvSpPr>
        <p:spPr>
          <a:xfrm>
            <a:off x="5633414" y="4051953"/>
            <a:ext cx="6031657" cy="1902585"/>
          </a:xfrm>
          <a:prstGeom prst="rect">
            <a:avLst/>
          </a:prstGeom>
          <a:solidFill>
            <a:srgbClr val="FFC000"/>
          </a:solidFill>
          <a:ln>
            <a:noFill/>
          </a:ln>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Aft>
                <a:spcPts val="600"/>
              </a:spcAft>
            </a:pPr>
            <a:r>
              <a:rPr lang="en-US" sz="3600">
                <a:latin typeface="Comic Sans MS"/>
              </a:rPr>
              <a:t>What else do you think was important at a feast?</a:t>
            </a:r>
            <a:endParaRPr lang="en-US" sz="2800" dirty="0">
              <a:latin typeface="Comic Sans MS"/>
            </a:endParaRPr>
          </a:p>
        </p:txBody>
      </p:sp>
      <p:pic>
        <p:nvPicPr>
          <p:cNvPr id="5" name="h4s7">
            <a:hlinkClick r:id="" action="ppaction://media"/>
            <a:extLst>
              <a:ext uri="{FF2B5EF4-FFF2-40B4-BE49-F238E27FC236}">
                <a16:creationId xmlns="" xmlns:a16="http://schemas.microsoft.com/office/drawing/2014/main" id="{5AB55D73-3DEA-4BF1-99B8-8EFD8942C6A4}"/>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290045" y="5766818"/>
            <a:ext cx="730250" cy="730250"/>
          </a:xfrm>
          <a:prstGeom prst="rect">
            <a:avLst/>
          </a:prstGeom>
        </p:spPr>
      </p:pic>
    </p:spTree>
    <p:extLst>
      <p:ext uri="{BB962C8B-B14F-4D97-AF65-F5344CB8AC3E}">
        <p14:creationId xmlns:p14="http://schemas.microsoft.com/office/powerpoint/2010/main" val="2447516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728"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StopAudio" delay="0">
                      <p:tgtEl>
                        <p:sldTgt/>
                      </p:tgtEl>
                    </p:cond>
                  </p:endCondLst>
                </p:cTn>
                <p:tgtEl>
                  <p:spTgt spid="5"/>
                </p:tgtEl>
              </p:cMediaNode>
            </p:audio>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hronicleVTI">
  <a:themeElements>
    <a:clrScheme name="Chronicle">
      <a:dk1>
        <a:srgbClr val="000000"/>
      </a:dk1>
      <a:lt1>
        <a:srgbClr val="FFFFFF"/>
      </a:lt1>
      <a:dk2>
        <a:srgbClr val="1C1C32"/>
      </a:dk2>
      <a:lt2>
        <a:srgbClr val="F8F4F1"/>
      </a:lt2>
      <a:accent1>
        <a:srgbClr val="734B67"/>
      </a:accent1>
      <a:accent2>
        <a:srgbClr val="959EBB"/>
      </a:accent2>
      <a:accent3>
        <a:srgbClr val="596781"/>
      </a:accent3>
      <a:accent4>
        <a:srgbClr val="7F6E8C"/>
      </a:accent4>
      <a:accent5>
        <a:srgbClr val="DB9A8F"/>
      </a:accent5>
      <a:accent6>
        <a:srgbClr val="C29AB1"/>
      </a:accent6>
      <a:hlink>
        <a:srgbClr val="778BA2"/>
      </a:hlink>
      <a:folHlink>
        <a:srgbClr val="A27C99"/>
      </a:folHlink>
    </a:clrScheme>
    <a:fontScheme name="Univers Calisto">
      <a:majorFont>
        <a:latin typeface="Univers Condensed"/>
        <a:ea typeface=""/>
        <a:cs typeface=""/>
      </a:majorFont>
      <a:minorFont>
        <a:latin typeface="Calisto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hronicleVTI" id="{508E4D90-5116-4BF0-876B-3F422DD1F65F}" vid="{AA21DC3D-92A8-43A4-8358-ED428371CD55}"/>
    </a:ext>
  </a:extLst>
</a:theme>
</file>

<file path=docProps/app.xml><?xml version="1.0" encoding="utf-8"?>
<Properties xmlns="http://schemas.openxmlformats.org/officeDocument/2006/extended-properties" xmlns:vt="http://schemas.openxmlformats.org/officeDocument/2006/docPropsVTypes">
  <Template>office theme</Template>
  <TotalTime>37</TotalTime>
  <Words>672</Words>
  <Application>Microsoft Office PowerPoint</Application>
  <PresentationFormat>Widescreen</PresentationFormat>
  <Paragraphs>37</Paragraphs>
  <Slides>23</Slides>
  <Notes>0</Notes>
  <HiddenSlides>0</HiddenSlides>
  <MMClips>19</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23</vt:i4>
      </vt:variant>
    </vt:vector>
  </HeadingPairs>
  <TitlesOfParts>
    <vt:vector size="31" baseType="lpstr">
      <vt:lpstr>Arial</vt:lpstr>
      <vt:lpstr>Calibri</vt:lpstr>
      <vt:lpstr>Calibri Light</vt:lpstr>
      <vt:lpstr>Calisto MT</vt:lpstr>
      <vt:lpstr>Comic Sans MS</vt:lpstr>
      <vt:lpstr>Univers Condensed</vt:lpstr>
      <vt:lpstr>office theme</vt:lpstr>
      <vt:lpstr>ChronicleVTI</vt:lpstr>
      <vt:lpstr>Term 4 Lesson 3 History </vt:lpstr>
      <vt:lpstr>Learning Intentions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Piotrowski</dc:creator>
  <cp:lastModifiedBy>Sarah Brewster</cp:lastModifiedBy>
  <cp:revision>327</cp:revision>
  <cp:lastPrinted>2021-02-05T12:15:44Z</cp:lastPrinted>
  <dcterms:created xsi:type="dcterms:W3CDTF">2013-07-15T20:26:40Z</dcterms:created>
  <dcterms:modified xsi:type="dcterms:W3CDTF">2021-02-23T21:18:31Z</dcterms:modified>
</cp:coreProperties>
</file>