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Term 4 Week 3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P.S.H.E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Healthy Eating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5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Learning Intention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None/>
            </a:pPr>
            <a:r>
              <a:rPr lang="en-GB" dirty="0" smtClean="0">
                <a:latin typeface="Comic Sans MS" panose="030F0702030302020204" pitchFamily="66" charset="0"/>
              </a:rPr>
              <a:t>L.I: </a:t>
            </a:r>
            <a:r>
              <a:rPr lang="en-US" altLang="en-US" dirty="0">
                <a:latin typeface="Comic Sans MS" panose="030F0702030302020204" pitchFamily="66" charset="0"/>
              </a:rPr>
              <a:t>To know about the different </a:t>
            </a:r>
            <a:r>
              <a:rPr lang="en-US" altLang="en-US" dirty="0" smtClean="0">
                <a:latin typeface="Comic Sans MS" panose="030F0702030302020204" pitchFamily="66" charset="0"/>
              </a:rPr>
              <a:t>food </a:t>
            </a:r>
            <a:r>
              <a:rPr lang="en-US" altLang="en-US" dirty="0">
                <a:latin typeface="Comic Sans MS" panose="030F0702030302020204" pitchFamily="66" charset="0"/>
              </a:rPr>
              <a:t>groups that make a healthy,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balanced diet.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SC: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*I can  </a:t>
            </a:r>
            <a:r>
              <a:rPr lang="en-GB" dirty="0">
                <a:latin typeface="Comic Sans MS" panose="030F0702030302020204" pitchFamily="66" charset="0"/>
              </a:rPr>
              <a:t>sort foods into the correct food groups and know which foods my body needs every day to keep me healthy.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*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I have a healthy relationship with food and know which foods I enjoy the </a:t>
            </a:r>
            <a:r>
              <a:rPr lang="en-GB" dirty="0" smtClean="0">
                <a:latin typeface="Comic Sans MS" panose="030F0702030302020204" pitchFamily="66" charset="0"/>
              </a:rPr>
              <a:t>most.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200" y="674742"/>
            <a:ext cx="2123162" cy="18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7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533" y="982132"/>
            <a:ext cx="10274060" cy="48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2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037" y="703063"/>
            <a:ext cx="10291313" cy="54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9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785" y="720599"/>
            <a:ext cx="10334445" cy="53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4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393" y="786086"/>
            <a:ext cx="10455214" cy="526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5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774" y="681664"/>
            <a:ext cx="10230928" cy="54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0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422" y="735974"/>
            <a:ext cx="10084279" cy="533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18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69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Comic Sans MS</vt:lpstr>
      <vt:lpstr>Garamond</vt:lpstr>
      <vt:lpstr>Organic</vt:lpstr>
      <vt:lpstr>Term 4 Week 3</vt:lpstr>
      <vt:lpstr>Learning Intention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4 Week 3</dc:title>
  <dc:creator>Sarah Brewster</dc:creator>
  <cp:lastModifiedBy>Sarah Brewster</cp:lastModifiedBy>
  <cp:revision>2</cp:revision>
  <dcterms:created xsi:type="dcterms:W3CDTF">2021-02-22T22:10:32Z</dcterms:created>
  <dcterms:modified xsi:type="dcterms:W3CDTF">2021-02-22T22:27:16Z</dcterms:modified>
</cp:coreProperties>
</file>