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8" r:id="rId7"/>
    <p:sldId id="269" r:id="rId8"/>
    <p:sldId id="270" r:id="rId9"/>
    <p:sldId id="271" r:id="rId10"/>
    <p:sldId id="261" r:id="rId11"/>
    <p:sldId id="259" r:id="rId12"/>
    <p:sldId id="264" r:id="rId13"/>
    <p:sldId id="265" r:id="rId14"/>
    <p:sldId id="266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4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mtClean="0">
                <a:latin typeface="Comic Sans MS" panose="030F0702030302020204" pitchFamily="66" charset="0"/>
              </a:rPr>
              <a:t>Week </a:t>
            </a:r>
            <a:r>
              <a:rPr lang="en-GB" smtClean="0">
                <a:latin typeface="Comic Sans MS" panose="030F0702030302020204" pitchFamily="66" charset="0"/>
              </a:rPr>
              <a:t>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Year 1 </a:t>
            </a:r>
          </a:p>
          <a:p>
            <a:r>
              <a:rPr lang="en-GB" sz="3600" smtClean="0">
                <a:latin typeface="Comic Sans MS" panose="030F0702030302020204" pitchFamily="66" charset="0"/>
              </a:rPr>
              <a:t>GPS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5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Task 1  Read through the sentences and decide whether you need to punctuate with a full stop or a question mark.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0346" y="2560638"/>
            <a:ext cx="2954507" cy="33099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3077" y="2560638"/>
            <a:ext cx="4715346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6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L.I</a:t>
            </a:r>
            <a:r>
              <a:rPr lang="en-GB" dirty="0">
                <a:latin typeface="Comic Sans MS" panose="030F0702030302020204" pitchFamily="66" charset="0"/>
              </a:rPr>
              <a:t>: To join words and clauses using ’and’.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313" y="2557463"/>
            <a:ext cx="996350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3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4951" y="828052"/>
            <a:ext cx="9894499" cy="51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563" y="884248"/>
            <a:ext cx="9755035" cy="51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0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82" y="747989"/>
            <a:ext cx="9920377" cy="52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32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 use ‘and’ to join words and sentences.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2112" y="2560638"/>
            <a:ext cx="307727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0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Intentions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To begin to punctuate with question marks.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Steps to success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 I can end the sentence with a question mark.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To join words and clauses using ’and’.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Steps to success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*I can use ‘and’ to join words.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*I can use ‘and’ to join clause.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0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L.I</a:t>
            </a:r>
            <a:r>
              <a:rPr lang="en-GB" dirty="0">
                <a:latin typeface="Comic Sans MS" panose="030F0702030302020204" pitchFamily="66" charset="0"/>
              </a:rPr>
              <a:t>: To begin to punctuate with question marks.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When do we use a question mark?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2636" y="2560638"/>
            <a:ext cx="257622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3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676" y="955573"/>
            <a:ext cx="10015268" cy="491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2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Do these sentences need a full stop or a question mark?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72" y="2557463"/>
            <a:ext cx="969752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11" y="818885"/>
            <a:ext cx="10127412" cy="51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50" y="810267"/>
            <a:ext cx="10015268" cy="527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2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224" y="794731"/>
            <a:ext cx="10074213" cy="51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49" y="711039"/>
            <a:ext cx="10075653" cy="52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97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</TotalTime>
  <Words>122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Comic Sans MS</vt:lpstr>
      <vt:lpstr>Garamond</vt:lpstr>
      <vt:lpstr>Organic</vt:lpstr>
      <vt:lpstr>Term 4  Week 4</vt:lpstr>
      <vt:lpstr>Learning Intentions</vt:lpstr>
      <vt:lpstr> L.I: To begin to punctuate with question marks. </vt:lpstr>
      <vt:lpstr>PowerPoint Presentation</vt:lpstr>
      <vt:lpstr>Do these sentences need a full stop or a question mark?</vt:lpstr>
      <vt:lpstr>PowerPoint Presentation</vt:lpstr>
      <vt:lpstr>PowerPoint Presentation</vt:lpstr>
      <vt:lpstr>PowerPoint Presentation</vt:lpstr>
      <vt:lpstr>PowerPoint Presentation</vt:lpstr>
      <vt:lpstr>Task 1  Read through the sentences and decide whether you need to punctuate with a full stop or a question mark.</vt:lpstr>
      <vt:lpstr> L.I: To join words and clauses using ’and’. </vt:lpstr>
      <vt:lpstr>PowerPoint Presentation</vt:lpstr>
      <vt:lpstr>PowerPoint Presentation</vt:lpstr>
      <vt:lpstr>PowerPoint Presentation</vt:lpstr>
      <vt:lpstr>Task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4 Lesson 3</dc:title>
  <dc:creator>Sarah Brewster</dc:creator>
  <cp:lastModifiedBy>Sarah Brewster</cp:lastModifiedBy>
  <cp:revision>11</cp:revision>
  <dcterms:created xsi:type="dcterms:W3CDTF">2021-02-22T22:28:13Z</dcterms:created>
  <dcterms:modified xsi:type="dcterms:W3CDTF">2021-03-12T21:07:28Z</dcterms:modified>
</cp:coreProperties>
</file>