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0vGDfuWhfI" TargetMode="External"/><Relationship Id="rId2" Type="http://schemas.openxmlformats.org/officeDocument/2006/relationships/hyperlink" Target="https://www.youtube.com/watch?v=pLNNAbIV9g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Dr.</a:t>
            </a:r>
            <a:r>
              <a:rPr lang="en-GB" dirty="0" smtClean="0">
                <a:latin typeface="Comic Sans MS" panose="030F0702030302020204" pitchFamily="66" charset="0"/>
              </a:rPr>
              <a:t> Mae Jemison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Science Week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9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Story about Mae Jemison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  <a:hlinkClick r:id="rId2"/>
              </a:rPr>
              <a:t>Miss </a:t>
            </a:r>
            <a:r>
              <a:rPr lang="en-GB" dirty="0" err="1">
                <a:latin typeface="Comic Sans MS" panose="030F0702030302020204" pitchFamily="66" charset="0"/>
                <a:hlinkClick r:id="rId2"/>
              </a:rPr>
              <a:t>Eallonardo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 Reads "Mae Jemison" by Mary </a:t>
            </a:r>
            <a:r>
              <a:rPr lang="en-GB" dirty="0" err="1">
                <a:latin typeface="Comic Sans MS" panose="030F0702030302020204" pitchFamily="66" charset="0"/>
                <a:hlinkClick r:id="rId2"/>
              </a:rPr>
              <a:t>Nhin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– YouTube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  </a:t>
            </a: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Mae Jemison: I Wanted To Go Into Space 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– YouTube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Dr Mae Jemison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Mae Jemison was born in was born on the 17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October 1956 in Alabama , USA.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Her mother was a teacher and her father was a carpenter and roofer.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982132"/>
            <a:ext cx="5042384" cy="48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5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Childhood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When Mae was a child she loved reading, especially books about science and astronomy.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By the time she was five she knew she wanted to be a scientist.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Mae also wanted to be a dancer.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Her uncle introduced her to science and she developed a lifelong interest in astronomy.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5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University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Mae studied science and medicine at university and became a doctor in 1981.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She worked as a doctor in West Africa for a few years before deciding in 1985  that she wanted to be an astronaut.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Mae joined NASA’s training programme in 1987.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6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Astronaut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 1987 Mae became the first black woman in the astronaut training programme.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 few years later Mae flew into orbit as the first African American woman in space.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9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Mae’s life after NASA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 1983 Mae left NASA and created her own company, the Jemison Group, which researches ways in which technology can help people in their daily lives.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In 1994 she launched, ‘ The Earth We Share, a science camp for children.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4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 write some facts about Mae Jemison’s life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To draw a picture of </a:t>
            </a:r>
            <a:r>
              <a:rPr lang="en-GB" dirty="0" err="1" smtClean="0">
                <a:latin typeface="Comic Sans MS" panose="030F0702030302020204" pitchFamily="66" charset="0"/>
              </a:rPr>
              <a:t>Dr.</a:t>
            </a:r>
            <a:r>
              <a:rPr lang="en-GB" dirty="0" smtClean="0">
                <a:latin typeface="Comic Sans MS" panose="030F0702030302020204" pitchFamily="66" charset="0"/>
              </a:rPr>
              <a:t> Mae Jemison.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1609" y="2560638"/>
            <a:ext cx="363828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271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Garamond</vt:lpstr>
      <vt:lpstr>Organic</vt:lpstr>
      <vt:lpstr>Dr. Mae Jemison</vt:lpstr>
      <vt:lpstr>Story about Mae Jemison</vt:lpstr>
      <vt:lpstr>Dr Mae Jemison</vt:lpstr>
      <vt:lpstr>Childhood</vt:lpstr>
      <vt:lpstr>University</vt:lpstr>
      <vt:lpstr>Astronaut </vt:lpstr>
      <vt:lpstr>Mae’s life after NASA</vt:lpstr>
      <vt:lpstr>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Mae Jemison</dc:title>
  <dc:creator>Sarah Brewster</dc:creator>
  <cp:lastModifiedBy>Sarah Brewster</cp:lastModifiedBy>
  <cp:revision>7</cp:revision>
  <dcterms:created xsi:type="dcterms:W3CDTF">2021-02-26T20:52:52Z</dcterms:created>
  <dcterms:modified xsi:type="dcterms:W3CDTF">2021-02-27T21:24:01Z</dcterms:modified>
</cp:coreProperties>
</file>