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7620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8" autoAdjust="0"/>
    <p:restoredTop sz="94660"/>
  </p:normalViewPr>
  <p:slideViewPr>
    <p:cSldViewPr>
      <p:cViewPr varScale="1">
        <p:scale>
          <a:sx n="76" d="100"/>
          <a:sy n="76" d="100"/>
        </p:scale>
        <p:origin x="1531" y="7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CCA4-79CD-42C1-83F6-902392FDB75B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7529-5479-4808-8A64-D24688DD9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2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CCA4-79CD-42C1-83F6-902392FDB75B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7529-5479-4808-8A64-D24688DD9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2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CCA4-79CD-42C1-83F6-902392FDB75B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7529-5479-4808-8A64-D24688DD9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03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CCA4-79CD-42C1-83F6-902392FDB75B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7529-5479-4808-8A64-D24688DD9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99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CCA4-79CD-42C1-83F6-902392FDB75B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7529-5479-4808-8A64-D24688DD9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53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CCA4-79CD-42C1-83F6-902392FDB75B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7529-5479-4808-8A64-D24688DD9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2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CCA4-79CD-42C1-83F6-902392FDB75B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7529-5479-4808-8A64-D24688DD9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0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CCA4-79CD-42C1-83F6-902392FDB75B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7529-5479-4808-8A64-D24688DD9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3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CCA4-79CD-42C1-83F6-902392FDB75B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7529-5479-4808-8A64-D24688DD9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7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CCA4-79CD-42C1-83F6-902392FDB75B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7529-5479-4808-8A64-D24688DD9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82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CCA4-79CD-42C1-83F6-902392FDB75B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7529-5479-4808-8A64-D24688DD9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30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DCCA4-79CD-42C1-83F6-902392FDB75B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77529-5479-4808-8A64-D24688DD9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29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651500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800" u="sng" dirty="0" smtClean="0">
                <a:solidFill>
                  <a:srgbClr val="FFFFFF"/>
                </a:solidFill>
                <a:latin typeface="XCCW Joined 1a" pitchFamily="66" charset="0"/>
              </a:rPr>
              <a:t>Monday 19th April</a:t>
            </a:r>
          </a:p>
          <a:p>
            <a:r>
              <a:rPr lang="en-GB" sz="2800" u="sng" dirty="0" smtClean="0">
                <a:solidFill>
                  <a:srgbClr val="FFFFFF"/>
                </a:solidFill>
                <a:latin typeface="XCCW Joined 1a" pitchFamily="66" charset="0"/>
              </a:rPr>
              <a:t>LI: To write instructions.</a:t>
            </a:r>
            <a:endParaRPr lang="en-GB" sz="2800" u="sng" dirty="0">
              <a:solidFill>
                <a:srgbClr val="FFFFFF"/>
              </a:solidFill>
              <a:latin typeface="XCCW Joined 1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1771" y="137382"/>
            <a:ext cx="38735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XCCW Joined 1a" pitchFamily="66" charset="0"/>
              </a:rPr>
              <a:t>This lesson is in two parts: an experience session, followed by a cold task.</a:t>
            </a:r>
          </a:p>
          <a:p>
            <a:pPr algn="r"/>
            <a:r>
              <a:rPr lang="en-GB" sz="1200" dirty="0" smtClean="0">
                <a:solidFill>
                  <a:srgbClr val="FFFF00"/>
                </a:solidFill>
                <a:latin typeface="XCCW Joined 1a" pitchFamily="66" charset="0"/>
              </a:rPr>
              <a:t>Click </a:t>
            </a:r>
            <a:r>
              <a:rPr lang="en-GB" sz="1200" b="1" dirty="0" smtClean="0">
                <a:solidFill>
                  <a:srgbClr val="FFFF00"/>
                </a:solidFill>
                <a:latin typeface="XCCW Joined 1a" pitchFamily="66" charset="0"/>
              </a:rPr>
              <a:t>F5 </a:t>
            </a:r>
            <a:r>
              <a:rPr lang="en-US" sz="1200" dirty="0" smtClean="0">
                <a:solidFill>
                  <a:srgbClr val="FFFF00"/>
                </a:solidFill>
                <a:latin typeface="XCCW Joined 1a" pitchFamily="66" charset="0"/>
              </a:rPr>
              <a:t>to view the PowerPoint</a:t>
            </a:r>
            <a:br>
              <a:rPr lang="en-US" sz="1200" dirty="0" smtClean="0">
                <a:solidFill>
                  <a:srgbClr val="FFFF00"/>
                </a:solidFill>
                <a:latin typeface="XCCW Joined 1a" pitchFamily="66" charset="0"/>
              </a:rPr>
            </a:br>
            <a:r>
              <a:rPr lang="en-US" sz="1200" dirty="0" smtClean="0">
                <a:solidFill>
                  <a:srgbClr val="FFFF00"/>
                </a:solidFill>
                <a:latin typeface="XCCW Joined 1a" pitchFamily="66" charset="0"/>
              </a:rPr>
              <a:t>in full screen</a:t>
            </a:r>
            <a:r>
              <a:rPr lang="en-US" sz="800" dirty="0" smtClean="0">
                <a:solidFill>
                  <a:srgbClr val="FFFF00"/>
                </a:solidFill>
                <a:latin typeface="XCCW Joined 1a - 10"/>
              </a:rPr>
              <a:t>.</a:t>
            </a:r>
            <a:endParaRPr lang="en-GB" sz="800" dirty="0">
              <a:solidFill>
                <a:srgbClr val="FFFF00"/>
              </a:solidFill>
              <a:latin typeface="XCCW Joined 1a - 1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56" y="3409447"/>
            <a:ext cx="1983296" cy="22663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3" y="6422421"/>
            <a:ext cx="2035648" cy="6594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49" name="Group 48"/>
          <p:cNvGrpSpPr/>
          <p:nvPr/>
        </p:nvGrpSpPr>
        <p:grpSpPr>
          <a:xfrm>
            <a:off x="5963222" y="3855853"/>
            <a:ext cx="3365250" cy="3306191"/>
            <a:chOff x="6652289" y="3300214"/>
            <a:chExt cx="2332871" cy="2598565"/>
          </a:xfrm>
        </p:grpSpPr>
        <p:grpSp>
          <p:nvGrpSpPr>
            <p:cNvPr id="47" name="Group 46"/>
            <p:cNvGrpSpPr/>
            <p:nvPr/>
          </p:nvGrpSpPr>
          <p:grpSpPr>
            <a:xfrm rot="2532654">
              <a:off x="6652289" y="3300214"/>
              <a:ext cx="2332871" cy="2598565"/>
              <a:chOff x="6652289" y="3300214"/>
              <a:chExt cx="2332871" cy="2598565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6911507" y="5768714"/>
                <a:ext cx="236480" cy="130065"/>
              </a:xfrm>
              <a:custGeom>
                <a:avLst/>
                <a:gdLst/>
                <a:ahLst/>
                <a:cxnLst/>
                <a:rect l="0" t="0" r="0" b="0"/>
                <a:pathLst>
                  <a:path w="236480" h="130065">
                    <a:moveTo>
                      <a:pt x="12375" y="75397"/>
                    </a:moveTo>
                    <a:lnTo>
                      <a:pt x="4029" y="62670"/>
                    </a:lnTo>
                    <a:lnTo>
                      <a:pt x="0" y="50232"/>
                    </a:lnTo>
                    <a:lnTo>
                      <a:pt x="384" y="38277"/>
                    </a:lnTo>
                    <a:lnTo>
                      <a:pt x="5084" y="27285"/>
                    </a:lnTo>
                    <a:lnTo>
                      <a:pt x="13814" y="17837"/>
                    </a:lnTo>
                    <a:lnTo>
                      <a:pt x="26862" y="10220"/>
                    </a:lnTo>
                    <a:lnTo>
                      <a:pt x="44226" y="4339"/>
                    </a:lnTo>
                    <a:lnTo>
                      <a:pt x="64564" y="675"/>
                    </a:lnTo>
                    <a:lnTo>
                      <a:pt x="86341" y="0"/>
                    </a:lnTo>
                    <a:lnTo>
                      <a:pt x="108790" y="1832"/>
                    </a:lnTo>
                    <a:lnTo>
                      <a:pt x="131623" y="5785"/>
                    </a:lnTo>
                    <a:lnTo>
                      <a:pt x="153783" y="12052"/>
                    </a:lnTo>
                    <a:lnTo>
                      <a:pt x="175177" y="20440"/>
                    </a:lnTo>
                    <a:lnTo>
                      <a:pt x="194364" y="30564"/>
                    </a:lnTo>
                    <a:lnTo>
                      <a:pt x="211057" y="42230"/>
                    </a:lnTo>
                    <a:lnTo>
                      <a:pt x="224104" y="55053"/>
                    </a:lnTo>
                    <a:lnTo>
                      <a:pt x="232450" y="67780"/>
                    </a:lnTo>
                    <a:lnTo>
                      <a:pt x="236479" y="80121"/>
                    </a:lnTo>
                    <a:lnTo>
                      <a:pt x="236095" y="92173"/>
                    </a:lnTo>
                    <a:lnTo>
                      <a:pt x="231395" y="103068"/>
                    </a:lnTo>
                    <a:lnTo>
                      <a:pt x="222665" y="112613"/>
                    </a:lnTo>
                    <a:lnTo>
                      <a:pt x="209234" y="120230"/>
                    </a:lnTo>
                    <a:lnTo>
                      <a:pt x="192157" y="126111"/>
                    </a:lnTo>
                    <a:lnTo>
                      <a:pt x="171915" y="129390"/>
                    </a:lnTo>
                    <a:lnTo>
                      <a:pt x="150138" y="130064"/>
                    </a:lnTo>
                    <a:lnTo>
                      <a:pt x="127689" y="128618"/>
                    </a:lnTo>
                    <a:lnTo>
                      <a:pt x="104857" y="124280"/>
                    </a:lnTo>
                    <a:lnTo>
                      <a:pt x="82696" y="118012"/>
                    </a:lnTo>
                    <a:lnTo>
                      <a:pt x="61302" y="110010"/>
                    </a:lnTo>
                    <a:lnTo>
                      <a:pt x="42115" y="99790"/>
                    </a:lnTo>
                    <a:lnTo>
                      <a:pt x="25422" y="8822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6918416" y="5772666"/>
                <a:ext cx="222668" cy="122448"/>
              </a:xfrm>
              <a:custGeom>
                <a:avLst/>
                <a:gdLst/>
                <a:ahLst/>
                <a:cxnLst/>
                <a:rect l="0" t="0" r="0" b="0"/>
                <a:pathLst>
                  <a:path w="222668" h="122448">
                    <a:moveTo>
                      <a:pt x="41733" y="4050"/>
                    </a:moveTo>
                    <a:lnTo>
                      <a:pt x="60920" y="772"/>
                    </a:lnTo>
                    <a:lnTo>
                      <a:pt x="81258" y="0"/>
                    </a:lnTo>
                    <a:lnTo>
                      <a:pt x="102652" y="1832"/>
                    </a:lnTo>
                    <a:lnTo>
                      <a:pt x="124046" y="5496"/>
                    </a:lnTo>
                    <a:lnTo>
                      <a:pt x="144671" y="11377"/>
                    </a:lnTo>
                    <a:lnTo>
                      <a:pt x="164626" y="18994"/>
                    </a:lnTo>
                    <a:lnTo>
                      <a:pt x="182758" y="28443"/>
                    </a:lnTo>
                    <a:lnTo>
                      <a:pt x="198684" y="39723"/>
                    </a:lnTo>
                    <a:lnTo>
                      <a:pt x="211059" y="51775"/>
                    </a:lnTo>
                    <a:lnTo>
                      <a:pt x="219022" y="63827"/>
                    </a:lnTo>
                    <a:lnTo>
                      <a:pt x="222667" y="75493"/>
                    </a:lnTo>
                    <a:lnTo>
                      <a:pt x="222284" y="86388"/>
                    </a:lnTo>
                    <a:lnTo>
                      <a:pt x="217967" y="96608"/>
                    </a:lnTo>
                    <a:lnTo>
                      <a:pt x="209237" y="105767"/>
                    </a:lnTo>
                    <a:lnTo>
                      <a:pt x="196861" y="112998"/>
                    </a:lnTo>
                    <a:lnTo>
                      <a:pt x="180935" y="118494"/>
                    </a:lnTo>
                    <a:lnTo>
                      <a:pt x="161748" y="121771"/>
                    </a:lnTo>
                    <a:lnTo>
                      <a:pt x="141410" y="122447"/>
                    </a:lnTo>
                    <a:lnTo>
                      <a:pt x="120016" y="120615"/>
                    </a:lnTo>
                    <a:lnTo>
                      <a:pt x="98622" y="117047"/>
                    </a:lnTo>
                    <a:lnTo>
                      <a:pt x="77996" y="111166"/>
                    </a:lnTo>
                    <a:lnTo>
                      <a:pt x="58042" y="103549"/>
                    </a:lnTo>
                    <a:lnTo>
                      <a:pt x="39910" y="94101"/>
                    </a:lnTo>
                    <a:lnTo>
                      <a:pt x="23984" y="82723"/>
                    </a:lnTo>
                    <a:lnTo>
                      <a:pt x="11609" y="70768"/>
                    </a:lnTo>
                    <a:lnTo>
                      <a:pt x="3646" y="58716"/>
                    </a:lnTo>
                    <a:lnTo>
                      <a:pt x="0" y="47050"/>
                    </a:lnTo>
                    <a:lnTo>
                      <a:pt x="384" y="36156"/>
                    </a:lnTo>
                    <a:lnTo>
                      <a:pt x="4701" y="25936"/>
                    </a:lnTo>
                    <a:lnTo>
                      <a:pt x="13048" y="16776"/>
                    </a:lnTo>
                    <a:lnTo>
                      <a:pt x="25711" y="9545"/>
                    </a:lnTo>
                    <a:close/>
                  </a:path>
                </a:pathLst>
              </a:custGeom>
              <a:solidFill>
                <a:srgbClr val="F3F3F3"/>
              </a:solidFill>
              <a:ln w="0" cap="flat" cmpd="sng" algn="ctr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6925321" y="5776713"/>
                <a:ext cx="208471" cy="114444"/>
              </a:xfrm>
              <a:custGeom>
                <a:avLst/>
                <a:gdLst/>
                <a:ahLst/>
                <a:cxnLst/>
                <a:rect l="0" t="0" r="0" b="0"/>
                <a:pathLst>
                  <a:path w="208471" h="114444">
                    <a:moveTo>
                      <a:pt x="39142" y="3664"/>
                    </a:moveTo>
                    <a:lnTo>
                      <a:pt x="56891" y="386"/>
                    </a:lnTo>
                    <a:lnTo>
                      <a:pt x="76174" y="0"/>
                    </a:lnTo>
                    <a:lnTo>
                      <a:pt x="96033" y="1447"/>
                    </a:lnTo>
                    <a:lnTo>
                      <a:pt x="115987" y="5110"/>
                    </a:lnTo>
                    <a:lnTo>
                      <a:pt x="135942" y="10606"/>
                    </a:lnTo>
                    <a:lnTo>
                      <a:pt x="154458" y="17837"/>
                    </a:lnTo>
                    <a:lnTo>
                      <a:pt x="171534" y="26610"/>
                    </a:lnTo>
                    <a:lnTo>
                      <a:pt x="186405" y="37216"/>
                    </a:lnTo>
                    <a:lnTo>
                      <a:pt x="197629" y="48111"/>
                    </a:lnTo>
                    <a:lnTo>
                      <a:pt x="205208" y="59391"/>
                    </a:lnTo>
                    <a:lnTo>
                      <a:pt x="208470" y="70286"/>
                    </a:lnTo>
                    <a:lnTo>
                      <a:pt x="208085" y="80891"/>
                    </a:lnTo>
                    <a:lnTo>
                      <a:pt x="204152" y="90340"/>
                    </a:lnTo>
                    <a:lnTo>
                      <a:pt x="196190" y="98728"/>
                    </a:lnTo>
                    <a:lnTo>
                      <a:pt x="184581" y="105669"/>
                    </a:lnTo>
                    <a:lnTo>
                      <a:pt x="169711" y="110779"/>
                    </a:lnTo>
                    <a:lnTo>
                      <a:pt x="151867" y="113672"/>
                    </a:lnTo>
                    <a:lnTo>
                      <a:pt x="132680" y="114443"/>
                    </a:lnTo>
                    <a:lnTo>
                      <a:pt x="112725" y="112996"/>
                    </a:lnTo>
                    <a:lnTo>
                      <a:pt x="92483" y="109333"/>
                    </a:lnTo>
                    <a:lnTo>
                      <a:pt x="72912" y="103837"/>
                    </a:lnTo>
                    <a:lnTo>
                      <a:pt x="54396" y="96606"/>
                    </a:lnTo>
                    <a:lnTo>
                      <a:pt x="37320" y="87833"/>
                    </a:lnTo>
                    <a:lnTo>
                      <a:pt x="22449" y="77227"/>
                    </a:lnTo>
                    <a:lnTo>
                      <a:pt x="11225" y="66333"/>
                    </a:lnTo>
                    <a:lnTo>
                      <a:pt x="3646" y="55052"/>
                    </a:lnTo>
                    <a:lnTo>
                      <a:pt x="0" y="44061"/>
                    </a:lnTo>
                    <a:lnTo>
                      <a:pt x="384" y="33552"/>
                    </a:lnTo>
                    <a:lnTo>
                      <a:pt x="4702" y="24007"/>
                    </a:lnTo>
                    <a:lnTo>
                      <a:pt x="12664" y="15716"/>
                    </a:lnTo>
                    <a:lnTo>
                      <a:pt x="23889" y="8774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6932519" y="5780380"/>
                <a:ext cx="194369" cy="107118"/>
              </a:xfrm>
              <a:custGeom>
                <a:avLst/>
                <a:gdLst/>
                <a:ahLst/>
                <a:cxnLst/>
                <a:rect l="0" t="0" r="0" b="0"/>
                <a:pathLst>
                  <a:path w="194369" h="107118">
                    <a:moveTo>
                      <a:pt x="36265" y="3663"/>
                    </a:moveTo>
                    <a:lnTo>
                      <a:pt x="52958" y="675"/>
                    </a:lnTo>
                    <a:lnTo>
                      <a:pt x="70706" y="0"/>
                    </a:lnTo>
                    <a:lnTo>
                      <a:pt x="89606" y="1446"/>
                    </a:lnTo>
                    <a:lnTo>
                      <a:pt x="108122" y="4724"/>
                    </a:lnTo>
                    <a:lnTo>
                      <a:pt x="126638" y="9834"/>
                    </a:lnTo>
                    <a:lnTo>
                      <a:pt x="144002" y="16776"/>
                    </a:lnTo>
                    <a:lnTo>
                      <a:pt x="159543" y="25164"/>
                    </a:lnTo>
                    <a:lnTo>
                      <a:pt x="173359" y="34613"/>
                    </a:lnTo>
                    <a:lnTo>
                      <a:pt x="184199" y="45122"/>
                    </a:lnTo>
                    <a:lnTo>
                      <a:pt x="191107" y="55727"/>
                    </a:lnTo>
                    <a:lnTo>
                      <a:pt x="194368" y="65948"/>
                    </a:lnTo>
                    <a:lnTo>
                      <a:pt x="194081" y="75782"/>
                    </a:lnTo>
                    <a:lnTo>
                      <a:pt x="190052" y="84556"/>
                    </a:lnTo>
                    <a:lnTo>
                      <a:pt x="182761" y="92172"/>
                    </a:lnTo>
                    <a:lnTo>
                      <a:pt x="171919" y="98729"/>
                    </a:lnTo>
                    <a:lnTo>
                      <a:pt x="158105" y="103453"/>
                    </a:lnTo>
                    <a:lnTo>
                      <a:pt x="141412" y="106345"/>
                    </a:lnTo>
                    <a:lnTo>
                      <a:pt x="123375" y="107117"/>
                    </a:lnTo>
                    <a:lnTo>
                      <a:pt x="104860" y="105671"/>
                    </a:lnTo>
                    <a:lnTo>
                      <a:pt x="86344" y="102007"/>
                    </a:lnTo>
                    <a:lnTo>
                      <a:pt x="67828" y="96897"/>
                    </a:lnTo>
                    <a:lnTo>
                      <a:pt x="50463" y="90340"/>
                    </a:lnTo>
                    <a:lnTo>
                      <a:pt x="34825" y="81952"/>
                    </a:lnTo>
                    <a:lnTo>
                      <a:pt x="21107" y="72504"/>
                    </a:lnTo>
                    <a:lnTo>
                      <a:pt x="10170" y="61898"/>
                    </a:lnTo>
                    <a:lnTo>
                      <a:pt x="3262" y="51389"/>
                    </a:lnTo>
                    <a:lnTo>
                      <a:pt x="0" y="41169"/>
                    </a:lnTo>
                    <a:lnTo>
                      <a:pt x="384" y="31335"/>
                    </a:lnTo>
                    <a:lnTo>
                      <a:pt x="4030" y="22561"/>
                    </a:lnTo>
                    <a:lnTo>
                      <a:pt x="11609" y="14944"/>
                    </a:lnTo>
                    <a:lnTo>
                      <a:pt x="22162" y="8388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6939424" y="5784333"/>
                <a:ext cx="180263" cy="99115"/>
              </a:xfrm>
              <a:custGeom>
                <a:avLst/>
                <a:gdLst/>
                <a:ahLst/>
                <a:cxnLst/>
                <a:rect l="0" t="0" r="0" b="0"/>
                <a:pathLst>
                  <a:path w="180263" h="99115">
                    <a:moveTo>
                      <a:pt x="34153" y="3278"/>
                    </a:moveTo>
                    <a:lnTo>
                      <a:pt x="49311" y="772"/>
                    </a:lnTo>
                    <a:lnTo>
                      <a:pt x="66003" y="0"/>
                    </a:lnTo>
                    <a:lnTo>
                      <a:pt x="83080" y="1543"/>
                    </a:lnTo>
                    <a:lnTo>
                      <a:pt x="100444" y="4435"/>
                    </a:lnTo>
                    <a:lnTo>
                      <a:pt x="117520" y="9159"/>
                    </a:lnTo>
                    <a:lnTo>
                      <a:pt x="133446" y="15330"/>
                    </a:lnTo>
                    <a:lnTo>
                      <a:pt x="148315" y="22947"/>
                    </a:lnTo>
                    <a:lnTo>
                      <a:pt x="160979" y="32106"/>
                    </a:lnTo>
                    <a:lnTo>
                      <a:pt x="170764" y="41940"/>
                    </a:lnTo>
                    <a:lnTo>
                      <a:pt x="177288" y="51389"/>
                    </a:lnTo>
                    <a:lnTo>
                      <a:pt x="180262" y="61223"/>
                    </a:lnTo>
                    <a:lnTo>
                      <a:pt x="180262" y="69997"/>
                    </a:lnTo>
                    <a:lnTo>
                      <a:pt x="176616" y="78385"/>
                    </a:lnTo>
                    <a:lnTo>
                      <a:pt x="169710" y="85712"/>
                    </a:lnTo>
                    <a:lnTo>
                      <a:pt x="159540" y="91497"/>
                    </a:lnTo>
                    <a:lnTo>
                      <a:pt x="146493" y="95836"/>
                    </a:lnTo>
                    <a:lnTo>
                      <a:pt x="131239" y="98439"/>
                    </a:lnTo>
                    <a:lnTo>
                      <a:pt x="114642" y="99114"/>
                    </a:lnTo>
                    <a:lnTo>
                      <a:pt x="97566" y="97668"/>
                    </a:lnTo>
                    <a:lnTo>
                      <a:pt x="80202" y="94775"/>
                    </a:lnTo>
                    <a:lnTo>
                      <a:pt x="63125" y="90051"/>
                    </a:lnTo>
                    <a:lnTo>
                      <a:pt x="47201" y="83881"/>
                    </a:lnTo>
                    <a:lnTo>
                      <a:pt x="32330" y="76167"/>
                    </a:lnTo>
                    <a:lnTo>
                      <a:pt x="19571" y="67104"/>
                    </a:lnTo>
                    <a:lnTo>
                      <a:pt x="9786" y="57270"/>
                    </a:lnTo>
                    <a:lnTo>
                      <a:pt x="3262" y="47436"/>
                    </a:lnTo>
                    <a:lnTo>
                      <a:pt x="0" y="37891"/>
                    </a:lnTo>
                    <a:lnTo>
                      <a:pt x="384" y="29213"/>
                    </a:lnTo>
                    <a:lnTo>
                      <a:pt x="4030" y="20825"/>
                    </a:lnTo>
                    <a:lnTo>
                      <a:pt x="10937" y="13498"/>
                    </a:lnTo>
                    <a:lnTo>
                      <a:pt x="20722" y="7713"/>
                    </a:lnTo>
                    <a:close/>
                  </a:path>
                </a:pathLst>
              </a:custGeom>
              <a:solidFill>
                <a:srgbClr val="CCCCCC"/>
              </a:solidFill>
              <a:ln w="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946716" y="5788382"/>
                <a:ext cx="166066" cy="91113"/>
              </a:xfrm>
              <a:custGeom>
                <a:avLst/>
                <a:gdLst/>
                <a:ahLst/>
                <a:cxnLst/>
                <a:rect l="0" t="0" r="0" b="0"/>
                <a:pathLst>
                  <a:path w="166066" h="91113">
                    <a:moveTo>
                      <a:pt x="31179" y="2893"/>
                    </a:moveTo>
                    <a:lnTo>
                      <a:pt x="45281" y="386"/>
                    </a:lnTo>
                    <a:lnTo>
                      <a:pt x="60535" y="0"/>
                    </a:lnTo>
                    <a:lnTo>
                      <a:pt x="92481" y="4050"/>
                    </a:lnTo>
                    <a:lnTo>
                      <a:pt x="108023" y="8388"/>
                    </a:lnTo>
                    <a:lnTo>
                      <a:pt x="122894" y="14174"/>
                    </a:lnTo>
                    <a:lnTo>
                      <a:pt x="136325" y="21115"/>
                    </a:lnTo>
                    <a:lnTo>
                      <a:pt x="148317" y="29503"/>
                    </a:lnTo>
                    <a:lnTo>
                      <a:pt x="157334" y="38277"/>
                    </a:lnTo>
                    <a:lnTo>
                      <a:pt x="163186" y="47340"/>
                    </a:lnTo>
                    <a:lnTo>
                      <a:pt x="166065" y="56114"/>
                    </a:lnTo>
                    <a:lnTo>
                      <a:pt x="165681" y="64502"/>
                    </a:lnTo>
                    <a:lnTo>
                      <a:pt x="162419" y="72118"/>
                    </a:lnTo>
                    <a:lnTo>
                      <a:pt x="156279" y="78675"/>
                    </a:lnTo>
                    <a:lnTo>
                      <a:pt x="146877" y="84170"/>
                    </a:lnTo>
                    <a:lnTo>
                      <a:pt x="134885" y="88220"/>
                    </a:lnTo>
                    <a:lnTo>
                      <a:pt x="120687" y="90727"/>
                    </a:lnTo>
                    <a:lnTo>
                      <a:pt x="105529" y="91112"/>
                    </a:lnTo>
                    <a:lnTo>
                      <a:pt x="73583" y="87063"/>
                    </a:lnTo>
                    <a:lnTo>
                      <a:pt x="58041" y="82724"/>
                    </a:lnTo>
                    <a:lnTo>
                      <a:pt x="43171" y="76843"/>
                    </a:lnTo>
                    <a:lnTo>
                      <a:pt x="29740" y="69997"/>
                    </a:lnTo>
                    <a:lnTo>
                      <a:pt x="17748" y="61609"/>
                    </a:lnTo>
                    <a:lnTo>
                      <a:pt x="8730" y="52835"/>
                    </a:lnTo>
                    <a:lnTo>
                      <a:pt x="2494" y="43772"/>
                    </a:lnTo>
                    <a:lnTo>
                      <a:pt x="0" y="34999"/>
                    </a:lnTo>
                    <a:lnTo>
                      <a:pt x="0" y="26611"/>
                    </a:lnTo>
                    <a:lnTo>
                      <a:pt x="3645" y="18898"/>
                    </a:lnTo>
                    <a:lnTo>
                      <a:pt x="9785" y="12341"/>
                    </a:lnTo>
                    <a:lnTo>
                      <a:pt x="18803" y="6942"/>
                    </a:lnTo>
                    <a:close/>
                  </a:path>
                </a:pathLst>
              </a:custGeom>
              <a:solidFill>
                <a:srgbClr val="C0C0C0"/>
              </a:solidFill>
              <a:ln w="0" cap="flat" cmpd="sng" algn="ctr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6953624" y="5792044"/>
                <a:ext cx="152249" cy="83786"/>
              </a:xfrm>
              <a:custGeom>
                <a:avLst/>
                <a:gdLst/>
                <a:ahLst/>
                <a:cxnLst/>
                <a:rect l="0" t="0" r="0" b="0"/>
                <a:pathLst>
                  <a:path w="152249" h="83786">
                    <a:moveTo>
                      <a:pt x="7962" y="48400"/>
                    </a:moveTo>
                    <a:lnTo>
                      <a:pt x="2494" y="40109"/>
                    </a:lnTo>
                    <a:lnTo>
                      <a:pt x="0" y="32010"/>
                    </a:lnTo>
                    <a:lnTo>
                      <a:pt x="287" y="24778"/>
                    </a:lnTo>
                    <a:lnTo>
                      <a:pt x="3261" y="17451"/>
                    </a:lnTo>
                    <a:lnTo>
                      <a:pt x="9018" y="11666"/>
                    </a:lnTo>
                    <a:lnTo>
                      <a:pt x="17364" y="6556"/>
                    </a:lnTo>
                    <a:lnTo>
                      <a:pt x="28588" y="2507"/>
                    </a:lnTo>
                    <a:lnTo>
                      <a:pt x="41635" y="675"/>
                    </a:lnTo>
                    <a:lnTo>
                      <a:pt x="55450" y="0"/>
                    </a:lnTo>
                    <a:lnTo>
                      <a:pt x="84806" y="3663"/>
                    </a:lnTo>
                    <a:lnTo>
                      <a:pt x="98908" y="7617"/>
                    </a:lnTo>
                    <a:lnTo>
                      <a:pt x="112723" y="13113"/>
                    </a:lnTo>
                    <a:lnTo>
                      <a:pt x="125098" y="19669"/>
                    </a:lnTo>
                    <a:lnTo>
                      <a:pt x="135939" y="26900"/>
                    </a:lnTo>
                    <a:lnTo>
                      <a:pt x="144285" y="35288"/>
                    </a:lnTo>
                    <a:lnTo>
                      <a:pt x="149754" y="43676"/>
                    </a:lnTo>
                    <a:lnTo>
                      <a:pt x="152248" y="51678"/>
                    </a:lnTo>
                    <a:lnTo>
                      <a:pt x="151864" y="59006"/>
                    </a:lnTo>
                    <a:lnTo>
                      <a:pt x="148987" y="66334"/>
                    </a:lnTo>
                    <a:lnTo>
                      <a:pt x="143230" y="72119"/>
                    </a:lnTo>
                    <a:lnTo>
                      <a:pt x="134884" y="77228"/>
                    </a:lnTo>
                    <a:lnTo>
                      <a:pt x="123563" y="80892"/>
                    </a:lnTo>
                    <a:lnTo>
                      <a:pt x="110516" y="83013"/>
                    </a:lnTo>
                    <a:lnTo>
                      <a:pt x="96798" y="83785"/>
                    </a:lnTo>
                    <a:lnTo>
                      <a:pt x="67442" y="79735"/>
                    </a:lnTo>
                    <a:lnTo>
                      <a:pt x="53244" y="75782"/>
                    </a:lnTo>
                    <a:lnTo>
                      <a:pt x="39525" y="70672"/>
                    </a:lnTo>
                    <a:lnTo>
                      <a:pt x="27149" y="64116"/>
                    </a:lnTo>
                    <a:lnTo>
                      <a:pt x="16309" y="56499"/>
                    </a:lnTo>
                    <a:close/>
                  </a:path>
                </a:pathLst>
              </a:custGeom>
              <a:solidFill>
                <a:srgbClr val="B2B2B2"/>
              </a:solidFill>
              <a:ln w="0" cap="flat" cmpd="sng" algn="ctr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7122565" y="5579932"/>
                <a:ext cx="382208" cy="216451"/>
              </a:xfrm>
              <a:custGeom>
                <a:avLst/>
                <a:gdLst/>
                <a:ahLst/>
                <a:cxnLst/>
                <a:rect l="0" t="0" r="0" b="0"/>
                <a:pathLst>
                  <a:path w="382208" h="216451">
                    <a:moveTo>
                      <a:pt x="20626" y="124953"/>
                    </a:moveTo>
                    <a:lnTo>
                      <a:pt x="6908" y="103838"/>
                    </a:lnTo>
                    <a:lnTo>
                      <a:pt x="384" y="83109"/>
                    </a:lnTo>
                    <a:lnTo>
                      <a:pt x="0" y="72889"/>
                    </a:lnTo>
                    <a:lnTo>
                      <a:pt x="1055" y="63441"/>
                    </a:lnTo>
                    <a:lnTo>
                      <a:pt x="4029" y="53896"/>
                    </a:lnTo>
                    <a:lnTo>
                      <a:pt x="8731" y="45218"/>
                    </a:lnTo>
                    <a:lnTo>
                      <a:pt x="15254" y="37216"/>
                    </a:lnTo>
                    <a:lnTo>
                      <a:pt x="23217" y="29503"/>
                    </a:lnTo>
                    <a:lnTo>
                      <a:pt x="33002" y="22561"/>
                    </a:lnTo>
                    <a:lnTo>
                      <a:pt x="44226" y="16391"/>
                    </a:lnTo>
                    <a:lnTo>
                      <a:pt x="57273" y="10895"/>
                    </a:lnTo>
                    <a:lnTo>
                      <a:pt x="71760" y="6556"/>
                    </a:lnTo>
                    <a:lnTo>
                      <a:pt x="104378" y="1061"/>
                    </a:lnTo>
                    <a:lnTo>
                      <a:pt x="139586" y="0"/>
                    </a:lnTo>
                    <a:lnTo>
                      <a:pt x="175850" y="2604"/>
                    </a:lnTo>
                    <a:lnTo>
                      <a:pt x="212497" y="9449"/>
                    </a:lnTo>
                    <a:lnTo>
                      <a:pt x="248377" y="19669"/>
                    </a:lnTo>
                    <a:lnTo>
                      <a:pt x="282434" y="33552"/>
                    </a:lnTo>
                    <a:lnTo>
                      <a:pt x="313229" y="50329"/>
                    </a:lnTo>
                    <a:lnTo>
                      <a:pt x="340476" y="69997"/>
                    </a:lnTo>
                    <a:lnTo>
                      <a:pt x="361485" y="91111"/>
                    </a:lnTo>
                    <a:lnTo>
                      <a:pt x="374916" y="112226"/>
                    </a:lnTo>
                    <a:lnTo>
                      <a:pt x="381440" y="133052"/>
                    </a:lnTo>
                    <a:lnTo>
                      <a:pt x="382207" y="143175"/>
                    </a:lnTo>
                    <a:lnTo>
                      <a:pt x="380672" y="152720"/>
                    </a:lnTo>
                    <a:lnTo>
                      <a:pt x="377794" y="162169"/>
                    </a:lnTo>
                    <a:lnTo>
                      <a:pt x="373093" y="170943"/>
                    </a:lnTo>
                    <a:lnTo>
                      <a:pt x="366953" y="178945"/>
                    </a:lnTo>
                    <a:lnTo>
                      <a:pt x="358991" y="186562"/>
                    </a:lnTo>
                    <a:lnTo>
                      <a:pt x="349205" y="193503"/>
                    </a:lnTo>
                    <a:lnTo>
                      <a:pt x="337597" y="199674"/>
                    </a:lnTo>
                    <a:lnTo>
                      <a:pt x="324550" y="205170"/>
                    </a:lnTo>
                    <a:lnTo>
                      <a:pt x="309967" y="209508"/>
                    </a:lnTo>
                    <a:lnTo>
                      <a:pt x="277350" y="215004"/>
                    </a:lnTo>
                    <a:lnTo>
                      <a:pt x="242525" y="216450"/>
                    </a:lnTo>
                    <a:lnTo>
                      <a:pt x="206261" y="213557"/>
                    </a:lnTo>
                    <a:lnTo>
                      <a:pt x="169326" y="206616"/>
                    </a:lnTo>
                    <a:lnTo>
                      <a:pt x="133830" y="196396"/>
                    </a:lnTo>
                    <a:lnTo>
                      <a:pt x="99677" y="182609"/>
                    </a:lnTo>
                    <a:lnTo>
                      <a:pt x="68498" y="165832"/>
                    </a:lnTo>
                    <a:lnTo>
                      <a:pt x="41732" y="14616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7129090" y="5583982"/>
                <a:ext cx="369163" cy="208450"/>
              </a:xfrm>
              <a:custGeom>
                <a:avLst/>
                <a:gdLst/>
                <a:ahLst/>
                <a:cxnLst/>
                <a:rect l="0" t="0" r="0" b="0"/>
                <a:pathLst>
                  <a:path w="369163" h="208450">
                    <a:moveTo>
                      <a:pt x="39910" y="140958"/>
                    </a:moveTo>
                    <a:lnTo>
                      <a:pt x="19955" y="120615"/>
                    </a:lnTo>
                    <a:lnTo>
                      <a:pt x="6524" y="99790"/>
                    </a:lnTo>
                    <a:lnTo>
                      <a:pt x="384" y="80121"/>
                    </a:lnTo>
                    <a:lnTo>
                      <a:pt x="0" y="70287"/>
                    </a:lnTo>
                    <a:lnTo>
                      <a:pt x="1055" y="61224"/>
                    </a:lnTo>
                    <a:lnTo>
                      <a:pt x="4030" y="52064"/>
                    </a:lnTo>
                    <a:lnTo>
                      <a:pt x="8347" y="43676"/>
                    </a:lnTo>
                    <a:lnTo>
                      <a:pt x="14487" y="36059"/>
                    </a:lnTo>
                    <a:lnTo>
                      <a:pt x="22162" y="28732"/>
                    </a:lnTo>
                    <a:lnTo>
                      <a:pt x="31564" y="21790"/>
                    </a:lnTo>
                    <a:lnTo>
                      <a:pt x="42788" y="16005"/>
                    </a:lnTo>
                    <a:lnTo>
                      <a:pt x="55068" y="10895"/>
                    </a:lnTo>
                    <a:lnTo>
                      <a:pt x="69266" y="6557"/>
                    </a:lnTo>
                    <a:lnTo>
                      <a:pt x="100829" y="1447"/>
                    </a:lnTo>
                    <a:lnTo>
                      <a:pt x="134503" y="0"/>
                    </a:lnTo>
                    <a:lnTo>
                      <a:pt x="169711" y="2893"/>
                    </a:lnTo>
                    <a:lnTo>
                      <a:pt x="205207" y="9449"/>
                    </a:lnTo>
                    <a:lnTo>
                      <a:pt x="240032" y="19283"/>
                    </a:lnTo>
                    <a:lnTo>
                      <a:pt x="272650" y="32396"/>
                    </a:lnTo>
                    <a:lnTo>
                      <a:pt x="302775" y="48786"/>
                    </a:lnTo>
                    <a:lnTo>
                      <a:pt x="328870" y="67394"/>
                    </a:lnTo>
                    <a:lnTo>
                      <a:pt x="349208" y="87834"/>
                    </a:lnTo>
                    <a:lnTo>
                      <a:pt x="362255" y="108178"/>
                    </a:lnTo>
                    <a:lnTo>
                      <a:pt x="368395" y="128232"/>
                    </a:lnTo>
                    <a:lnTo>
                      <a:pt x="369162" y="138066"/>
                    </a:lnTo>
                    <a:lnTo>
                      <a:pt x="368011" y="147226"/>
                    </a:lnTo>
                    <a:lnTo>
                      <a:pt x="365133" y="155903"/>
                    </a:lnTo>
                    <a:lnTo>
                      <a:pt x="360432" y="164676"/>
                    </a:lnTo>
                    <a:lnTo>
                      <a:pt x="354292" y="172293"/>
                    </a:lnTo>
                    <a:lnTo>
                      <a:pt x="346617" y="179621"/>
                    </a:lnTo>
                    <a:lnTo>
                      <a:pt x="337216" y="186563"/>
                    </a:lnTo>
                    <a:lnTo>
                      <a:pt x="326375" y="192348"/>
                    </a:lnTo>
                    <a:lnTo>
                      <a:pt x="313615" y="197457"/>
                    </a:lnTo>
                    <a:lnTo>
                      <a:pt x="299513" y="201892"/>
                    </a:lnTo>
                    <a:lnTo>
                      <a:pt x="267950" y="206906"/>
                    </a:lnTo>
                    <a:lnTo>
                      <a:pt x="234276" y="208449"/>
                    </a:lnTo>
                    <a:lnTo>
                      <a:pt x="199067" y="205460"/>
                    </a:lnTo>
                    <a:lnTo>
                      <a:pt x="163571" y="198904"/>
                    </a:lnTo>
                    <a:lnTo>
                      <a:pt x="129034" y="189069"/>
                    </a:lnTo>
                    <a:lnTo>
                      <a:pt x="96129" y="175957"/>
                    </a:lnTo>
                    <a:lnTo>
                      <a:pt x="66004" y="159952"/>
                    </a:lnTo>
                    <a:close/>
                  </a:path>
                </a:pathLst>
              </a:custGeom>
              <a:solidFill>
                <a:srgbClr val="F3F3F3"/>
              </a:solidFill>
              <a:ln w="0" cap="flat" cmpd="sng" algn="ctr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7135997" y="5587936"/>
                <a:ext cx="355346" cy="200062"/>
              </a:xfrm>
              <a:custGeom>
                <a:avLst/>
                <a:gdLst/>
                <a:ahLst/>
                <a:cxnLst/>
                <a:rect l="0" t="0" r="0" b="0"/>
                <a:pathLst>
                  <a:path w="355346" h="200062">
                    <a:moveTo>
                      <a:pt x="38086" y="135174"/>
                    </a:moveTo>
                    <a:lnTo>
                      <a:pt x="18516" y="115505"/>
                    </a:lnTo>
                    <a:lnTo>
                      <a:pt x="5756" y="95837"/>
                    </a:lnTo>
                    <a:lnTo>
                      <a:pt x="0" y="76940"/>
                    </a:lnTo>
                    <a:lnTo>
                      <a:pt x="384" y="58717"/>
                    </a:lnTo>
                    <a:lnTo>
                      <a:pt x="3262" y="50329"/>
                    </a:lnTo>
                    <a:lnTo>
                      <a:pt x="7579" y="41941"/>
                    </a:lnTo>
                    <a:lnTo>
                      <a:pt x="13431" y="34613"/>
                    </a:lnTo>
                    <a:lnTo>
                      <a:pt x="21010" y="27382"/>
                    </a:lnTo>
                    <a:lnTo>
                      <a:pt x="30028" y="21115"/>
                    </a:lnTo>
                    <a:lnTo>
                      <a:pt x="40580" y="15331"/>
                    </a:lnTo>
                    <a:lnTo>
                      <a:pt x="52956" y="10606"/>
                    </a:lnTo>
                    <a:lnTo>
                      <a:pt x="66291" y="6171"/>
                    </a:lnTo>
                    <a:lnTo>
                      <a:pt x="96799" y="1157"/>
                    </a:lnTo>
                    <a:lnTo>
                      <a:pt x="129417" y="0"/>
                    </a:lnTo>
                    <a:lnTo>
                      <a:pt x="163474" y="2604"/>
                    </a:lnTo>
                    <a:lnTo>
                      <a:pt x="197627" y="8774"/>
                    </a:lnTo>
                    <a:lnTo>
                      <a:pt x="230917" y="18609"/>
                    </a:lnTo>
                    <a:lnTo>
                      <a:pt x="262863" y="30950"/>
                    </a:lnTo>
                    <a:lnTo>
                      <a:pt x="291836" y="46665"/>
                    </a:lnTo>
                    <a:lnTo>
                      <a:pt x="316875" y="64888"/>
                    </a:lnTo>
                    <a:lnTo>
                      <a:pt x="336445" y="84556"/>
                    </a:lnTo>
                    <a:lnTo>
                      <a:pt x="349109" y="103839"/>
                    </a:lnTo>
                    <a:lnTo>
                      <a:pt x="355345" y="123218"/>
                    </a:lnTo>
                    <a:lnTo>
                      <a:pt x="354578" y="141441"/>
                    </a:lnTo>
                    <a:lnTo>
                      <a:pt x="352083" y="149829"/>
                    </a:lnTo>
                    <a:lnTo>
                      <a:pt x="347670" y="158217"/>
                    </a:lnTo>
                    <a:lnTo>
                      <a:pt x="341530" y="165448"/>
                    </a:lnTo>
                    <a:lnTo>
                      <a:pt x="334335" y="172776"/>
                    </a:lnTo>
                    <a:lnTo>
                      <a:pt x="325221" y="178946"/>
                    </a:lnTo>
                    <a:lnTo>
                      <a:pt x="314381" y="184731"/>
                    </a:lnTo>
                    <a:lnTo>
                      <a:pt x="302389" y="189552"/>
                    </a:lnTo>
                    <a:lnTo>
                      <a:pt x="288574" y="193505"/>
                    </a:lnTo>
                    <a:lnTo>
                      <a:pt x="258163" y="199001"/>
                    </a:lnTo>
                    <a:lnTo>
                      <a:pt x="225544" y="200061"/>
                    </a:lnTo>
                    <a:lnTo>
                      <a:pt x="191775" y="197554"/>
                    </a:lnTo>
                    <a:lnTo>
                      <a:pt x="157334" y="191287"/>
                    </a:lnTo>
                    <a:lnTo>
                      <a:pt x="123949" y="181839"/>
                    </a:lnTo>
                    <a:lnTo>
                      <a:pt x="92482" y="169112"/>
                    </a:lnTo>
                    <a:lnTo>
                      <a:pt x="63413" y="153397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7142138" y="5592373"/>
                <a:ext cx="342684" cy="191674"/>
              </a:xfrm>
              <a:custGeom>
                <a:avLst/>
                <a:gdLst/>
                <a:ahLst/>
                <a:cxnLst/>
                <a:rect l="0" t="0" r="0" b="0"/>
                <a:pathLst>
                  <a:path w="342684" h="191674">
                    <a:moveTo>
                      <a:pt x="37031" y="129679"/>
                    </a:moveTo>
                    <a:lnTo>
                      <a:pt x="18132" y="110781"/>
                    </a:lnTo>
                    <a:lnTo>
                      <a:pt x="5852" y="91787"/>
                    </a:lnTo>
                    <a:lnTo>
                      <a:pt x="0" y="73565"/>
                    </a:lnTo>
                    <a:lnTo>
                      <a:pt x="767" y="56114"/>
                    </a:lnTo>
                    <a:lnTo>
                      <a:pt x="7578" y="40398"/>
                    </a:lnTo>
                    <a:lnTo>
                      <a:pt x="13431" y="33167"/>
                    </a:lnTo>
                    <a:lnTo>
                      <a:pt x="20338" y="26225"/>
                    </a:lnTo>
                    <a:lnTo>
                      <a:pt x="29356" y="19958"/>
                    </a:lnTo>
                    <a:lnTo>
                      <a:pt x="39525" y="14559"/>
                    </a:lnTo>
                    <a:lnTo>
                      <a:pt x="51134" y="9835"/>
                    </a:lnTo>
                    <a:lnTo>
                      <a:pt x="64181" y="6171"/>
                    </a:lnTo>
                    <a:lnTo>
                      <a:pt x="93537" y="1061"/>
                    </a:lnTo>
                    <a:lnTo>
                      <a:pt x="125101" y="0"/>
                    </a:lnTo>
                    <a:lnTo>
                      <a:pt x="157719" y="2507"/>
                    </a:lnTo>
                    <a:lnTo>
                      <a:pt x="190721" y="8388"/>
                    </a:lnTo>
                    <a:lnTo>
                      <a:pt x="222955" y="17452"/>
                    </a:lnTo>
                    <a:lnTo>
                      <a:pt x="253463" y="29793"/>
                    </a:lnTo>
                    <a:lnTo>
                      <a:pt x="281380" y="44737"/>
                    </a:lnTo>
                    <a:lnTo>
                      <a:pt x="305652" y="61899"/>
                    </a:lnTo>
                    <a:lnTo>
                      <a:pt x="324551" y="80892"/>
                    </a:lnTo>
                    <a:lnTo>
                      <a:pt x="336831" y="99790"/>
                    </a:lnTo>
                    <a:lnTo>
                      <a:pt x="342683" y="118012"/>
                    </a:lnTo>
                    <a:lnTo>
                      <a:pt x="342300" y="135560"/>
                    </a:lnTo>
                    <a:lnTo>
                      <a:pt x="335392" y="151565"/>
                    </a:lnTo>
                    <a:lnTo>
                      <a:pt x="329636" y="158796"/>
                    </a:lnTo>
                    <a:lnTo>
                      <a:pt x="322345" y="165352"/>
                    </a:lnTo>
                    <a:lnTo>
                      <a:pt x="313615" y="171619"/>
                    </a:lnTo>
                    <a:lnTo>
                      <a:pt x="303446" y="177018"/>
                    </a:lnTo>
                    <a:lnTo>
                      <a:pt x="291549" y="181839"/>
                    </a:lnTo>
                    <a:lnTo>
                      <a:pt x="278502" y="185792"/>
                    </a:lnTo>
                    <a:lnTo>
                      <a:pt x="249146" y="190516"/>
                    </a:lnTo>
                    <a:lnTo>
                      <a:pt x="217583" y="191673"/>
                    </a:lnTo>
                    <a:lnTo>
                      <a:pt x="184964" y="189070"/>
                    </a:lnTo>
                    <a:lnTo>
                      <a:pt x="151963" y="183285"/>
                    </a:lnTo>
                    <a:lnTo>
                      <a:pt x="119632" y="174126"/>
                    </a:lnTo>
                    <a:lnTo>
                      <a:pt x="89221" y="161785"/>
                    </a:lnTo>
                    <a:lnTo>
                      <a:pt x="61303" y="146840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148661" y="5596321"/>
                <a:ext cx="329922" cy="183671"/>
              </a:xfrm>
              <a:custGeom>
                <a:avLst/>
                <a:gdLst/>
                <a:ahLst/>
                <a:cxnLst/>
                <a:rect l="0" t="0" r="0" b="0"/>
                <a:pathLst>
                  <a:path w="329922" h="183671">
                    <a:moveTo>
                      <a:pt x="35497" y="123893"/>
                    </a:moveTo>
                    <a:lnTo>
                      <a:pt x="17364" y="106057"/>
                    </a:lnTo>
                    <a:lnTo>
                      <a:pt x="5469" y="87834"/>
                    </a:lnTo>
                    <a:lnTo>
                      <a:pt x="0" y="70383"/>
                    </a:lnTo>
                    <a:lnTo>
                      <a:pt x="768" y="53607"/>
                    </a:lnTo>
                    <a:lnTo>
                      <a:pt x="7291" y="38277"/>
                    </a:lnTo>
                    <a:lnTo>
                      <a:pt x="19571" y="25165"/>
                    </a:lnTo>
                    <a:lnTo>
                      <a:pt x="27917" y="19283"/>
                    </a:lnTo>
                    <a:lnTo>
                      <a:pt x="37703" y="13884"/>
                    </a:lnTo>
                    <a:lnTo>
                      <a:pt x="48928" y="9449"/>
                    </a:lnTo>
                    <a:lnTo>
                      <a:pt x="61686" y="5882"/>
                    </a:lnTo>
                    <a:lnTo>
                      <a:pt x="89892" y="1061"/>
                    </a:lnTo>
                    <a:lnTo>
                      <a:pt x="120399" y="0"/>
                    </a:lnTo>
                    <a:lnTo>
                      <a:pt x="151578" y="2218"/>
                    </a:lnTo>
                    <a:lnTo>
                      <a:pt x="183524" y="8003"/>
                    </a:lnTo>
                    <a:lnTo>
                      <a:pt x="214704" y="16776"/>
                    </a:lnTo>
                    <a:lnTo>
                      <a:pt x="244059" y="28443"/>
                    </a:lnTo>
                    <a:lnTo>
                      <a:pt x="270826" y="42616"/>
                    </a:lnTo>
                    <a:lnTo>
                      <a:pt x="294425" y="59392"/>
                    </a:lnTo>
                    <a:lnTo>
                      <a:pt x="312557" y="77228"/>
                    </a:lnTo>
                    <a:lnTo>
                      <a:pt x="324165" y="95451"/>
                    </a:lnTo>
                    <a:lnTo>
                      <a:pt x="329921" y="112998"/>
                    </a:lnTo>
                    <a:lnTo>
                      <a:pt x="329250" y="129774"/>
                    </a:lnTo>
                    <a:lnTo>
                      <a:pt x="322726" y="145008"/>
                    </a:lnTo>
                    <a:lnTo>
                      <a:pt x="310063" y="158120"/>
                    </a:lnTo>
                    <a:lnTo>
                      <a:pt x="301716" y="164387"/>
                    </a:lnTo>
                    <a:lnTo>
                      <a:pt x="291931" y="169497"/>
                    </a:lnTo>
                    <a:lnTo>
                      <a:pt x="280610" y="173836"/>
                    </a:lnTo>
                    <a:lnTo>
                      <a:pt x="267948" y="177500"/>
                    </a:lnTo>
                    <a:lnTo>
                      <a:pt x="239646" y="182610"/>
                    </a:lnTo>
                    <a:lnTo>
                      <a:pt x="209619" y="183670"/>
                    </a:lnTo>
                    <a:lnTo>
                      <a:pt x="178056" y="181164"/>
                    </a:lnTo>
                    <a:lnTo>
                      <a:pt x="146109" y="175282"/>
                    </a:lnTo>
                    <a:lnTo>
                      <a:pt x="115314" y="166508"/>
                    </a:lnTo>
                    <a:lnTo>
                      <a:pt x="85958" y="154842"/>
                    </a:lnTo>
                    <a:lnTo>
                      <a:pt x="59097" y="140670"/>
                    </a:lnTo>
                    <a:close/>
                  </a:path>
                </a:pathLst>
              </a:custGeom>
              <a:solidFill>
                <a:srgbClr val="CCCCCC"/>
              </a:solidFill>
              <a:ln w="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155187" y="5600374"/>
                <a:ext cx="316876" cy="175573"/>
              </a:xfrm>
              <a:custGeom>
                <a:avLst/>
                <a:gdLst/>
                <a:ahLst/>
                <a:cxnLst/>
                <a:rect l="0" t="0" r="0" b="0"/>
                <a:pathLst>
                  <a:path w="316876" h="175573">
                    <a:moveTo>
                      <a:pt x="34056" y="118783"/>
                    </a:moveTo>
                    <a:lnTo>
                      <a:pt x="16692" y="101621"/>
                    </a:lnTo>
                    <a:lnTo>
                      <a:pt x="5468" y="84170"/>
                    </a:lnTo>
                    <a:lnTo>
                      <a:pt x="0" y="67394"/>
                    </a:lnTo>
                    <a:lnTo>
                      <a:pt x="383" y="51678"/>
                    </a:lnTo>
                    <a:lnTo>
                      <a:pt x="6907" y="37119"/>
                    </a:lnTo>
                    <a:lnTo>
                      <a:pt x="18899" y="24007"/>
                    </a:lnTo>
                    <a:lnTo>
                      <a:pt x="26861" y="18511"/>
                    </a:lnTo>
                    <a:lnTo>
                      <a:pt x="36263" y="13498"/>
                    </a:lnTo>
                    <a:lnTo>
                      <a:pt x="47104" y="9448"/>
                    </a:lnTo>
                    <a:lnTo>
                      <a:pt x="59480" y="5785"/>
                    </a:lnTo>
                    <a:lnTo>
                      <a:pt x="86342" y="1060"/>
                    </a:lnTo>
                    <a:lnTo>
                      <a:pt x="115314" y="0"/>
                    </a:lnTo>
                    <a:lnTo>
                      <a:pt x="145726" y="2506"/>
                    </a:lnTo>
                    <a:lnTo>
                      <a:pt x="176233" y="8002"/>
                    </a:lnTo>
                    <a:lnTo>
                      <a:pt x="205973" y="16390"/>
                    </a:lnTo>
                    <a:lnTo>
                      <a:pt x="234274" y="27285"/>
                    </a:lnTo>
                    <a:lnTo>
                      <a:pt x="260369" y="41169"/>
                    </a:lnTo>
                    <a:lnTo>
                      <a:pt x="282818" y="56788"/>
                    </a:lnTo>
                    <a:lnTo>
                      <a:pt x="300278" y="73950"/>
                    </a:lnTo>
                    <a:lnTo>
                      <a:pt x="311502" y="91401"/>
                    </a:lnTo>
                    <a:lnTo>
                      <a:pt x="316875" y="108177"/>
                    </a:lnTo>
                    <a:lnTo>
                      <a:pt x="316203" y="123893"/>
                    </a:lnTo>
                    <a:lnTo>
                      <a:pt x="310064" y="138837"/>
                    </a:lnTo>
                    <a:lnTo>
                      <a:pt x="298071" y="151564"/>
                    </a:lnTo>
                    <a:lnTo>
                      <a:pt x="289725" y="157060"/>
                    </a:lnTo>
                    <a:lnTo>
                      <a:pt x="280323" y="162170"/>
                    </a:lnTo>
                    <a:lnTo>
                      <a:pt x="269387" y="166508"/>
                    </a:lnTo>
                    <a:lnTo>
                      <a:pt x="257491" y="169787"/>
                    </a:lnTo>
                    <a:lnTo>
                      <a:pt x="230245" y="174511"/>
                    </a:lnTo>
                    <a:lnTo>
                      <a:pt x="201272" y="175572"/>
                    </a:lnTo>
                    <a:lnTo>
                      <a:pt x="170765" y="173065"/>
                    </a:lnTo>
                    <a:lnTo>
                      <a:pt x="140353" y="167569"/>
                    </a:lnTo>
                    <a:lnTo>
                      <a:pt x="110613" y="159181"/>
                    </a:lnTo>
                    <a:lnTo>
                      <a:pt x="82312" y="148286"/>
                    </a:lnTo>
                    <a:lnTo>
                      <a:pt x="56601" y="134402"/>
                    </a:lnTo>
                    <a:close/>
                  </a:path>
                </a:pathLst>
              </a:custGeom>
              <a:solidFill>
                <a:srgbClr val="C0C0C0"/>
              </a:solidFill>
              <a:ln w="0" cap="flat" cmpd="sng" algn="ctr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7161326" y="5604712"/>
                <a:ext cx="304217" cy="166893"/>
              </a:xfrm>
              <a:custGeom>
                <a:avLst/>
                <a:gdLst/>
                <a:ahLst/>
                <a:cxnLst/>
                <a:rect l="0" t="0" r="0" b="0"/>
                <a:pathLst>
                  <a:path w="304217" h="166893">
                    <a:moveTo>
                      <a:pt x="16309" y="96607"/>
                    </a:moveTo>
                    <a:lnTo>
                      <a:pt x="5468" y="80216"/>
                    </a:lnTo>
                    <a:lnTo>
                      <a:pt x="0" y="64115"/>
                    </a:lnTo>
                    <a:lnTo>
                      <a:pt x="767" y="48882"/>
                    </a:lnTo>
                    <a:lnTo>
                      <a:pt x="6523" y="34998"/>
                    </a:lnTo>
                    <a:lnTo>
                      <a:pt x="18132" y="22946"/>
                    </a:lnTo>
                    <a:lnTo>
                      <a:pt x="35208" y="12727"/>
                    </a:lnTo>
                    <a:lnTo>
                      <a:pt x="57370" y="5110"/>
                    </a:lnTo>
                    <a:lnTo>
                      <a:pt x="83081" y="771"/>
                    </a:lnTo>
                    <a:lnTo>
                      <a:pt x="110999" y="0"/>
                    </a:lnTo>
                    <a:lnTo>
                      <a:pt x="139972" y="2217"/>
                    </a:lnTo>
                    <a:lnTo>
                      <a:pt x="169329" y="7328"/>
                    </a:lnTo>
                    <a:lnTo>
                      <a:pt x="198014" y="15330"/>
                    </a:lnTo>
                    <a:lnTo>
                      <a:pt x="225164" y="25839"/>
                    </a:lnTo>
                    <a:lnTo>
                      <a:pt x="249820" y="38951"/>
                    </a:lnTo>
                    <a:lnTo>
                      <a:pt x="271598" y="53895"/>
                    </a:lnTo>
                    <a:lnTo>
                      <a:pt x="288291" y="70382"/>
                    </a:lnTo>
                    <a:lnTo>
                      <a:pt x="299131" y="86773"/>
                    </a:lnTo>
                    <a:lnTo>
                      <a:pt x="304216" y="102777"/>
                    </a:lnTo>
                    <a:lnTo>
                      <a:pt x="303928" y="118107"/>
                    </a:lnTo>
                    <a:lnTo>
                      <a:pt x="297692" y="131894"/>
                    </a:lnTo>
                    <a:lnTo>
                      <a:pt x="286084" y="143946"/>
                    </a:lnTo>
                    <a:lnTo>
                      <a:pt x="269487" y="154166"/>
                    </a:lnTo>
                    <a:lnTo>
                      <a:pt x="258933" y="158119"/>
                    </a:lnTo>
                    <a:lnTo>
                      <a:pt x="247326" y="161783"/>
                    </a:lnTo>
                    <a:lnTo>
                      <a:pt x="221230" y="166218"/>
                    </a:lnTo>
                    <a:lnTo>
                      <a:pt x="193313" y="166892"/>
                    </a:lnTo>
                    <a:lnTo>
                      <a:pt x="164244" y="164675"/>
                    </a:lnTo>
                    <a:lnTo>
                      <a:pt x="134887" y="159661"/>
                    </a:lnTo>
                    <a:lnTo>
                      <a:pt x="106682" y="151563"/>
                    </a:lnTo>
                    <a:lnTo>
                      <a:pt x="79436" y="141054"/>
                    </a:lnTo>
                    <a:lnTo>
                      <a:pt x="54396" y="127941"/>
                    </a:lnTo>
                    <a:lnTo>
                      <a:pt x="33002" y="112997"/>
                    </a:lnTo>
                    <a:close/>
                  </a:path>
                </a:pathLst>
              </a:custGeom>
              <a:solidFill>
                <a:srgbClr val="B2B2B2"/>
              </a:solidFill>
              <a:ln w="0" cap="flat" cmpd="sng" algn="ctr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7160654" y="5038085"/>
                <a:ext cx="728443" cy="432516"/>
              </a:xfrm>
              <a:custGeom>
                <a:avLst/>
                <a:gdLst/>
                <a:ahLst/>
                <a:cxnLst/>
                <a:rect l="0" t="0" r="0" b="0"/>
                <a:pathLst>
                  <a:path w="728443" h="432516">
                    <a:moveTo>
                      <a:pt x="57658" y="271503"/>
                    </a:moveTo>
                    <a:lnTo>
                      <a:pt x="39526" y="250292"/>
                    </a:lnTo>
                    <a:lnTo>
                      <a:pt x="24656" y="228791"/>
                    </a:lnTo>
                    <a:lnTo>
                      <a:pt x="13431" y="207677"/>
                    </a:lnTo>
                    <a:lnTo>
                      <a:pt x="5757" y="186948"/>
                    </a:lnTo>
                    <a:lnTo>
                      <a:pt x="1055" y="166122"/>
                    </a:lnTo>
                    <a:lnTo>
                      <a:pt x="0" y="146454"/>
                    </a:lnTo>
                    <a:lnTo>
                      <a:pt x="2495" y="127171"/>
                    </a:lnTo>
                    <a:lnTo>
                      <a:pt x="7963" y="108562"/>
                    </a:lnTo>
                    <a:lnTo>
                      <a:pt x="16981" y="91111"/>
                    </a:lnTo>
                    <a:lnTo>
                      <a:pt x="28973" y="74721"/>
                    </a:lnTo>
                    <a:lnTo>
                      <a:pt x="44227" y="59391"/>
                    </a:lnTo>
                    <a:lnTo>
                      <a:pt x="63031" y="45507"/>
                    </a:lnTo>
                    <a:lnTo>
                      <a:pt x="84424" y="33166"/>
                    </a:lnTo>
                    <a:lnTo>
                      <a:pt x="109463" y="22561"/>
                    </a:lnTo>
                    <a:lnTo>
                      <a:pt x="137380" y="13883"/>
                    </a:lnTo>
                    <a:lnTo>
                      <a:pt x="167889" y="6942"/>
                    </a:lnTo>
                    <a:lnTo>
                      <a:pt x="199451" y="2507"/>
                    </a:lnTo>
                    <a:lnTo>
                      <a:pt x="232358" y="385"/>
                    </a:lnTo>
                    <a:lnTo>
                      <a:pt x="266127" y="0"/>
                    </a:lnTo>
                    <a:lnTo>
                      <a:pt x="300568" y="1832"/>
                    </a:lnTo>
                    <a:lnTo>
                      <a:pt x="335392" y="5785"/>
                    </a:lnTo>
                    <a:lnTo>
                      <a:pt x="370505" y="11666"/>
                    </a:lnTo>
                    <a:lnTo>
                      <a:pt x="405330" y="19283"/>
                    </a:lnTo>
                    <a:lnTo>
                      <a:pt x="439770" y="28731"/>
                    </a:lnTo>
                    <a:lnTo>
                      <a:pt x="473540" y="40108"/>
                    </a:lnTo>
                    <a:lnTo>
                      <a:pt x="506542" y="52835"/>
                    </a:lnTo>
                    <a:lnTo>
                      <a:pt x="538393" y="67394"/>
                    </a:lnTo>
                    <a:lnTo>
                      <a:pt x="568901" y="83398"/>
                    </a:lnTo>
                    <a:lnTo>
                      <a:pt x="597490" y="100946"/>
                    </a:lnTo>
                    <a:lnTo>
                      <a:pt x="624351" y="119843"/>
                    </a:lnTo>
                    <a:lnTo>
                      <a:pt x="649391" y="140283"/>
                    </a:lnTo>
                    <a:lnTo>
                      <a:pt x="670784" y="161398"/>
                    </a:lnTo>
                    <a:lnTo>
                      <a:pt x="689300" y="182512"/>
                    </a:lnTo>
                    <a:lnTo>
                      <a:pt x="703787" y="204013"/>
                    </a:lnTo>
                    <a:lnTo>
                      <a:pt x="715011" y="225224"/>
                    </a:lnTo>
                    <a:lnTo>
                      <a:pt x="722973" y="245953"/>
                    </a:lnTo>
                    <a:lnTo>
                      <a:pt x="727387" y="266393"/>
                    </a:lnTo>
                    <a:lnTo>
                      <a:pt x="728442" y="286447"/>
                    </a:lnTo>
                    <a:lnTo>
                      <a:pt x="726235" y="305730"/>
                    </a:lnTo>
                    <a:lnTo>
                      <a:pt x="720479" y="324338"/>
                    </a:lnTo>
                    <a:lnTo>
                      <a:pt x="711749" y="341789"/>
                    </a:lnTo>
                    <a:lnTo>
                      <a:pt x="699757" y="358179"/>
                    </a:lnTo>
                    <a:lnTo>
                      <a:pt x="684215" y="373509"/>
                    </a:lnTo>
                    <a:lnTo>
                      <a:pt x="665700" y="387008"/>
                    </a:lnTo>
                    <a:lnTo>
                      <a:pt x="643922" y="399349"/>
                    </a:lnTo>
                    <a:lnTo>
                      <a:pt x="619267" y="409954"/>
                    </a:lnTo>
                    <a:lnTo>
                      <a:pt x="591350" y="419017"/>
                    </a:lnTo>
                    <a:lnTo>
                      <a:pt x="560938" y="425573"/>
                    </a:lnTo>
                    <a:lnTo>
                      <a:pt x="529375" y="430008"/>
                    </a:lnTo>
                    <a:lnTo>
                      <a:pt x="496373" y="432515"/>
                    </a:lnTo>
                    <a:lnTo>
                      <a:pt x="462603" y="432515"/>
                    </a:lnTo>
                    <a:lnTo>
                      <a:pt x="427875" y="430683"/>
                    </a:lnTo>
                    <a:lnTo>
                      <a:pt x="393050" y="426730"/>
                    </a:lnTo>
                    <a:lnTo>
                      <a:pt x="358225" y="421235"/>
                    </a:lnTo>
                    <a:lnTo>
                      <a:pt x="323401" y="413618"/>
                    </a:lnTo>
                    <a:lnTo>
                      <a:pt x="288960" y="404073"/>
                    </a:lnTo>
                    <a:lnTo>
                      <a:pt x="254902" y="392792"/>
                    </a:lnTo>
                    <a:lnTo>
                      <a:pt x="221900" y="380066"/>
                    </a:lnTo>
                    <a:lnTo>
                      <a:pt x="189954" y="365507"/>
                    </a:lnTo>
                    <a:lnTo>
                      <a:pt x="159542" y="349406"/>
                    </a:lnTo>
                    <a:lnTo>
                      <a:pt x="130857" y="331955"/>
                    </a:lnTo>
                    <a:lnTo>
                      <a:pt x="104091" y="313058"/>
                    </a:lnTo>
                    <a:lnTo>
                      <a:pt x="79435" y="292618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7170823" y="5046473"/>
                <a:ext cx="708485" cy="416126"/>
              </a:xfrm>
              <a:custGeom>
                <a:avLst/>
                <a:gdLst/>
                <a:ahLst/>
                <a:cxnLst/>
                <a:rect l="0" t="0" r="0" b="0"/>
                <a:pathLst>
                  <a:path w="708485" h="416126">
                    <a:moveTo>
                      <a:pt x="76844" y="281337"/>
                    </a:moveTo>
                    <a:lnTo>
                      <a:pt x="55834" y="260897"/>
                    </a:lnTo>
                    <a:lnTo>
                      <a:pt x="37990" y="240457"/>
                    </a:lnTo>
                    <a:lnTo>
                      <a:pt x="23887" y="220114"/>
                    </a:lnTo>
                    <a:lnTo>
                      <a:pt x="12663" y="199674"/>
                    </a:lnTo>
                    <a:lnTo>
                      <a:pt x="5085" y="179620"/>
                    </a:lnTo>
                    <a:lnTo>
                      <a:pt x="671" y="159951"/>
                    </a:lnTo>
                    <a:lnTo>
                      <a:pt x="0" y="140669"/>
                    </a:lnTo>
                    <a:lnTo>
                      <a:pt x="2110" y="122060"/>
                    </a:lnTo>
                    <a:lnTo>
                      <a:pt x="7578" y="104223"/>
                    </a:lnTo>
                    <a:lnTo>
                      <a:pt x="15925" y="87448"/>
                    </a:lnTo>
                    <a:lnTo>
                      <a:pt x="27917" y="71443"/>
                    </a:lnTo>
                    <a:lnTo>
                      <a:pt x="42787" y="56788"/>
                    </a:lnTo>
                    <a:lnTo>
                      <a:pt x="60919" y="43675"/>
                    </a:lnTo>
                    <a:lnTo>
                      <a:pt x="81929" y="31720"/>
                    </a:lnTo>
                    <a:lnTo>
                      <a:pt x="106200" y="21500"/>
                    </a:lnTo>
                    <a:lnTo>
                      <a:pt x="133350" y="13112"/>
                    </a:lnTo>
                    <a:lnTo>
                      <a:pt x="162802" y="6556"/>
                    </a:lnTo>
                    <a:lnTo>
                      <a:pt x="193598" y="2217"/>
                    </a:lnTo>
                    <a:lnTo>
                      <a:pt x="225832" y="0"/>
                    </a:lnTo>
                    <a:lnTo>
                      <a:pt x="258450" y="0"/>
                    </a:lnTo>
                    <a:lnTo>
                      <a:pt x="292219" y="1832"/>
                    </a:lnTo>
                    <a:lnTo>
                      <a:pt x="325893" y="5495"/>
                    </a:lnTo>
                    <a:lnTo>
                      <a:pt x="394103" y="18222"/>
                    </a:lnTo>
                    <a:lnTo>
                      <a:pt x="427488" y="27285"/>
                    </a:lnTo>
                    <a:lnTo>
                      <a:pt x="460490" y="38276"/>
                    </a:lnTo>
                    <a:lnTo>
                      <a:pt x="492725" y="50617"/>
                    </a:lnTo>
                    <a:lnTo>
                      <a:pt x="523520" y="64501"/>
                    </a:lnTo>
                    <a:lnTo>
                      <a:pt x="553260" y="80120"/>
                    </a:lnTo>
                    <a:lnTo>
                      <a:pt x="581177" y="96896"/>
                    </a:lnTo>
                    <a:lnTo>
                      <a:pt x="607271" y="115119"/>
                    </a:lnTo>
                    <a:lnTo>
                      <a:pt x="631256" y="134787"/>
                    </a:lnTo>
                    <a:lnTo>
                      <a:pt x="652265" y="154841"/>
                    </a:lnTo>
                    <a:lnTo>
                      <a:pt x="670013" y="175667"/>
                    </a:lnTo>
                    <a:lnTo>
                      <a:pt x="684500" y="196010"/>
                    </a:lnTo>
                    <a:lnTo>
                      <a:pt x="695436" y="216450"/>
                    </a:lnTo>
                    <a:lnTo>
                      <a:pt x="703015" y="236505"/>
                    </a:lnTo>
                    <a:lnTo>
                      <a:pt x="707333" y="256173"/>
                    </a:lnTo>
                    <a:lnTo>
                      <a:pt x="708484" y="275456"/>
                    </a:lnTo>
                    <a:lnTo>
                      <a:pt x="706277" y="294064"/>
                    </a:lnTo>
                    <a:lnTo>
                      <a:pt x="700809" y="311901"/>
                    </a:lnTo>
                    <a:lnTo>
                      <a:pt x="692175" y="328677"/>
                    </a:lnTo>
                    <a:lnTo>
                      <a:pt x="680566" y="344296"/>
                    </a:lnTo>
                    <a:lnTo>
                      <a:pt x="665313" y="358951"/>
                    </a:lnTo>
                    <a:lnTo>
                      <a:pt x="647565" y="372449"/>
                    </a:lnTo>
                    <a:lnTo>
                      <a:pt x="626171" y="384018"/>
                    </a:lnTo>
                    <a:lnTo>
                      <a:pt x="602187" y="394238"/>
                    </a:lnTo>
                    <a:lnTo>
                      <a:pt x="575038" y="403012"/>
                    </a:lnTo>
                    <a:lnTo>
                      <a:pt x="545297" y="409183"/>
                    </a:lnTo>
                    <a:lnTo>
                      <a:pt x="514502" y="413618"/>
                    </a:lnTo>
                    <a:lnTo>
                      <a:pt x="482556" y="415739"/>
                    </a:lnTo>
                    <a:lnTo>
                      <a:pt x="449554" y="416125"/>
                    </a:lnTo>
                    <a:lnTo>
                      <a:pt x="416264" y="414293"/>
                    </a:lnTo>
                    <a:lnTo>
                      <a:pt x="382111" y="410629"/>
                    </a:lnTo>
                    <a:lnTo>
                      <a:pt x="314284" y="397517"/>
                    </a:lnTo>
                    <a:lnTo>
                      <a:pt x="280611" y="388454"/>
                    </a:lnTo>
                    <a:lnTo>
                      <a:pt x="247609" y="377848"/>
                    </a:lnTo>
                    <a:lnTo>
                      <a:pt x="215663" y="365507"/>
                    </a:lnTo>
                    <a:lnTo>
                      <a:pt x="184484" y="351238"/>
                    </a:lnTo>
                    <a:lnTo>
                      <a:pt x="155128" y="336004"/>
                    </a:lnTo>
                    <a:lnTo>
                      <a:pt x="126826" y="319228"/>
                    </a:lnTo>
                    <a:lnTo>
                      <a:pt x="100732" y="301006"/>
                    </a:lnTo>
                    <a:close/>
                  </a:path>
                </a:pathLst>
              </a:custGeom>
              <a:solidFill>
                <a:srgbClr val="F3F3F3"/>
              </a:solidFill>
              <a:ln w="0" cap="flat" cmpd="sng" algn="ctr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7180605" y="5054474"/>
                <a:ext cx="688914" cy="399737"/>
              </a:xfrm>
              <a:custGeom>
                <a:avLst/>
                <a:gdLst/>
                <a:ahLst/>
                <a:cxnLst/>
                <a:rect l="0" t="0" r="0" b="0"/>
                <a:pathLst>
                  <a:path w="688914" h="399737">
                    <a:moveTo>
                      <a:pt x="75022" y="270347"/>
                    </a:moveTo>
                    <a:lnTo>
                      <a:pt x="54395" y="251064"/>
                    </a:lnTo>
                    <a:lnTo>
                      <a:pt x="36935" y="231396"/>
                    </a:lnTo>
                    <a:lnTo>
                      <a:pt x="23217" y="211727"/>
                    </a:lnTo>
                    <a:lnTo>
                      <a:pt x="12664" y="192058"/>
                    </a:lnTo>
                    <a:lnTo>
                      <a:pt x="5084" y="172679"/>
                    </a:lnTo>
                    <a:lnTo>
                      <a:pt x="1055" y="153782"/>
                    </a:lnTo>
                    <a:lnTo>
                      <a:pt x="0" y="135174"/>
                    </a:lnTo>
                    <a:lnTo>
                      <a:pt x="2111" y="117337"/>
                    </a:lnTo>
                    <a:lnTo>
                      <a:pt x="7195" y="100175"/>
                    </a:lnTo>
                    <a:lnTo>
                      <a:pt x="15542" y="84170"/>
                    </a:lnTo>
                    <a:lnTo>
                      <a:pt x="27150" y="68840"/>
                    </a:lnTo>
                    <a:lnTo>
                      <a:pt x="41636" y="55053"/>
                    </a:lnTo>
                    <a:lnTo>
                      <a:pt x="59480" y="42230"/>
                    </a:lnTo>
                    <a:lnTo>
                      <a:pt x="79722" y="30564"/>
                    </a:lnTo>
                    <a:lnTo>
                      <a:pt x="103322" y="21115"/>
                    </a:lnTo>
                    <a:lnTo>
                      <a:pt x="129801" y="12727"/>
                    </a:lnTo>
                    <a:lnTo>
                      <a:pt x="158390" y="6557"/>
                    </a:lnTo>
                    <a:lnTo>
                      <a:pt x="188513" y="2507"/>
                    </a:lnTo>
                    <a:lnTo>
                      <a:pt x="219308" y="386"/>
                    </a:lnTo>
                    <a:lnTo>
                      <a:pt x="251639" y="0"/>
                    </a:lnTo>
                    <a:lnTo>
                      <a:pt x="284257" y="1832"/>
                    </a:lnTo>
                    <a:lnTo>
                      <a:pt x="317259" y="5496"/>
                    </a:lnTo>
                    <a:lnTo>
                      <a:pt x="383263" y="17837"/>
                    </a:lnTo>
                    <a:lnTo>
                      <a:pt x="415881" y="26611"/>
                    </a:lnTo>
                    <a:lnTo>
                      <a:pt x="447731" y="36831"/>
                    </a:lnTo>
                    <a:lnTo>
                      <a:pt x="478910" y="48786"/>
                    </a:lnTo>
                    <a:lnTo>
                      <a:pt x="509034" y="62284"/>
                    </a:lnTo>
                    <a:lnTo>
                      <a:pt x="538007" y="77229"/>
                    </a:lnTo>
                    <a:lnTo>
                      <a:pt x="565252" y="93330"/>
                    </a:lnTo>
                    <a:lnTo>
                      <a:pt x="590675" y="110781"/>
                    </a:lnTo>
                    <a:lnTo>
                      <a:pt x="613796" y="129775"/>
                    </a:lnTo>
                    <a:lnTo>
                      <a:pt x="634518" y="149058"/>
                    </a:lnTo>
                    <a:lnTo>
                      <a:pt x="651498" y="168726"/>
                    </a:lnTo>
                    <a:lnTo>
                      <a:pt x="665697" y="188395"/>
                    </a:lnTo>
                    <a:lnTo>
                      <a:pt x="676153" y="208063"/>
                    </a:lnTo>
                    <a:lnTo>
                      <a:pt x="683444" y="227346"/>
                    </a:lnTo>
                    <a:lnTo>
                      <a:pt x="687762" y="246340"/>
                    </a:lnTo>
                    <a:lnTo>
                      <a:pt x="688913" y="264562"/>
                    </a:lnTo>
                    <a:lnTo>
                      <a:pt x="686707" y="282399"/>
                    </a:lnTo>
                    <a:lnTo>
                      <a:pt x="681238" y="299561"/>
                    </a:lnTo>
                    <a:lnTo>
                      <a:pt x="672892" y="315951"/>
                    </a:lnTo>
                    <a:lnTo>
                      <a:pt x="661380" y="330896"/>
                    </a:lnTo>
                    <a:lnTo>
                      <a:pt x="646797" y="345069"/>
                    </a:lnTo>
                    <a:lnTo>
                      <a:pt x="629433" y="357795"/>
                    </a:lnTo>
                    <a:lnTo>
                      <a:pt x="609095" y="369172"/>
                    </a:lnTo>
                    <a:lnTo>
                      <a:pt x="585591" y="379006"/>
                    </a:lnTo>
                    <a:lnTo>
                      <a:pt x="559112" y="387395"/>
                    </a:lnTo>
                    <a:lnTo>
                      <a:pt x="530427" y="393565"/>
                    </a:lnTo>
                    <a:lnTo>
                      <a:pt x="500304" y="397518"/>
                    </a:lnTo>
                    <a:lnTo>
                      <a:pt x="469125" y="399736"/>
                    </a:lnTo>
                    <a:lnTo>
                      <a:pt x="437274" y="399736"/>
                    </a:lnTo>
                    <a:lnTo>
                      <a:pt x="404656" y="398289"/>
                    </a:lnTo>
                    <a:lnTo>
                      <a:pt x="371654" y="394626"/>
                    </a:lnTo>
                    <a:lnTo>
                      <a:pt x="305650" y="382285"/>
                    </a:lnTo>
                    <a:lnTo>
                      <a:pt x="273032" y="373511"/>
                    </a:lnTo>
                    <a:lnTo>
                      <a:pt x="240702" y="362905"/>
                    </a:lnTo>
                    <a:lnTo>
                      <a:pt x="209523" y="351239"/>
                    </a:lnTo>
                    <a:lnTo>
                      <a:pt x="179495" y="337838"/>
                    </a:lnTo>
                    <a:lnTo>
                      <a:pt x="150811" y="322893"/>
                    </a:lnTo>
                    <a:lnTo>
                      <a:pt x="123565" y="306792"/>
                    </a:lnTo>
                    <a:lnTo>
                      <a:pt x="98238" y="289341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7190392" y="5062863"/>
                <a:ext cx="669343" cy="383347"/>
              </a:xfrm>
              <a:custGeom>
                <a:avLst/>
                <a:gdLst/>
                <a:ahLst/>
                <a:cxnLst/>
                <a:rect l="0" t="0" r="0" b="0"/>
                <a:pathLst>
                  <a:path w="669343" h="383347">
                    <a:moveTo>
                      <a:pt x="72815" y="259067"/>
                    </a:moveTo>
                    <a:lnTo>
                      <a:pt x="52957" y="240459"/>
                    </a:lnTo>
                    <a:lnTo>
                      <a:pt x="36264" y="221561"/>
                    </a:lnTo>
                    <a:lnTo>
                      <a:pt x="22449" y="202568"/>
                    </a:lnTo>
                    <a:lnTo>
                      <a:pt x="12280" y="184056"/>
                    </a:lnTo>
                    <a:lnTo>
                      <a:pt x="5084" y="165448"/>
                    </a:lnTo>
                    <a:lnTo>
                      <a:pt x="1055" y="147226"/>
                    </a:lnTo>
                    <a:lnTo>
                      <a:pt x="0" y="129389"/>
                    </a:lnTo>
                    <a:lnTo>
                      <a:pt x="2111" y="112227"/>
                    </a:lnTo>
                    <a:lnTo>
                      <a:pt x="7195" y="95836"/>
                    </a:lnTo>
                    <a:lnTo>
                      <a:pt x="15158" y="80506"/>
                    </a:lnTo>
                    <a:lnTo>
                      <a:pt x="26478" y="65948"/>
                    </a:lnTo>
                    <a:lnTo>
                      <a:pt x="40581" y="52450"/>
                    </a:lnTo>
                    <a:lnTo>
                      <a:pt x="57657" y="40108"/>
                    </a:lnTo>
                    <a:lnTo>
                      <a:pt x="77612" y="29117"/>
                    </a:lnTo>
                    <a:lnTo>
                      <a:pt x="100444" y="20054"/>
                    </a:lnTo>
                    <a:lnTo>
                      <a:pt x="126155" y="12052"/>
                    </a:lnTo>
                    <a:lnTo>
                      <a:pt x="154073" y="6171"/>
                    </a:lnTo>
                    <a:lnTo>
                      <a:pt x="183045" y="2218"/>
                    </a:lnTo>
                    <a:lnTo>
                      <a:pt x="213168" y="0"/>
                    </a:lnTo>
                    <a:lnTo>
                      <a:pt x="244348" y="0"/>
                    </a:lnTo>
                    <a:lnTo>
                      <a:pt x="275910" y="1446"/>
                    </a:lnTo>
                    <a:lnTo>
                      <a:pt x="308145" y="5110"/>
                    </a:lnTo>
                    <a:lnTo>
                      <a:pt x="372326" y="16776"/>
                    </a:lnTo>
                    <a:lnTo>
                      <a:pt x="403889" y="25164"/>
                    </a:lnTo>
                    <a:lnTo>
                      <a:pt x="435067" y="35384"/>
                    </a:lnTo>
                    <a:lnTo>
                      <a:pt x="465191" y="46665"/>
                    </a:lnTo>
                    <a:lnTo>
                      <a:pt x="494547" y="59391"/>
                    </a:lnTo>
                    <a:lnTo>
                      <a:pt x="522465" y="73565"/>
                    </a:lnTo>
                    <a:lnTo>
                      <a:pt x="548943" y="89280"/>
                    </a:lnTo>
                    <a:lnTo>
                      <a:pt x="573598" y="106056"/>
                    </a:lnTo>
                    <a:lnTo>
                      <a:pt x="596431" y="124279"/>
                    </a:lnTo>
                    <a:lnTo>
                      <a:pt x="616386" y="142791"/>
                    </a:lnTo>
                    <a:lnTo>
                      <a:pt x="633079" y="161784"/>
                    </a:lnTo>
                    <a:lnTo>
                      <a:pt x="646509" y="180392"/>
                    </a:lnTo>
                    <a:lnTo>
                      <a:pt x="656966" y="199289"/>
                    </a:lnTo>
                    <a:lnTo>
                      <a:pt x="664257" y="217898"/>
                    </a:lnTo>
                    <a:lnTo>
                      <a:pt x="668191" y="236120"/>
                    </a:lnTo>
                    <a:lnTo>
                      <a:pt x="669342" y="253571"/>
                    </a:lnTo>
                    <a:lnTo>
                      <a:pt x="667135" y="270733"/>
                    </a:lnTo>
                    <a:lnTo>
                      <a:pt x="662051" y="287124"/>
                    </a:lnTo>
                    <a:lnTo>
                      <a:pt x="653704" y="302839"/>
                    </a:lnTo>
                    <a:lnTo>
                      <a:pt x="642864" y="317398"/>
                    </a:lnTo>
                    <a:lnTo>
                      <a:pt x="628666" y="330896"/>
                    </a:lnTo>
                    <a:lnTo>
                      <a:pt x="611685" y="342851"/>
                    </a:lnTo>
                    <a:lnTo>
                      <a:pt x="591731" y="353843"/>
                    </a:lnTo>
                    <a:lnTo>
                      <a:pt x="568898" y="363291"/>
                    </a:lnTo>
                    <a:lnTo>
                      <a:pt x="543091" y="370908"/>
                    </a:lnTo>
                    <a:lnTo>
                      <a:pt x="515174" y="377175"/>
                    </a:lnTo>
                    <a:lnTo>
                      <a:pt x="486201" y="381128"/>
                    </a:lnTo>
                    <a:lnTo>
                      <a:pt x="455789" y="382960"/>
                    </a:lnTo>
                    <a:lnTo>
                      <a:pt x="424898" y="383346"/>
                    </a:lnTo>
                    <a:lnTo>
                      <a:pt x="393048" y="381514"/>
                    </a:lnTo>
                    <a:lnTo>
                      <a:pt x="361101" y="378236"/>
                    </a:lnTo>
                    <a:lnTo>
                      <a:pt x="296921" y="366184"/>
                    </a:lnTo>
                    <a:lnTo>
                      <a:pt x="265070" y="357796"/>
                    </a:lnTo>
                    <a:lnTo>
                      <a:pt x="234179" y="347961"/>
                    </a:lnTo>
                    <a:lnTo>
                      <a:pt x="203768" y="336681"/>
                    </a:lnTo>
                    <a:lnTo>
                      <a:pt x="174411" y="323568"/>
                    </a:lnTo>
                    <a:lnTo>
                      <a:pt x="146493" y="309396"/>
                    </a:lnTo>
                    <a:lnTo>
                      <a:pt x="120015" y="294065"/>
                    </a:lnTo>
                    <a:lnTo>
                      <a:pt x="95360" y="277289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7200179" y="5070863"/>
                <a:ext cx="649389" cy="366956"/>
              </a:xfrm>
              <a:custGeom>
                <a:avLst/>
                <a:gdLst/>
                <a:ahLst/>
                <a:cxnLst/>
                <a:rect l="0" t="0" r="0" b="0"/>
                <a:pathLst>
                  <a:path w="649389" h="366956">
                    <a:moveTo>
                      <a:pt x="70704" y="248172"/>
                    </a:moveTo>
                    <a:lnTo>
                      <a:pt x="51422" y="230335"/>
                    </a:lnTo>
                    <a:lnTo>
                      <a:pt x="35113" y="212498"/>
                    </a:lnTo>
                    <a:lnTo>
                      <a:pt x="22065" y="194276"/>
                    </a:lnTo>
                    <a:lnTo>
                      <a:pt x="11896" y="176343"/>
                    </a:lnTo>
                    <a:lnTo>
                      <a:pt x="5085" y="158506"/>
                    </a:lnTo>
                    <a:lnTo>
                      <a:pt x="1055" y="141055"/>
                    </a:lnTo>
                    <a:lnTo>
                      <a:pt x="0" y="124279"/>
                    </a:lnTo>
                    <a:lnTo>
                      <a:pt x="2111" y="107888"/>
                    </a:lnTo>
                    <a:lnTo>
                      <a:pt x="6907" y="92173"/>
                    </a:lnTo>
                    <a:lnTo>
                      <a:pt x="14870" y="77229"/>
                    </a:lnTo>
                    <a:lnTo>
                      <a:pt x="25711" y="63441"/>
                    </a:lnTo>
                    <a:lnTo>
                      <a:pt x="39526" y="50329"/>
                    </a:lnTo>
                    <a:lnTo>
                      <a:pt x="55835" y="38663"/>
                    </a:lnTo>
                    <a:lnTo>
                      <a:pt x="75406" y="28057"/>
                    </a:lnTo>
                    <a:lnTo>
                      <a:pt x="97471" y="19283"/>
                    </a:lnTo>
                    <a:lnTo>
                      <a:pt x="122510" y="11667"/>
                    </a:lnTo>
                    <a:lnTo>
                      <a:pt x="149372" y="5882"/>
                    </a:lnTo>
                    <a:lnTo>
                      <a:pt x="177673" y="2218"/>
                    </a:lnTo>
                    <a:lnTo>
                      <a:pt x="207029" y="386"/>
                    </a:lnTo>
                    <a:lnTo>
                      <a:pt x="237153" y="0"/>
                    </a:lnTo>
                    <a:lnTo>
                      <a:pt x="267948" y="1447"/>
                    </a:lnTo>
                    <a:lnTo>
                      <a:pt x="299128" y="4725"/>
                    </a:lnTo>
                    <a:lnTo>
                      <a:pt x="361486" y="16391"/>
                    </a:lnTo>
                    <a:lnTo>
                      <a:pt x="391897" y="24393"/>
                    </a:lnTo>
                    <a:lnTo>
                      <a:pt x="422405" y="33938"/>
                    </a:lnTo>
                    <a:lnTo>
                      <a:pt x="451761" y="44833"/>
                    </a:lnTo>
                    <a:lnTo>
                      <a:pt x="480062" y="57174"/>
                    </a:lnTo>
                    <a:lnTo>
                      <a:pt x="507212" y="70672"/>
                    </a:lnTo>
                    <a:lnTo>
                      <a:pt x="533019" y="85616"/>
                    </a:lnTo>
                    <a:lnTo>
                      <a:pt x="556906" y="101718"/>
                    </a:lnTo>
                    <a:lnTo>
                      <a:pt x="578684" y="118783"/>
                    </a:lnTo>
                    <a:lnTo>
                      <a:pt x="598255" y="137006"/>
                    </a:lnTo>
                    <a:lnTo>
                      <a:pt x="614563" y="154842"/>
                    </a:lnTo>
                    <a:lnTo>
                      <a:pt x="627611" y="173065"/>
                    </a:lnTo>
                    <a:lnTo>
                      <a:pt x="637780" y="190998"/>
                    </a:lnTo>
                    <a:lnTo>
                      <a:pt x="644688" y="208835"/>
                    </a:lnTo>
                    <a:lnTo>
                      <a:pt x="648621" y="225900"/>
                    </a:lnTo>
                    <a:lnTo>
                      <a:pt x="649388" y="243062"/>
                    </a:lnTo>
                    <a:lnTo>
                      <a:pt x="647565" y="259452"/>
                    </a:lnTo>
                    <a:lnTo>
                      <a:pt x="642481" y="275168"/>
                    </a:lnTo>
                    <a:lnTo>
                      <a:pt x="634518" y="290112"/>
                    </a:lnTo>
                    <a:lnTo>
                      <a:pt x="623678" y="303899"/>
                    </a:lnTo>
                    <a:lnTo>
                      <a:pt x="610247" y="316626"/>
                    </a:lnTo>
                    <a:lnTo>
                      <a:pt x="593554" y="328678"/>
                    </a:lnTo>
                    <a:lnTo>
                      <a:pt x="574367" y="338898"/>
                    </a:lnTo>
                    <a:lnTo>
                      <a:pt x="552205" y="348057"/>
                    </a:lnTo>
                    <a:lnTo>
                      <a:pt x="527166" y="355288"/>
                    </a:lnTo>
                    <a:lnTo>
                      <a:pt x="500017" y="361170"/>
                    </a:lnTo>
                    <a:lnTo>
                      <a:pt x="471716" y="365123"/>
                    </a:lnTo>
                    <a:lnTo>
                      <a:pt x="442359" y="366955"/>
                    </a:lnTo>
                    <a:lnTo>
                      <a:pt x="412235" y="366955"/>
                    </a:lnTo>
                    <a:lnTo>
                      <a:pt x="381440" y="365508"/>
                    </a:lnTo>
                    <a:lnTo>
                      <a:pt x="350645" y="362230"/>
                    </a:lnTo>
                    <a:lnTo>
                      <a:pt x="288191" y="350950"/>
                    </a:lnTo>
                    <a:lnTo>
                      <a:pt x="257395" y="342947"/>
                    </a:lnTo>
                    <a:lnTo>
                      <a:pt x="227368" y="333402"/>
                    </a:lnTo>
                    <a:lnTo>
                      <a:pt x="197915" y="322507"/>
                    </a:lnTo>
                    <a:lnTo>
                      <a:pt x="169326" y="310070"/>
                    </a:lnTo>
                    <a:lnTo>
                      <a:pt x="142081" y="296668"/>
                    </a:lnTo>
                    <a:lnTo>
                      <a:pt x="116753" y="281724"/>
                    </a:lnTo>
                    <a:lnTo>
                      <a:pt x="92770" y="265623"/>
                    </a:lnTo>
                    <a:close/>
                  </a:path>
                </a:pathLst>
              </a:custGeom>
              <a:solidFill>
                <a:srgbClr val="CCCCCC"/>
              </a:solidFill>
              <a:ln w="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7209963" y="5079253"/>
                <a:ext cx="629821" cy="350563"/>
              </a:xfrm>
              <a:custGeom>
                <a:avLst/>
                <a:gdLst/>
                <a:ahLst/>
                <a:cxnLst/>
                <a:rect l="0" t="0" r="0" b="0"/>
                <a:pathLst>
                  <a:path w="629821" h="350563">
                    <a:moveTo>
                      <a:pt x="68498" y="236890"/>
                    </a:moveTo>
                    <a:lnTo>
                      <a:pt x="49695" y="219728"/>
                    </a:lnTo>
                    <a:lnTo>
                      <a:pt x="34058" y="202566"/>
                    </a:lnTo>
                    <a:lnTo>
                      <a:pt x="21394" y="185501"/>
                    </a:lnTo>
                    <a:lnTo>
                      <a:pt x="11609" y="168339"/>
                    </a:lnTo>
                    <a:lnTo>
                      <a:pt x="4701" y="151274"/>
                    </a:lnTo>
                    <a:lnTo>
                      <a:pt x="1055" y="134498"/>
                    </a:lnTo>
                    <a:lnTo>
                      <a:pt x="0" y="118397"/>
                    </a:lnTo>
                    <a:lnTo>
                      <a:pt x="2111" y="102777"/>
                    </a:lnTo>
                    <a:lnTo>
                      <a:pt x="6907" y="87833"/>
                    </a:lnTo>
                    <a:lnTo>
                      <a:pt x="14487" y="73564"/>
                    </a:lnTo>
                    <a:lnTo>
                      <a:pt x="25040" y="60162"/>
                    </a:lnTo>
                    <a:lnTo>
                      <a:pt x="38374" y="48110"/>
                    </a:lnTo>
                    <a:lnTo>
                      <a:pt x="54396" y="36830"/>
                    </a:lnTo>
                    <a:lnTo>
                      <a:pt x="73199" y="26610"/>
                    </a:lnTo>
                    <a:lnTo>
                      <a:pt x="94593" y="18222"/>
                    </a:lnTo>
                    <a:lnTo>
                      <a:pt x="118865" y="10894"/>
                    </a:lnTo>
                    <a:lnTo>
                      <a:pt x="145055" y="5495"/>
                    </a:lnTo>
                    <a:lnTo>
                      <a:pt x="172589" y="1832"/>
                    </a:lnTo>
                    <a:lnTo>
                      <a:pt x="200890" y="0"/>
                    </a:lnTo>
                    <a:lnTo>
                      <a:pt x="230246" y="0"/>
                    </a:lnTo>
                    <a:lnTo>
                      <a:pt x="259987" y="1446"/>
                    </a:lnTo>
                    <a:lnTo>
                      <a:pt x="290015" y="4338"/>
                    </a:lnTo>
                    <a:lnTo>
                      <a:pt x="350647" y="15329"/>
                    </a:lnTo>
                    <a:lnTo>
                      <a:pt x="380387" y="22946"/>
                    </a:lnTo>
                    <a:lnTo>
                      <a:pt x="409743" y="32106"/>
                    </a:lnTo>
                    <a:lnTo>
                      <a:pt x="437948" y="42615"/>
                    </a:lnTo>
                    <a:lnTo>
                      <a:pt x="465578" y="54281"/>
                    </a:lnTo>
                    <a:lnTo>
                      <a:pt x="492056" y="67393"/>
                    </a:lnTo>
                    <a:lnTo>
                      <a:pt x="516712" y="81663"/>
                    </a:lnTo>
                    <a:lnTo>
                      <a:pt x="539928" y="96896"/>
                    </a:lnTo>
                    <a:lnTo>
                      <a:pt x="561322" y="113287"/>
                    </a:lnTo>
                    <a:lnTo>
                      <a:pt x="580126" y="130448"/>
                    </a:lnTo>
                    <a:lnTo>
                      <a:pt x="595764" y="147899"/>
                    </a:lnTo>
                    <a:lnTo>
                      <a:pt x="608810" y="165061"/>
                    </a:lnTo>
                    <a:lnTo>
                      <a:pt x="618212" y="182223"/>
                    </a:lnTo>
                    <a:lnTo>
                      <a:pt x="625120" y="199288"/>
                    </a:lnTo>
                    <a:lnTo>
                      <a:pt x="629053" y="215679"/>
                    </a:lnTo>
                    <a:lnTo>
                      <a:pt x="629820" y="232165"/>
                    </a:lnTo>
                    <a:lnTo>
                      <a:pt x="627997" y="247785"/>
                    </a:lnTo>
                    <a:lnTo>
                      <a:pt x="623297" y="262729"/>
                    </a:lnTo>
                    <a:lnTo>
                      <a:pt x="615335" y="276902"/>
                    </a:lnTo>
                    <a:lnTo>
                      <a:pt x="604781" y="290111"/>
                    </a:lnTo>
                    <a:lnTo>
                      <a:pt x="591734" y="302452"/>
                    </a:lnTo>
                    <a:lnTo>
                      <a:pt x="575808" y="313732"/>
                    </a:lnTo>
                    <a:lnTo>
                      <a:pt x="556909" y="323566"/>
                    </a:lnTo>
                    <a:lnTo>
                      <a:pt x="535515" y="332340"/>
                    </a:lnTo>
                    <a:lnTo>
                      <a:pt x="511243" y="339282"/>
                    </a:lnTo>
                    <a:lnTo>
                      <a:pt x="485149" y="344681"/>
                    </a:lnTo>
                    <a:lnTo>
                      <a:pt x="457615" y="348345"/>
                    </a:lnTo>
                    <a:lnTo>
                      <a:pt x="428930" y="350562"/>
                    </a:lnTo>
                    <a:lnTo>
                      <a:pt x="399958" y="350562"/>
                    </a:lnTo>
                    <a:lnTo>
                      <a:pt x="370218" y="349116"/>
                    </a:lnTo>
                    <a:lnTo>
                      <a:pt x="340093" y="345838"/>
                    </a:lnTo>
                    <a:lnTo>
                      <a:pt x="279558" y="334847"/>
                    </a:lnTo>
                    <a:lnTo>
                      <a:pt x="249817" y="327230"/>
                    </a:lnTo>
                    <a:lnTo>
                      <a:pt x="220461" y="318167"/>
                    </a:lnTo>
                    <a:lnTo>
                      <a:pt x="191777" y="307947"/>
                    </a:lnTo>
                    <a:lnTo>
                      <a:pt x="164243" y="295896"/>
                    </a:lnTo>
                    <a:lnTo>
                      <a:pt x="138148" y="283169"/>
                    </a:lnTo>
                    <a:lnTo>
                      <a:pt x="113109" y="268900"/>
                    </a:lnTo>
                    <a:lnTo>
                      <a:pt x="89892" y="253280"/>
                    </a:lnTo>
                    <a:close/>
                  </a:path>
                </a:pathLst>
              </a:custGeom>
              <a:solidFill>
                <a:srgbClr val="C0C0C0"/>
              </a:solidFill>
              <a:ln w="0" cap="flat" cmpd="sng" algn="ctr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7219748" y="5087256"/>
                <a:ext cx="610248" cy="334172"/>
              </a:xfrm>
              <a:custGeom>
                <a:avLst/>
                <a:gdLst/>
                <a:ahLst/>
                <a:cxnLst/>
                <a:rect l="0" t="0" r="0" b="0"/>
                <a:pathLst>
                  <a:path w="610248" h="334172">
                    <a:moveTo>
                      <a:pt x="48256" y="209894"/>
                    </a:moveTo>
                    <a:lnTo>
                      <a:pt x="33002" y="193117"/>
                    </a:lnTo>
                    <a:lnTo>
                      <a:pt x="20626" y="176727"/>
                    </a:lnTo>
                    <a:lnTo>
                      <a:pt x="11225" y="160336"/>
                    </a:lnTo>
                    <a:lnTo>
                      <a:pt x="4701" y="144332"/>
                    </a:lnTo>
                    <a:lnTo>
                      <a:pt x="1055" y="128616"/>
                    </a:lnTo>
                    <a:lnTo>
                      <a:pt x="0" y="112998"/>
                    </a:lnTo>
                    <a:lnTo>
                      <a:pt x="2207" y="98053"/>
                    </a:lnTo>
                    <a:lnTo>
                      <a:pt x="6908" y="83784"/>
                    </a:lnTo>
                    <a:lnTo>
                      <a:pt x="14103" y="70382"/>
                    </a:lnTo>
                    <a:lnTo>
                      <a:pt x="24272" y="57559"/>
                    </a:lnTo>
                    <a:lnTo>
                      <a:pt x="37319" y="45893"/>
                    </a:lnTo>
                    <a:lnTo>
                      <a:pt x="52573" y="35384"/>
                    </a:lnTo>
                    <a:lnTo>
                      <a:pt x="71088" y="25550"/>
                    </a:lnTo>
                    <a:lnTo>
                      <a:pt x="91715" y="17548"/>
                    </a:lnTo>
                    <a:lnTo>
                      <a:pt x="115315" y="10606"/>
                    </a:lnTo>
                    <a:lnTo>
                      <a:pt x="140642" y="5496"/>
                    </a:lnTo>
                    <a:lnTo>
                      <a:pt x="167120" y="1832"/>
                    </a:lnTo>
                    <a:lnTo>
                      <a:pt x="194654" y="0"/>
                    </a:lnTo>
                    <a:lnTo>
                      <a:pt x="222955" y="0"/>
                    </a:lnTo>
                    <a:lnTo>
                      <a:pt x="280996" y="4435"/>
                    </a:lnTo>
                    <a:lnTo>
                      <a:pt x="339708" y="14944"/>
                    </a:lnTo>
                    <a:lnTo>
                      <a:pt x="396694" y="30949"/>
                    </a:lnTo>
                    <a:lnTo>
                      <a:pt x="424612" y="40783"/>
                    </a:lnTo>
                    <a:lnTo>
                      <a:pt x="451090" y="52160"/>
                    </a:lnTo>
                    <a:lnTo>
                      <a:pt x="476416" y="64501"/>
                    </a:lnTo>
                    <a:lnTo>
                      <a:pt x="500689" y="77999"/>
                    </a:lnTo>
                    <a:lnTo>
                      <a:pt x="523234" y="92558"/>
                    </a:lnTo>
                    <a:lnTo>
                      <a:pt x="543860" y="108273"/>
                    </a:lnTo>
                    <a:lnTo>
                      <a:pt x="561991" y="124663"/>
                    </a:lnTo>
                    <a:lnTo>
                      <a:pt x="577245" y="141054"/>
                    </a:lnTo>
                    <a:lnTo>
                      <a:pt x="589525" y="157444"/>
                    </a:lnTo>
                    <a:lnTo>
                      <a:pt x="599023" y="173835"/>
                    </a:lnTo>
                    <a:lnTo>
                      <a:pt x="605546" y="190225"/>
                    </a:lnTo>
                    <a:lnTo>
                      <a:pt x="609480" y="205941"/>
                    </a:lnTo>
                    <a:lnTo>
                      <a:pt x="610247" y="221174"/>
                    </a:lnTo>
                    <a:lnTo>
                      <a:pt x="608424" y="236118"/>
                    </a:lnTo>
                    <a:lnTo>
                      <a:pt x="603723" y="250677"/>
                    </a:lnTo>
                    <a:lnTo>
                      <a:pt x="596049" y="264175"/>
                    </a:lnTo>
                    <a:lnTo>
                      <a:pt x="585976" y="276998"/>
                    </a:lnTo>
                    <a:lnTo>
                      <a:pt x="573216" y="288664"/>
                    </a:lnTo>
                    <a:lnTo>
                      <a:pt x="557674" y="299173"/>
                    </a:lnTo>
                    <a:lnTo>
                      <a:pt x="539543" y="308622"/>
                    </a:lnTo>
                    <a:lnTo>
                      <a:pt x="518820" y="317009"/>
                    </a:lnTo>
                    <a:lnTo>
                      <a:pt x="495316" y="323566"/>
                    </a:lnTo>
                    <a:lnTo>
                      <a:pt x="469893" y="329061"/>
                    </a:lnTo>
                    <a:lnTo>
                      <a:pt x="443415" y="332340"/>
                    </a:lnTo>
                    <a:lnTo>
                      <a:pt x="415881" y="334171"/>
                    </a:lnTo>
                    <a:lnTo>
                      <a:pt x="387581" y="334171"/>
                    </a:lnTo>
                    <a:lnTo>
                      <a:pt x="329252" y="329833"/>
                    </a:lnTo>
                    <a:lnTo>
                      <a:pt x="270827" y="319613"/>
                    </a:lnTo>
                    <a:lnTo>
                      <a:pt x="213553" y="303511"/>
                    </a:lnTo>
                    <a:lnTo>
                      <a:pt x="186019" y="293677"/>
                    </a:lnTo>
                    <a:lnTo>
                      <a:pt x="159157" y="282397"/>
                    </a:lnTo>
                    <a:lnTo>
                      <a:pt x="133735" y="270056"/>
                    </a:lnTo>
                    <a:lnTo>
                      <a:pt x="109846" y="256558"/>
                    </a:lnTo>
                    <a:lnTo>
                      <a:pt x="87397" y="241614"/>
                    </a:lnTo>
                    <a:lnTo>
                      <a:pt x="66675" y="225898"/>
                    </a:lnTo>
                    <a:close/>
                  </a:path>
                </a:pathLst>
              </a:custGeom>
              <a:solidFill>
                <a:srgbClr val="B2B2B2"/>
              </a:solidFill>
              <a:ln w="0" cap="flat" cmpd="sng" algn="ctr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6652289" y="3300214"/>
                <a:ext cx="2332871" cy="2007544"/>
              </a:xfrm>
              <a:custGeom>
                <a:avLst/>
                <a:gdLst/>
                <a:ahLst/>
                <a:cxnLst/>
                <a:rect l="0" t="0" r="0" b="0"/>
                <a:pathLst>
                  <a:path w="2332871" h="2007544">
                    <a:moveTo>
                      <a:pt x="1754568" y="642506"/>
                    </a:moveTo>
                    <a:lnTo>
                      <a:pt x="1786515" y="627562"/>
                    </a:lnTo>
                    <a:lnTo>
                      <a:pt x="1817310" y="613678"/>
                    </a:lnTo>
                    <a:lnTo>
                      <a:pt x="1847434" y="600952"/>
                    </a:lnTo>
                    <a:lnTo>
                      <a:pt x="1876023" y="589285"/>
                    </a:lnTo>
                    <a:lnTo>
                      <a:pt x="1903941" y="578680"/>
                    </a:lnTo>
                    <a:lnTo>
                      <a:pt x="1930803" y="569617"/>
                    </a:lnTo>
                    <a:lnTo>
                      <a:pt x="1956513" y="561229"/>
                    </a:lnTo>
                    <a:lnTo>
                      <a:pt x="1981169" y="553901"/>
                    </a:lnTo>
                    <a:lnTo>
                      <a:pt x="2005152" y="547731"/>
                    </a:lnTo>
                    <a:lnTo>
                      <a:pt x="2049763" y="537897"/>
                    </a:lnTo>
                    <a:lnTo>
                      <a:pt x="2089960" y="532015"/>
                    </a:lnTo>
                    <a:lnTo>
                      <a:pt x="2126223" y="529508"/>
                    </a:lnTo>
                    <a:lnTo>
                      <a:pt x="2158458" y="530569"/>
                    </a:lnTo>
                    <a:lnTo>
                      <a:pt x="2187143" y="534619"/>
                    </a:lnTo>
                    <a:lnTo>
                      <a:pt x="2211415" y="541560"/>
                    </a:lnTo>
                    <a:lnTo>
                      <a:pt x="2232136" y="551009"/>
                    </a:lnTo>
                    <a:lnTo>
                      <a:pt x="2248830" y="563350"/>
                    </a:lnTo>
                    <a:lnTo>
                      <a:pt x="2261492" y="577619"/>
                    </a:lnTo>
                    <a:lnTo>
                      <a:pt x="2270223" y="594396"/>
                    </a:lnTo>
                    <a:lnTo>
                      <a:pt x="2275596" y="612618"/>
                    </a:lnTo>
                    <a:lnTo>
                      <a:pt x="2276747" y="632672"/>
                    </a:lnTo>
                    <a:lnTo>
                      <a:pt x="2274157" y="654462"/>
                    </a:lnTo>
                    <a:lnTo>
                      <a:pt x="2268017" y="677119"/>
                    </a:lnTo>
                    <a:lnTo>
                      <a:pt x="2258231" y="701126"/>
                    </a:lnTo>
                    <a:lnTo>
                      <a:pt x="2244416" y="725905"/>
                    </a:lnTo>
                    <a:lnTo>
                      <a:pt x="2227052" y="751455"/>
                    </a:lnTo>
                    <a:lnTo>
                      <a:pt x="2206330" y="777679"/>
                    </a:lnTo>
                    <a:lnTo>
                      <a:pt x="2181674" y="803904"/>
                    </a:lnTo>
                    <a:lnTo>
                      <a:pt x="2153470" y="830129"/>
                    </a:lnTo>
                    <a:lnTo>
                      <a:pt x="2121906" y="856354"/>
                    </a:lnTo>
                    <a:lnTo>
                      <a:pt x="2086314" y="882289"/>
                    </a:lnTo>
                    <a:lnTo>
                      <a:pt x="2047556" y="907357"/>
                    </a:lnTo>
                    <a:lnTo>
                      <a:pt x="2005440" y="932135"/>
                    </a:lnTo>
                    <a:lnTo>
                      <a:pt x="1959775" y="955468"/>
                    </a:lnTo>
                    <a:lnTo>
                      <a:pt x="1910464" y="978125"/>
                    </a:lnTo>
                    <a:lnTo>
                      <a:pt x="1857892" y="999240"/>
                    </a:lnTo>
                    <a:lnTo>
                      <a:pt x="1910848" y="981018"/>
                    </a:lnTo>
                    <a:lnTo>
                      <a:pt x="1960926" y="966459"/>
                    </a:lnTo>
                    <a:lnTo>
                      <a:pt x="2008415" y="955853"/>
                    </a:lnTo>
                    <a:lnTo>
                      <a:pt x="2053025" y="948912"/>
                    </a:lnTo>
                    <a:lnTo>
                      <a:pt x="2094277" y="945248"/>
                    </a:lnTo>
                    <a:lnTo>
                      <a:pt x="2132747" y="944573"/>
                    </a:lnTo>
                    <a:lnTo>
                      <a:pt x="2167956" y="947465"/>
                    </a:lnTo>
                    <a:lnTo>
                      <a:pt x="2200190" y="952961"/>
                    </a:lnTo>
                    <a:lnTo>
                      <a:pt x="2228875" y="961349"/>
                    </a:lnTo>
                    <a:lnTo>
                      <a:pt x="2254201" y="972244"/>
                    </a:lnTo>
                    <a:lnTo>
                      <a:pt x="2276363" y="985356"/>
                    </a:lnTo>
                    <a:lnTo>
                      <a:pt x="2294879" y="1001072"/>
                    </a:lnTo>
                    <a:lnTo>
                      <a:pt x="2310037" y="1018523"/>
                    </a:lnTo>
                    <a:lnTo>
                      <a:pt x="2321261" y="1038191"/>
                    </a:lnTo>
                    <a:lnTo>
                      <a:pt x="2328936" y="1059306"/>
                    </a:lnTo>
                    <a:lnTo>
                      <a:pt x="2332870" y="1081963"/>
                    </a:lnTo>
                    <a:lnTo>
                      <a:pt x="2332870" y="1105971"/>
                    </a:lnTo>
                    <a:lnTo>
                      <a:pt x="2328936" y="1131521"/>
                    </a:lnTo>
                    <a:lnTo>
                      <a:pt x="2320973" y="1157745"/>
                    </a:lnTo>
                    <a:lnTo>
                      <a:pt x="2308981" y="1185031"/>
                    </a:lnTo>
                    <a:lnTo>
                      <a:pt x="2292672" y="1212798"/>
                    </a:lnTo>
                    <a:lnTo>
                      <a:pt x="2272334" y="1241144"/>
                    </a:lnTo>
                    <a:lnTo>
                      <a:pt x="2247678" y="1269972"/>
                    </a:lnTo>
                    <a:lnTo>
                      <a:pt x="2218706" y="1299089"/>
                    </a:lnTo>
                    <a:lnTo>
                      <a:pt x="2185320" y="1327917"/>
                    </a:lnTo>
                    <a:lnTo>
                      <a:pt x="2147234" y="1357034"/>
                    </a:lnTo>
                    <a:lnTo>
                      <a:pt x="2104446" y="1385476"/>
                    </a:lnTo>
                    <a:lnTo>
                      <a:pt x="2057341" y="1413147"/>
                    </a:lnTo>
                    <a:lnTo>
                      <a:pt x="2005440" y="1440529"/>
                    </a:lnTo>
                    <a:lnTo>
                      <a:pt x="1948550" y="1467139"/>
                    </a:lnTo>
                    <a:lnTo>
                      <a:pt x="1886960" y="1492593"/>
                    </a:lnTo>
                    <a:lnTo>
                      <a:pt x="1820188" y="1517082"/>
                    </a:lnTo>
                    <a:lnTo>
                      <a:pt x="1848490" y="1522482"/>
                    </a:lnTo>
                    <a:lnTo>
                      <a:pt x="1874584" y="1529037"/>
                    </a:lnTo>
                    <a:lnTo>
                      <a:pt x="1899239" y="1536365"/>
                    </a:lnTo>
                    <a:lnTo>
                      <a:pt x="1922072" y="1544367"/>
                    </a:lnTo>
                    <a:lnTo>
                      <a:pt x="1943466" y="1553141"/>
                    </a:lnTo>
                    <a:lnTo>
                      <a:pt x="1963037" y="1562590"/>
                    </a:lnTo>
                    <a:lnTo>
                      <a:pt x="1981169" y="1572424"/>
                    </a:lnTo>
                    <a:lnTo>
                      <a:pt x="1997478" y="1583319"/>
                    </a:lnTo>
                    <a:lnTo>
                      <a:pt x="2012732" y="1594696"/>
                    </a:lnTo>
                    <a:lnTo>
                      <a:pt x="2026163" y="1606362"/>
                    </a:lnTo>
                    <a:lnTo>
                      <a:pt x="2049379" y="1631140"/>
                    </a:lnTo>
                    <a:lnTo>
                      <a:pt x="2066743" y="1657654"/>
                    </a:lnTo>
                    <a:lnTo>
                      <a:pt x="2079119" y="1685036"/>
                    </a:lnTo>
                    <a:lnTo>
                      <a:pt x="2086698" y="1713478"/>
                    </a:lnTo>
                    <a:lnTo>
                      <a:pt x="2089576" y="1742596"/>
                    </a:lnTo>
                    <a:lnTo>
                      <a:pt x="2088137" y="1771713"/>
                    </a:lnTo>
                    <a:lnTo>
                      <a:pt x="2083052" y="1800541"/>
                    </a:lnTo>
                    <a:lnTo>
                      <a:pt x="2074034" y="1828983"/>
                    </a:lnTo>
                    <a:lnTo>
                      <a:pt x="2061371" y="1856268"/>
                    </a:lnTo>
                    <a:lnTo>
                      <a:pt x="2045734" y="1882493"/>
                    </a:lnTo>
                    <a:lnTo>
                      <a:pt x="2027218" y="1907272"/>
                    </a:lnTo>
                    <a:lnTo>
                      <a:pt x="2006208" y="1930315"/>
                    </a:lnTo>
                    <a:lnTo>
                      <a:pt x="1982992" y="1950658"/>
                    </a:lnTo>
                    <a:lnTo>
                      <a:pt x="1957665" y="1968495"/>
                    </a:lnTo>
                    <a:lnTo>
                      <a:pt x="1930419" y="1983439"/>
                    </a:lnTo>
                    <a:lnTo>
                      <a:pt x="1901830" y="1995491"/>
                    </a:lnTo>
                    <a:lnTo>
                      <a:pt x="1872377" y="2003493"/>
                    </a:lnTo>
                    <a:lnTo>
                      <a:pt x="1841582" y="2007543"/>
                    </a:lnTo>
                    <a:lnTo>
                      <a:pt x="1810787" y="2007157"/>
                    </a:lnTo>
                    <a:lnTo>
                      <a:pt x="1779224" y="2002433"/>
                    </a:lnTo>
                    <a:lnTo>
                      <a:pt x="1747661" y="1992599"/>
                    </a:lnTo>
                    <a:lnTo>
                      <a:pt x="1716866" y="1977269"/>
                    </a:lnTo>
                    <a:lnTo>
                      <a:pt x="1686070" y="1956154"/>
                    </a:lnTo>
                    <a:lnTo>
                      <a:pt x="1656330" y="1929158"/>
                    </a:lnTo>
                    <a:lnTo>
                      <a:pt x="1627646" y="1895991"/>
                    </a:lnTo>
                    <a:lnTo>
                      <a:pt x="1613927" y="1876708"/>
                    </a:lnTo>
                    <a:lnTo>
                      <a:pt x="1600496" y="1855593"/>
                    </a:lnTo>
                    <a:lnTo>
                      <a:pt x="1587736" y="1832936"/>
                    </a:lnTo>
                    <a:lnTo>
                      <a:pt x="1575072" y="1808543"/>
                    </a:lnTo>
                    <a:lnTo>
                      <a:pt x="1540632" y="1827537"/>
                    </a:lnTo>
                    <a:lnTo>
                      <a:pt x="1504368" y="1842771"/>
                    </a:lnTo>
                    <a:lnTo>
                      <a:pt x="1466665" y="1855208"/>
                    </a:lnTo>
                    <a:lnTo>
                      <a:pt x="1427523" y="1864656"/>
                    </a:lnTo>
                    <a:lnTo>
                      <a:pt x="1387230" y="1870827"/>
                    </a:lnTo>
                    <a:lnTo>
                      <a:pt x="1345882" y="1874105"/>
                    </a:lnTo>
                    <a:lnTo>
                      <a:pt x="1303863" y="1874876"/>
                    </a:lnTo>
                    <a:lnTo>
                      <a:pt x="1261459" y="1873045"/>
                    </a:lnTo>
                    <a:lnTo>
                      <a:pt x="1218288" y="1868706"/>
                    </a:lnTo>
                    <a:lnTo>
                      <a:pt x="1175117" y="1862150"/>
                    </a:lnTo>
                    <a:lnTo>
                      <a:pt x="1131658" y="1852990"/>
                    </a:lnTo>
                    <a:lnTo>
                      <a:pt x="1088103" y="1842095"/>
                    </a:lnTo>
                    <a:lnTo>
                      <a:pt x="1044932" y="1829369"/>
                    </a:lnTo>
                    <a:lnTo>
                      <a:pt x="1002528" y="1814714"/>
                    </a:lnTo>
                    <a:lnTo>
                      <a:pt x="960508" y="1798323"/>
                    </a:lnTo>
                    <a:lnTo>
                      <a:pt x="919543" y="1780487"/>
                    </a:lnTo>
                    <a:lnTo>
                      <a:pt x="879251" y="1760818"/>
                    </a:lnTo>
                    <a:lnTo>
                      <a:pt x="840109" y="1740378"/>
                    </a:lnTo>
                    <a:lnTo>
                      <a:pt x="802406" y="1718588"/>
                    </a:lnTo>
                    <a:lnTo>
                      <a:pt x="766143" y="1695545"/>
                    </a:lnTo>
                    <a:lnTo>
                      <a:pt x="731701" y="1671538"/>
                    </a:lnTo>
                    <a:lnTo>
                      <a:pt x="699083" y="1647145"/>
                    </a:lnTo>
                    <a:lnTo>
                      <a:pt x="668576" y="1621596"/>
                    </a:lnTo>
                    <a:lnTo>
                      <a:pt x="640371" y="1596142"/>
                    </a:lnTo>
                    <a:lnTo>
                      <a:pt x="614564" y="1569917"/>
                    </a:lnTo>
                    <a:lnTo>
                      <a:pt x="591347" y="1543307"/>
                    </a:lnTo>
                    <a:lnTo>
                      <a:pt x="570721" y="1516697"/>
                    </a:lnTo>
                    <a:lnTo>
                      <a:pt x="552974" y="1489700"/>
                    </a:lnTo>
                    <a:lnTo>
                      <a:pt x="538774" y="1463475"/>
                    </a:lnTo>
                    <a:lnTo>
                      <a:pt x="527550" y="1436865"/>
                    </a:lnTo>
                    <a:lnTo>
                      <a:pt x="519971" y="1411026"/>
                    </a:lnTo>
                    <a:lnTo>
                      <a:pt x="515942" y="1385476"/>
                    </a:lnTo>
                    <a:lnTo>
                      <a:pt x="472099" y="1405531"/>
                    </a:lnTo>
                    <a:lnTo>
                      <a:pt x="430751" y="1420089"/>
                    </a:lnTo>
                    <a:lnTo>
                      <a:pt x="391993" y="1430309"/>
                    </a:lnTo>
                    <a:lnTo>
                      <a:pt x="356017" y="1435419"/>
                    </a:lnTo>
                    <a:lnTo>
                      <a:pt x="321960" y="1436480"/>
                    </a:lnTo>
                    <a:lnTo>
                      <a:pt x="290781" y="1433587"/>
                    </a:lnTo>
                    <a:lnTo>
                      <a:pt x="261808" y="1426646"/>
                    </a:lnTo>
                    <a:lnTo>
                      <a:pt x="235330" y="1416425"/>
                    </a:lnTo>
                    <a:lnTo>
                      <a:pt x="211058" y="1403313"/>
                    </a:lnTo>
                    <a:lnTo>
                      <a:pt x="188897" y="1386922"/>
                    </a:lnTo>
                    <a:lnTo>
                      <a:pt x="169326" y="1368025"/>
                    </a:lnTo>
                    <a:lnTo>
                      <a:pt x="151962" y="1346814"/>
                    </a:lnTo>
                    <a:lnTo>
                      <a:pt x="136708" y="1323578"/>
                    </a:lnTo>
                    <a:lnTo>
                      <a:pt x="123661" y="1298414"/>
                    </a:lnTo>
                    <a:lnTo>
                      <a:pt x="112724" y="1271804"/>
                    </a:lnTo>
                    <a:lnTo>
                      <a:pt x="104090" y="1244133"/>
                    </a:lnTo>
                    <a:lnTo>
                      <a:pt x="97183" y="1215305"/>
                    </a:lnTo>
                    <a:lnTo>
                      <a:pt x="92769" y="1186187"/>
                    </a:lnTo>
                    <a:lnTo>
                      <a:pt x="90275" y="1156299"/>
                    </a:lnTo>
                    <a:lnTo>
                      <a:pt x="89507" y="1126796"/>
                    </a:lnTo>
                    <a:lnTo>
                      <a:pt x="91043" y="1096908"/>
                    </a:lnTo>
                    <a:lnTo>
                      <a:pt x="94592" y="1068080"/>
                    </a:lnTo>
                    <a:lnTo>
                      <a:pt x="99677" y="1039637"/>
                    </a:lnTo>
                    <a:lnTo>
                      <a:pt x="106968" y="1012352"/>
                    </a:lnTo>
                    <a:lnTo>
                      <a:pt x="115985" y="986513"/>
                    </a:lnTo>
                    <a:lnTo>
                      <a:pt x="127306" y="962024"/>
                    </a:lnTo>
                    <a:lnTo>
                      <a:pt x="139970" y="939849"/>
                    </a:lnTo>
                    <a:lnTo>
                      <a:pt x="154456" y="919409"/>
                    </a:lnTo>
                    <a:lnTo>
                      <a:pt x="170765" y="901958"/>
                    </a:lnTo>
                    <a:lnTo>
                      <a:pt x="188514" y="886628"/>
                    </a:lnTo>
                    <a:lnTo>
                      <a:pt x="208084" y="874576"/>
                    </a:lnTo>
                    <a:lnTo>
                      <a:pt x="229478" y="865898"/>
                    </a:lnTo>
                    <a:lnTo>
                      <a:pt x="209523" y="867345"/>
                    </a:lnTo>
                    <a:lnTo>
                      <a:pt x="190720" y="867345"/>
                    </a:lnTo>
                    <a:lnTo>
                      <a:pt x="155895" y="864356"/>
                    </a:lnTo>
                    <a:lnTo>
                      <a:pt x="124716" y="857800"/>
                    </a:lnTo>
                    <a:lnTo>
                      <a:pt x="97566" y="847676"/>
                    </a:lnTo>
                    <a:lnTo>
                      <a:pt x="73583" y="834178"/>
                    </a:lnTo>
                    <a:lnTo>
                      <a:pt x="53244" y="817788"/>
                    </a:lnTo>
                    <a:lnTo>
                      <a:pt x="36263" y="799180"/>
                    </a:lnTo>
                    <a:lnTo>
                      <a:pt x="22832" y="778065"/>
                    </a:lnTo>
                    <a:lnTo>
                      <a:pt x="12279" y="755407"/>
                    </a:lnTo>
                    <a:lnTo>
                      <a:pt x="5084" y="730629"/>
                    </a:lnTo>
                    <a:lnTo>
                      <a:pt x="1054" y="705176"/>
                    </a:lnTo>
                    <a:lnTo>
                      <a:pt x="0" y="678565"/>
                    </a:lnTo>
                    <a:lnTo>
                      <a:pt x="1438" y="651184"/>
                    </a:lnTo>
                    <a:lnTo>
                      <a:pt x="6139" y="623512"/>
                    </a:lnTo>
                    <a:lnTo>
                      <a:pt x="13430" y="595842"/>
                    </a:lnTo>
                    <a:lnTo>
                      <a:pt x="23216" y="568460"/>
                    </a:lnTo>
                    <a:lnTo>
                      <a:pt x="35496" y="542235"/>
                    </a:lnTo>
                    <a:lnTo>
                      <a:pt x="50365" y="516396"/>
                    </a:lnTo>
                    <a:lnTo>
                      <a:pt x="67443" y="492292"/>
                    </a:lnTo>
                    <a:lnTo>
                      <a:pt x="87014" y="469346"/>
                    </a:lnTo>
                    <a:lnTo>
                      <a:pt x="108407" y="449003"/>
                    </a:lnTo>
                    <a:lnTo>
                      <a:pt x="132007" y="430394"/>
                    </a:lnTo>
                    <a:lnTo>
                      <a:pt x="157718" y="414389"/>
                    </a:lnTo>
                    <a:lnTo>
                      <a:pt x="185252" y="401277"/>
                    </a:lnTo>
                    <a:lnTo>
                      <a:pt x="214608" y="391732"/>
                    </a:lnTo>
                    <a:lnTo>
                      <a:pt x="245787" y="385176"/>
                    </a:lnTo>
                    <a:lnTo>
                      <a:pt x="278501" y="383055"/>
                    </a:lnTo>
                    <a:lnTo>
                      <a:pt x="312558" y="384887"/>
                    </a:lnTo>
                    <a:lnTo>
                      <a:pt x="348438" y="391057"/>
                    </a:lnTo>
                    <a:lnTo>
                      <a:pt x="385469" y="401952"/>
                    </a:lnTo>
                    <a:lnTo>
                      <a:pt x="423843" y="418343"/>
                    </a:lnTo>
                    <a:lnTo>
                      <a:pt x="463369" y="439843"/>
                    </a:lnTo>
                    <a:lnTo>
                      <a:pt x="458285" y="404555"/>
                    </a:lnTo>
                    <a:lnTo>
                      <a:pt x="455790" y="370232"/>
                    </a:lnTo>
                    <a:lnTo>
                      <a:pt x="455023" y="336776"/>
                    </a:lnTo>
                    <a:lnTo>
                      <a:pt x="456845" y="304284"/>
                    </a:lnTo>
                    <a:lnTo>
                      <a:pt x="460875" y="273721"/>
                    </a:lnTo>
                    <a:lnTo>
                      <a:pt x="466631" y="243832"/>
                    </a:lnTo>
                    <a:lnTo>
                      <a:pt x="474305" y="216161"/>
                    </a:lnTo>
                    <a:lnTo>
                      <a:pt x="484091" y="189551"/>
                    </a:lnTo>
                    <a:lnTo>
                      <a:pt x="494932" y="164773"/>
                    </a:lnTo>
                    <a:lnTo>
                      <a:pt x="507596" y="142115"/>
                    </a:lnTo>
                    <a:lnTo>
                      <a:pt x="521794" y="121386"/>
                    </a:lnTo>
                    <a:lnTo>
                      <a:pt x="537336" y="102392"/>
                    </a:lnTo>
                    <a:lnTo>
                      <a:pt x="554028" y="86002"/>
                    </a:lnTo>
                    <a:lnTo>
                      <a:pt x="572160" y="71829"/>
                    </a:lnTo>
                    <a:lnTo>
                      <a:pt x="591060" y="59777"/>
                    </a:lnTo>
                    <a:lnTo>
                      <a:pt x="610918" y="50714"/>
                    </a:lnTo>
                    <a:lnTo>
                      <a:pt x="631257" y="44158"/>
                    </a:lnTo>
                    <a:lnTo>
                      <a:pt x="652650" y="40494"/>
                    </a:lnTo>
                    <a:lnTo>
                      <a:pt x="674812" y="39434"/>
                    </a:lnTo>
                    <a:lnTo>
                      <a:pt x="697261" y="41555"/>
                    </a:lnTo>
                    <a:lnTo>
                      <a:pt x="720094" y="46665"/>
                    </a:lnTo>
                    <a:lnTo>
                      <a:pt x="743310" y="55439"/>
                    </a:lnTo>
                    <a:lnTo>
                      <a:pt x="766526" y="67104"/>
                    </a:lnTo>
                    <a:lnTo>
                      <a:pt x="790030" y="82435"/>
                    </a:lnTo>
                    <a:lnTo>
                      <a:pt x="813247" y="101332"/>
                    </a:lnTo>
                    <a:lnTo>
                      <a:pt x="836463" y="123893"/>
                    </a:lnTo>
                    <a:lnTo>
                      <a:pt x="859680" y="150214"/>
                    </a:lnTo>
                    <a:lnTo>
                      <a:pt x="882129" y="180391"/>
                    </a:lnTo>
                    <a:lnTo>
                      <a:pt x="904674" y="214619"/>
                    </a:lnTo>
                    <a:lnTo>
                      <a:pt x="926067" y="253281"/>
                    </a:lnTo>
                    <a:lnTo>
                      <a:pt x="947077" y="295896"/>
                    </a:lnTo>
                    <a:lnTo>
                      <a:pt x="967416" y="343332"/>
                    </a:lnTo>
                    <a:lnTo>
                      <a:pt x="969526" y="313829"/>
                    </a:lnTo>
                    <a:lnTo>
                      <a:pt x="973172" y="285387"/>
                    </a:lnTo>
                    <a:lnTo>
                      <a:pt x="978256" y="258777"/>
                    </a:lnTo>
                    <a:lnTo>
                      <a:pt x="984396" y="233613"/>
                    </a:lnTo>
                    <a:lnTo>
                      <a:pt x="992359" y="209605"/>
                    </a:lnTo>
                    <a:lnTo>
                      <a:pt x="1001089" y="186948"/>
                    </a:lnTo>
                    <a:lnTo>
                      <a:pt x="1011259" y="165833"/>
                    </a:lnTo>
                    <a:lnTo>
                      <a:pt x="1022483" y="146164"/>
                    </a:lnTo>
                    <a:lnTo>
                      <a:pt x="1035146" y="127942"/>
                    </a:lnTo>
                    <a:lnTo>
                      <a:pt x="1048577" y="110780"/>
                    </a:lnTo>
                    <a:lnTo>
                      <a:pt x="1062776" y="94776"/>
                    </a:lnTo>
                    <a:lnTo>
                      <a:pt x="1078317" y="80603"/>
                    </a:lnTo>
                    <a:lnTo>
                      <a:pt x="1094339" y="67104"/>
                    </a:lnTo>
                    <a:lnTo>
                      <a:pt x="1111319" y="55053"/>
                    </a:lnTo>
                    <a:lnTo>
                      <a:pt x="1147583" y="34999"/>
                    </a:lnTo>
                    <a:lnTo>
                      <a:pt x="1186053" y="19379"/>
                    </a:lnTo>
                    <a:lnTo>
                      <a:pt x="1226634" y="8388"/>
                    </a:lnTo>
                    <a:lnTo>
                      <a:pt x="1269038" y="2218"/>
                    </a:lnTo>
                    <a:lnTo>
                      <a:pt x="1312592" y="0"/>
                    </a:lnTo>
                    <a:lnTo>
                      <a:pt x="1356435" y="2218"/>
                    </a:lnTo>
                    <a:lnTo>
                      <a:pt x="1401045" y="8388"/>
                    </a:lnTo>
                    <a:lnTo>
                      <a:pt x="1445272" y="18608"/>
                    </a:lnTo>
                    <a:lnTo>
                      <a:pt x="1488826" y="32878"/>
                    </a:lnTo>
                    <a:lnTo>
                      <a:pt x="1530846" y="50328"/>
                    </a:lnTo>
                    <a:lnTo>
                      <a:pt x="1571811" y="71829"/>
                    </a:lnTo>
                    <a:lnTo>
                      <a:pt x="1610665" y="96222"/>
                    </a:lnTo>
                    <a:lnTo>
                      <a:pt x="1646928" y="123893"/>
                    </a:lnTo>
                    <a:lnTo>
                      <a:pt x="1679835" y="154938"/>
                    </a:lnTo>
                    <a:lnTo>
                      <a:pt x="1709959" y="188780"/>
                    </a:lnTo>
                    <a:lnTo>
                      <a:pt x="1736053" y="225610"/>
                    </a:lnTo>
                    <a:lnTo>
                      <a:pt x="1757830" y="264947"/>
                    </a:lnTo>
                    <a:lnTo>
                      <a:pt x="1774523" y="306502"/>
                    </a:lnTo>
                    <a:lnTo>
                      <a:pt x="1786515" y="350949"/>
                    </a:lnTo>
                    <a:lnTo>
                      <a:pt x="1790065" y="373895"/>
                    </a:lnTo>
                    <a:lnTo>
                      <a:pt x="1792272" y="397613"/>
                    </a:lnTo>
                    <a:lnTo>
                      <a:pt x="1793039" y="421621"/>
                    </a:lnTo>
                    <a:lnTo>
                      <a:pt x="1792272" y="446014"/>
                    </a:lnTo>
                    <a:lnTo>
                      <a:pt x="1789777" y="471178"/>
                    </a:lnTo>
                    <a:lnTo>
                      <a:pt x="1785748" y="496727"/>
                    </a:lnTo>
                    <a:lnTo>
                      <a:pt x="1779608" y="522567"/>
                    </a:lnTo>
                    <a:lnTo>
                      <a:pt x="1771933" y="548791"/>
                    </a:lnTo>
                    <a:lnTo>
                      <a:pt x="1762148" y="575787"/>
                    </a:lnTo>
                    <a:lnTo>
                      <a:pt x="1750539" y="603073"/>
                    </a:lnTo>
                    <a:lnTo>
                      <a:pt x="1737204" y="630840"/>
                    </a:lnTo>
                    <a:lnTo>
                      <a:pt x="1721567" y="65851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6666778" y="3313037"/>
                <a:ext cx="2303899" cy="1982283"/>
              </a:xfrm>
              <a:custGeom>
                <a:avLst/>
                <a:gdLst/>
                <a:ahLst/>
                <a:cxnLst/>
                <a:rect l="0" t="0" r="0" b="0"/>
                <a:pathLst>
                  <a:path w="2303899" h="1982283">
                    <a:moveTo>
                      <a:pt x="509419" y="1367929"/>
                    </a:moveTo>
                    <a:lnTo>
                      <a:pt x="466343" y="1387597"/>
                    </a:lnTo>
                    <a:lnTo>
                      <a:pt x="425667" y="1402541"/>
                    </a:lnTo>
                    <a:lnTo>
                      <a:pt x="387292" y="1411990"/>
                    </a:lnTo>
                    <a:lnTo>
                      <a:pt x="351316" y="1417486"/>
                    </a:lnTo>
                    <a:lnTo>
                      <a:pt x="318027" y="1418546"/>
                    </a:lnTo>
                    <a:lnTo>
                      <a:pt x="287136" y="1415654"/>
                    </a:lnTo>
                    <a:lnTo>
                      <a:pt x="258547" y="1408712"/>
                    </a:lnTo>
                    <a:lnTo>
                      <a:pt x="232452" y="1398878"/>
                    </a:lnTo>
                    <a:lnTo>
                      <a:pt x="208468" y="1385380"/>
                    </a:lnTo>
                    <a:lnTo>
                      <a:pt x="186787" y="1369375"/>
                    </a:lnTo>
                    <a:lnTo>
                      <a:pt x="167120" y="1350767"/>
                    </a:lnTo>
                    <a:lnTo>
                      <a:pt x="150139" y="1329652"/>
                    </a:lnTo>
                    <a:lnTo>
                      <a:pt x="134885" y="1306705"/>
                    </a:lnTo>
                    <a:lnTo>
                      <a:pt x="122222" y="1281927"/>
                    </a:lnTo>
                    <a:lnTo>
                      <a:pt x="111285" y="1255702"/>
                    </a:lnTo>
                    <a:lnTo>
                      <a:pt x="102651" y="1228321"/>
                    </a:lnTo>
                    <a:lnTo>
                      <a:pt x="96127" y="1199975"/>
                    </a:lnTo>
                    <a:lnTo>
                      <a:pt x="91714" y="1171147"/>
                    </a:lnTo>
                    <a:lnTo>
                      <a:pt x="89220" y="1142030"/>
                    </a:lnTo>
                    <a:lnTo>
                      <a:pt x="88452" y="1112527"/>
                    </a:lnTo>
                    <a:lnTo>
                      <a:pt x="89892" y="1083313"/>
                    </a:lnTo>
                    <a:lnTo>
                      <a:pt x="93537" y="1054582"/>
                    </a:lnTo>
                    <a:lnTo>
                      <a:pt x="98621" y="1026525"/>
                    </a:lnTo>
                    <a:lnTo>
                      <a:pt x="105912" y="999529"/>
                    </a:lnTo>
                    <a:lnTo>
                      <a:pt x="114931" y="973979"/>
                    </a:lnTo>
                    <a:lnTo>
                      <a:pt x="125483" y="949972"/>
                    </a:lnTo>
                    <a:lnTo>
                      <a:pt x="138147" y="928086"/>
                    </a:lnTo>
                    <a:lnTo>
                      <a:pt x="152634" y="908032"/>
                    </a:lnTo>
                    <a:lnTo>
                      <a:pt x="168654" y="890581"/>
                    </a:lnTo>
                    <a:lnTo>
                      <a:pt x="186403" y="875636"/>
                    </a:lnTo>
                    <a:lnTo>
                      <a:pt x="205590" y="863585"/>
                    </a:lnTo>
                    <a:lnTo>
                      <a:pt x="226983" y="855197"/>
                    </a:lnTo>
                    <a:lnTo>
                      <a:pt x="207029" y="856353"/>
                    </a:lnTo>
                    <a:lnTo>
                      <a:pt x="188514" y="856353"/>
                    </a:lnTo>
                    <a:lnTo>
                      <a:pt x="154072" y="853365"/>
                    </a:lnTo>
                    <a:lnTo>
                      <a:pt x="123277" y="846809"/>
                    </a:lnTo>
                    <a:lnTo>
                      <a:pt x="96127" y="836974"/>
                    </a:lnTo>
                    <a:lnTo>
                      <a:pt x="72911" y="823476"/>
                    </a:lnTo>
                    <a:lnTo>
                      <a:pt x="52572" y="807472"/>
                    </a:lnTo>
                    <a:lnTo>
                      <a:pt x="35880" y="788863"/>
                    </a:lnTo>
                    <a:lnTo>
                      <a:pt x="22449" y="768520"/>
                    </a:lnTo>
                    <a:lnTo>
                      <a:pt x="12376" y="745863"/>
                    </a:lnTo>
                    <a:lnTo>
                      <a:pt x="5085" y="721470"/>
                    </a:lnTo>
                    <a:lnTo>
                      <a:pt x="1055" y="696016"/>
                    </a:lnTo>
                    <a:lnTo>
                      <a:pt x="0" y="669695"/>
                    </a:lnTo>
                    <a:lnTo>
                      <a:pt x="1823" y="642796"/>
                    </a:lnTo>
                    <a:lnTo>
                      <a:pt x="6139" y="615414"/>
                    </a:lnTo>
                    <a:lnTo>
                      <a:pt x="13047" y="588514"/>
                    </a:lnTo>
                    <a:lnTo>
                      <a:pt x="22832" y="561518"/>
                    </a:lnTo>
                    <a:lnTo>
                      <a:pt x="35208" y="535293"/>
                    </a:lnTo>
                    <a:lnTo>
                      <a:pt x="49694" y="510129"/>
                    </a:lnTo>
                    <a:lnTo>
                      <a:pt x="66771" y="486122"/>
                    </a:lnTo>
                    <a:lnTo>
                      <a:pt x="85958" y="463465"/>
                    </a:lnTo>
                    <a:lnTo>
                      <a:pt x="106968" y="443121"/>
                    </a:lnTo>
                    <a:lnTo>
                      <a:pt x="130568" y="424899"/>
                    </a:lnTo>
                    <a:lnTo>
                      <a:pt x="155895" y="409183"/>
                    </a:lnTo>
                    <a:lnTo>
                      <a:pt x="183141" y="396457"/>
                    </a:lnTo>
                    <a:lnTo>
                      <a:pt x="212114" y="386622"/>
                    </a:lnTo>
                    <a:lnTo>
                      <a:pt x="242621" y="380355"/>
                    </a:lnTo>
                    <a:lnTo>
                      <a:pt x="274856" y="378234"/>
                    </a:lnTo>
                    <a:lnTo>
                      <a:pt x="308912" y="379681"/>
                    </a:lnTo>
                    <a:lnTo>
                      <a:pt x="344121" y="385851"/>
                    </a:lnTo>
                    <a:lnTo>
                      <a:pt x="380769" y="396842"/>
                    </a:lnTo>
                    <a:lnTo>
                      <a:pt x="418759" y="412847"/>
                    </a:lnTo>
                    <a:lnTo>
                      <a:pt x="457613" y="434347"/>
                    </a:lnTo>
                    <a:lnTo>
                      <a:pt x="452529" y="399349"/>
                    </a:lnTo>
                    <a:lnTo>
                      <a:pt x="449938" y="365411"/>
                    </a:lnTo>
                    <a:lnTo>
                      <a:pt x="449650" y="332341"/>
                    </a:lnTo>
                    <a:lnTo>
                      <a:pt x="451474" y="300621"/>
                    </a:lnTo>
                    <a:lnTo>
                      <a:pt x="455023" y="269961"/>
                    </a:lnTo>
                    <a:lnTo>
                      <a:pt x="460875" y="240844"/>
                    </a:lnTo>
                    <a:lnTo>
                      <a:pt x="468454" y="213173"/>
                    </a:lnTo>
                    <a:lnTo>
                      <a:pt x="477856" y="186948"/>
                    </a:lnTo>
                    <a:lnTo>
                      <a:pt x="488792" y="162844"/>
                    </a:lnTo>
                    <a:lnTo>
                      <a:pt x="501456" y="140283"/>
                    </a:lnTo>
                    <a:lnTo>
                      <a:pt x="515654" y="119458"/>
                    </a:lnTo>
                    <a:lnTo>
                      <a:pt x="530812" y="101236"/>
                    </a:lnTo>
                    <a:lnTo>
                      <a:pt x="547121" y="84845"/>
                    </a:lnTo>
                    <a:lnTo>
                      <a:pt x="564965" y="70672"/>
                    </a:lnTo>
                    <a:lnTo>
                      <a:pt x="583769" y="59006"/>
                    </a:lnTo>
                    <a:lnTo>
                      <a:pt x="603339" y="49846"/>
                    </a:lnTo>
                    <a:lnTo>
                      <a:pt x="623678" y="43290"/>
                    </a:lnTo>
                    <a:lnTo>
                      <a:pt x="644688" y="39723"/>
                    </a:lnTo>
                    <a:lnTo>
                      <a:pt x="666465" y="38952"/>
                    </a:lnTo>
                    <a:lnTo>
                      <a:pt x="688530" y="40783"/>
                    </a:lnTo>
                    <a:lnTo>
                      <a:pt x="711076" y="46279"/>
                    </a:lnTo>
                    <a:lnTo>
                      <a:pt x="733908" y="54281"/>
                    </a:lnTo>
                    <a:lnTo>
                      <a:pt x="757125" y="65948"/>
                    </a:lnTo>
                    <a:lnTo>
                      <a:pt x="780341" y="81181"/>
                    </a:lnTo>
                    <a:lnTo>
                      <a:pt x="803174" y="99789"/>
                    </a:lnTo>
                    <a:lnTo>
                      <a:pt x="826390" y="122061"/>
                    </a:lnTo>
                    <a:lnTo>
                      <a:pt x="848839" y="148286"/>
                    </a:lnTo>
                    <a:lnTo>
                      <a:pt x="871288" y="178174"/>
                    </a:lnTo>
                    <a:lnTo>
                      <a:pt x="893066" y="212016"/>
                    </a:lnTo>
                    <a:lnTo>
                      <a:pt x="914459" y="249907"/>
                    </a:lnTo>
                    <a:lnTo>
                      <a:pt x="935470" y="292232"/>
                    </a:lnTo>
                    <a:lnTo>
                      <a:pt x="955424" y="338897"/>
                    </a:lnTo>
                    <a:lnTo>
                      <a:pt x="957630" y="309684"/>
                    </a:lnTo>
                    <a:lnTo>
                      <a:pt x="960892" y="281627"/>
                    </a:lnTo>
                    <a:lnTo>
                      <a:pt x="965977" y="255402"/>
                    </a:lnTo>
                    <a:lnTo>
                      <a:pt x="972117" y="230238"/>
                    </a:lnTo>
                    <a:lnTo>
                      <a:pt x="979696" y="206906"/>
                    </a:lnTo>
                    <a:lnTo>
                      <a:pt x="988810" y="184731"/>
                    </a:lnTo>
                    <a:lnTo>
                      <a:pt x="998979" y="163905"/>
                    </a:lnTo>
                    <a:lnTo>
                      <a:pt x="1009819" y="144236"/>
                    </a:lnTo>
                    <a:lnTo>
                      <a:pt x="1022195" y="126014"/>
                    </a:lnTo>
                    <a:lnTo>
                      <a:pt x="1035530" y="109238"/>
                    </a:lnTo>
                    <a:lnTo>
                      <a:pt x="1049729" y="93619"/>
                    </a:lnTo>
                    <a:lnTo>
                      <a:pt x="1064599" y="79446"/>
                    </a:lnTo>
                    <a:lnTo>
                      <a:pt x="1080908" y="66333"/>
                    </a:lnTo>
                    <a:lnTo>
                      <a:pt x="1097601" y="54281"/>
                    </a:lnTo>
                    <a:lnTo>
                      <a:pt x="1133097" y="34227"/>
                    </a:lnTo>
                    <a:lnTo>
                      <a:pt x="1171184" y="18898"/>
                    </a:lnTo>
                    <a:lnTo>
                      <a:pt x="1211381" y="8389"/>
                    </a:lnTo>
                    <a:lnTo>
                      <a:pt x="1253113" y="1832"/>
                    </a:lnTo>
                    <a:lnTo>
                      <a:pt x="1296284" y="0"/>
                    </a:lnTo>
                    <a:lnTo>
                      <a:pt x="1339743" y="2121"/>
                    </a:lnTo>
                    <a:lnTo>
                      <a:pt x="1383681" y="8389"/>
                    </a:lnTo>
                    <a:lnTo>
                      <a:pt x="1427140" y="18512"/>
                    </a:lnTo>
                    <a:lnTo>
                      <a:pt x="1469928" y="32396"/>
                    </a:lnTo>
                    <a:lnTo>
                      <a:pt x="1512044" y="49846"/>
                    </a:lnTo>
                    <a:lnTo>
                      <a:pt x="1552240" y="70672"/>
                    </a:lnTo>
                    <a:lnTo>
                      <a:pt x="1590327" y="95065"/>
                    </a:lnTo>
                    <a:lnTo>
                      <a:pt x="1626207" y="122447"/>
                    </a:lnTo>
                    <a:lnTo>
                      <a:pt x="1659209" y="153010"/>
                    </a:lnTo>
                    <a:lnTo>
                      <a:pt x="1688565" y="186177"/>
                    </a:lnTo>
                    <a:lnTo>
                      <a:pt x="1714372" y="222621"/>
                    </a:lnTo>
                    <a:lnTo>
                      <a:pt x="1735766" y="261284"/>
                    </a:lnTo>
                    <a:lnTo>
                      <a:pt x="1752458" y="302742"/>
                    </a:lnTo>
                    <a:lnTo>
                      <a:pt x="1763971" y="346514"/>
                    </a:lnTo>
                    <a:lnTo>
                      <a:pt x="1768000" y="369075"/>
                    </a:lnTo>
                    <a:lnTo>
                      <a:pt x="1770206" y="392407"/>
                    </a:lnTo>
                    <a:lnTo>
                      <a:pt x="1770878" y="416125"/>
                    </a:lnTo>
                    <a:lnTo>
                      <a:pt x="1770206" y="440132"/>
                    </a:lnTo>
                    <a:lnTo>
                      <a:pt x="1767616" y="464911"/>
                    </a:lnTo>
                    <a:lnTo>
                      <a:pt x="1763299" y="490075"/>
                    </a:lnTo>
                    <a:lnTo>
                      <a:pt x="1757447" y="515914"/>
                    </a:lnTo>
                    <a:lnTo>
                      <a:pt x="1749868" y="541849"/>
                    </a:lnTo>
                    <a:lnTo>
                      <a:pt x="1740466" y="568460"/>
                    </a:lnTo>
                    <a:lnTo>
                      <a:pt x="1728858" y="595360"/>
                    </a:lnTo>
                    <a:lnTo>
                      <a:pt x="1715427" y="622741"/>
                    </a:lnTo>
                    <a:lnTo>
                      <a:pt x="1700173" y="650412"/>
                    </a:lnTo>
                    <a:lnTo>
                      <a:pt x="1732504" y="634407"/>
                    </a:lnTo>
                    <a:lnTo>
                      <a:pt x="1764355" y="619463"/>
                    </a:lnTo>
                    <a:lnTo>
                      <a:pt x="1794862" y="605580"/>
                    </a:lnTo>
                    <a:lnTo>
                      <a:pt x="1824218" y="593239"/>
                    </a:lnTo>
                    <a:lnTo>
                      <a:pt x="1852807" y="581958"/>
                    </a:lnTo>
                    <a:lnTo>
                      <a:pt x="1880437" y="571352"/>
                    </a:lnTo>
                    <a:lnTo>
                      <a:pt x="1906915" y="562193"/>
                    </a:lnTo>
                    <a:lnTo>
                      <a:pt x="1932242" y="553901"/>
                    </a:lnTo>
                    <a:lnTo>
                      <a:pt x="1956514" y="546960"/>
                    </a:lnTo>
                    <a:lnTo>
                      <a:pt x="1980114" y="540693"/>
                    </a:lnTo>
                    <a:lnTo>
                      <a:pt x="2023957" y="531244"/>
                    </a:lnTo>
                    <a:lnTo>
                      <a:pt x="2063866" y="525459"/>
                    </a:lnTo>
                    <a:lnTo>
                      <a:pt x="2099746" y="522856"/>
                    </a:lnTo>
                    <a:lnTo>
                      <a:pt x="2131693" y="524013"/>
                    </a:lnTo>
                    <a:lnTo>
                      <a:pt x="2159993" y="527580"/>
                    </a:lnTo>
                    <a:lnTo>
                      <a:pt x="2183882" y="534522"/>
                    </a:lnTo>
                    <a:lnTo>
                      <a:pt x="2204220" y="543971"/>
                    </a:lnTo>
                    <a:lnTo>
                      <a:pt x="2220529" y="556023"/>
                    </a:lnTo>
                    <a:lnTo>
                      <a:pt x="2233193" y="570292"/>
                    </a:lnTo>
                    <a:lnTo>
                      <a:pt x="2242306" y="586682"/>
                    </a:lnTo>
                    <a:lnTo>
                      <a:pt x="2247007" y="604904"/>
                    </a:lnTo>
                    <a:lnTo>
                      <a:pt x="2248447" y="624959"/>
                    </a:lnTo>
                    <a:lnTo>
                      <a:pt x="2245856" y="646074"/>
                    </a:lnTo>
                    <a:lnTo>
                      <a:pt x="2239716" y="668635"/>
                    </a:lnTo>
                    <a:lnTo>
                      <a:pt x="2229931" y="692353"/>
                    </a:lnTo>
                    <a:lnTo>
                      <a:pt x="2216500" y="716745"/>
                    </a:lnTo>
                    <a:lnTo>
                      <a:pt x="2199520" y="742295"/>
                    </a:lnTo>
                    <a:lnTo>
                      <a:pt x="2178797" y="767749"/>
                    </a:lnTo>
                    <a:lnTo>
                      <a:pt x="2154525" y="793588"/>
                    </a:lnTo>
                    <a:lnTo>
                      <a:pt x="2126608" y="819523"/>
                    </a:lnTo>
                    <a:lnTo>
                      <a:pt x="2095429" y="845362"/>
                    </a:lnTo>
                    <a:lnTo>
                      <a:pt x="2060604" y="870912"/>
                    </a:lnTo>
                    <a:lnTo>
                      <a:pt x="2022133" y="895980"/>
                    </a:lnTo>
                    <a:lnTo>
                      <a:pt x="1980497" y="920469"/>
                    </a:lnTo>
                    <a:lnTo>
                      <a:pt x="1935120" y="943802"/>
                    </a:lnTo>
                    <a:lnTo>
                      <a:pt x="1886577" y="965591"/>
                    </a:lnTo>
                    <a:lnTo>
                      <a:pt x="1834675" y="986802"/>
                    </a:lnTo>
                    <a:lnTo>
                      <a:pt x="1886960" y="968580"/>
                    </a:lnTo>
                    <a:lnTo>
                      <a:pt x="1936655" y="954311"/>
                    </a:lnTo>
                    <a:lnTo>
                      <a:pt x="1983376" y="943802"/>
                    </a:lnTo>
                    <a:lnTo>
                      <a:pt x="2027218" y="936860"/>
                    </a:lnTo>
                    <a:lnTo>
                      <a:pt x="2068183" y="933196"/>
                    </a:lnTo>
                    <a:lnTo>
                      <a:pt x="2106269" y="932810"/>
                    </a:lnTo>
                    <a:lnTo>
                      <a:pt x="2141094" y="935413"/>
                    </a:lnTo>
                    <a:lnTo>
                      <a:pt x="2172657" y="940813"/>
                    </a:lnTo>
                    <a:lnTo>
                      <a:pt x="2201342" y="949201"/>
                    </a:lnTo>
                    <a:lnTo>
                      <a:pt x="2226285" y="960192"/>
                    </a:lnTo>
                    <a:lnTo>
                      <a:pt x="2248062" y="973304"/>
                    </a:lnTo>
                    <a:lnTo>
                      <a:pt x="2266578" y="988538"/>
                    </a:lnTo>
                    <a:lnTo>
                      <a:pt x="2281065" y="1005699"/>
                    </a:lnTo>
                    <a:lnTo>
                      <a:pt x="2292289" y="1024983"/>
                    </a:lnTo>
                    <a:lnTo>
                      <a:pt x="2299964" y="1045808"/>
                    </a:lnTo>
                    <a:lnTo>
                      <a:pt x="2303898" y="1068369"/>
                    </a:lnTo>
                    <a:lnTo>
                      <a:pt x="2303898" y="1092087"/>
                    </a:lnTo>
                    <a:lnTo>
                      <a:pt x="2299964" y="1117251"/>
                    </a:lnTo>
                    <a:lnTo>
                      <a:pt x="2291905" y="1143090"/>
                    </a:lnTo>
                    <a:lnTo>
                      <a:pt x="2280393" y="1170086"/>
                    </a:lnTo>
                    <a:lnTo>
                      <a:pt x="2263988" y="1197757"/>
                    </a:lnTo>
                    <a:lnTo>
                      <a:pt x="2244129" y="1225814"/>
                    </a:lnTo>
                    <a:lnTo>
                      <a:pt x="2219762" y="1254256"/>
                    </a:lnTo>
                    <a:lnTo>
                      <a:pt x="2191173" y="1282698"/>
                    </a:lnTo>
                    <a:lnTo>
                      <a:pt x="2157787" y="1311430"/>
                    </a:lnTo>
                    <a:lnTo>
                      <a:pt x="2120468" y="1339872"/>
                    </a:lnTo>
                    <a:lnTo>
                      <a:pt x="2078352" y="1367929"/>
                    </a:lnTo>
                    <a:lnTo>
                      <a:pt x="2031631" y="1395600"/>
                    </a:lnTo>
                    <a:lnTo>
                      <a:pt x="1980497" y="1422596"/>
                    </a:lnTo>
                    <a:lnTo>
                      <a:pt x="1924279" y="1448820"/>
                    </a:lnTo>
                    <a:lnTo>
                      <a:pt x="1863360" y="1473985"/>
                    </a:lnTo>
                    <a:lnTo>
                      <a:pt x="1797740" y="1497606"/>
                    </a:lnTo>
                    <a:lnTo>
                      <a:pt x="1825274" y="1503488"/>
                    </a:lnTo>
                    <a:lnTo>
                      <a:pt x="1851369" y="1509658"/>
                    </a:lnTo>
                    <a:lnTo>
                      <a:pt x="1875736" y="1516986"/>
                    </a:lnTo>
                    <a:lnTo>
                      <a:pt x="1898184" y="1524988"/>
                    </a:lnTo>
                    <a:lnTo>
                      <a:pt x="1919195" y="1533376"/>
                    </a:lnTo>
                    <a:lnTo>
                      <a:pt x="1938382" y="1542825"/>
                    </a:lnTo>
                    <a:lnTo>
                      <a:pt x="1956514" y="1552659"/>
                    </a:lnTo>
                    <a:lnTo>
                      <a:pt x="1972823" y="1563265"/>
                    </a:lnTo>
                    <a:lnTo>
                      <a:pt x="2001124" y="1586211"/>
                    </a:lnTo>
                    <a:lnTo>
                      <a:pt x="2023669" y="1610604"/>
                    </a:lnTo>
                    <a:lnTo>
                      <a:pt x="2041033" y="1636829"/>
                    </a:lnTo>
                    <a:lnTo>
                      <a:pt x="2053409" y="1663825"/>
                    </a:lnTo>
                    <a:lnTo>
                      <a:pt x="2060604" y="1692267"/>
                    </a:lnTo>
                    <a:lnTo>
                      <a:pt x="2063482" y="1720709"/>
                    </a:lnTo>
                    <a:lnTo>
                      <a:pt x="2062427" y="1749441"/>
                    </a:lnTo>
                    <a:lnTo>
                      <a:pt x="2056959" y="1777883"/>
                    </a:lnTo>
                    <a:lnTo>
                      <a:pt x="2047940" y="1805940"/>
                    </a:lnTo>
                    <a:lnTo>
                      <a:pt x="2035565" y="1833225"/>
                    </a:lnTo>
                    <a:lnTo>
                      <a:pt x="2020407" y="1859160"/>
                    </a:lnTo>
                    <a:lnTo>
                      <a:pt x="2002275" y="1883554"/>
                    </a:lnTo>
                    <a:lnTo>
                      <a:pt x="1981169" y="1905825"/>
                    </a:lnTo>
                    <a:lnTo>
                      <a:pt x="1958337" y="1926169"/>
                    </a:lnTo>
                    <a:lnTo>
                      <a:pt x="1933009" y="1944005"/>
                    </a:lnTo>
                    <a:lnTo>
                      <a:pt x="1906531" y="1958660"/>
                    </a:lnTo>
                    <a:lnTo>
                      <a:pt x="1878231" y="1970327"/>
                    </a:lnTo>
                    <a:lnTo>
                      <a:pt x="1848874" y="1978329"/>
                    </a:lnTo>
                    <a:lnTo>
                      <a:pt x="1818750" y="1982282"/>
                    </a:lnTo>
                    <a:lnTo>
                      <a:pt x="1788338" y="1981896"/>
                    </a:lnTo>
                    <a:lnTo>
                      <a:pt x="1757159" y="1977172"/>
                    </a:lnTo>
                    <a:lnTo>
                      <a:pt x="1725980" y="1967338"/>
                    </a:lnTo>
                    <a:lnTo>
                      <a:pt x="1695473" y="1952393"/>
                    </a:lnTo>
                    <a:lnTo>
                      <a:pt x="1665061" y="1931664"/>
                    </a:lnTo>
                    <a:lnTo>
                      <a:pt x="1635704" y="1905054"/>
                    </a:lnTo>
                    <a:lnTo>
                      <a:pt x="1607404" y="1872273"/>
                    </a:lnTo>
                    <a:lnTo>
                      <a:pt x="1593973" y="1853279"/>
                    </a:lnTo>
                    <a:lnTo>
                      <a:pt x="1580542" y="1832550"/>
                    </a:lnTo>
                    <a:lnTo>
                      <a:pt x="1567878" y="1809989"/>
                    </a:lnTo>
                    <a:lnTo>
                      <a:pt x="1555502" y="1785885"/>
                    </a:lnTo>
                    <a:lnTo>
                      <a:pt x="1521445" y="1804493"/>
                    </a:lnTo>
                    <a:lnTo>
                      <a:pt x="1485565" y="1819823"/>
                    </a:lnTo>
                    <a:lnTo>
                      <a:pt x="1448246" y="1832164"/>
                    </a:lnTo>
                    <a:lnTo>
                      <a:pt x="1409776" y="1841324"/>
                    </a:lnTo>
                    <a:lnTo>
                      <a:pt x="1369866" y="1847495"/>
                    </a:lnTo>
                    <a:lnTo>
                      <a:pt x="1329286" y="1850772"/>
                    </a:lnTo>
                    <a:lnTo>
                      <a:pt x="1287937" y="1851447"/>
                    </a:lnTo>
                    <a:lnTo>
                      <a:pt x="1245917" y="1849712"/>
                    </a:lnTo>
                    <a:lnTo>
                      <a:pt x="1203130" y="1845277"/>
                    </a:lnTo>
                    <a:lnTo>
                      <a:pt x="1160343" y="1838721"/>
                    </a:lnTo>
                    <a:lnTo>
                      <a:pt x="1117555" y="1829947"/>
                    </a:lnTo>
                    <a:lnTo>
                      <a:pt x="1074768" y="1819052"/>
                    </a:lnTo>
                    <a:lnTo>
                      <a:pt x="1032268" y="1806325"/>
                    </a:lnTo>
                    <a:lnTo>
                      <a:pt x="990248" y="1792056"/>
                    </a:lnTo>
                    <a:lnTo>
                      <a:pt x="948517" y="1775666"/>
                    </a:lnTo>
                    <a:lnTo>
                      <a:pt x="907936" y="1757829"/>
                    </a:lnTo>
                    <a:lnTo>
                      <a:pt x="868410" y="1738931"/>
                    </a:lnTo>
                    <a:lnTo>
                      <a:pt x="829652" y="1718492"/>
                    </a:lnTo>
                    <a:lnTo>
                      <a:pt x="792621" y="1696991"/>
                    </a:lnTo>
                    <a:lnTo>
                      <a:pt x="756741" y="1674430"/>
                    </a:lnTo>
                    <a:lnTo>
                      <a:pt x="722683" y="1650712"/>
                    </a:lnTo>
                    <a:lnTo>
                      <a:pt x="690354" y="1626320"/>
                    </a:lnTo>
                    <a:lnTo>
                      <a:pt x="660325" y="1601541"/>
                    </a:lnTo>
                    <a:lnTo>
                      <a:pt x="632408" y="1575991"/>
                    </a:lnTo>
                    <a:lnTo>
                      <a:pt x="606985" y="1550152"/>
                    </a:lnTo>
                    <a:lnTo>
                      <a:pt x="583769" y="1523927"/>
                    </a:lnTo>
                    <a:lnTo>
                      <a:pt x="563430" y="1497606"/>
                    </a:lnTo>
                    <a:lnTo>
                      <a:pt x="546066" y="1471092"/>
                    </a:lnTo>
                    <a:lnTo>
                      <a:pt x="531963" y="1444771"/>
                    </a:lnTo>
                    <a:lnTo>
                      <a:pt x="521027" y="1418932"/>
                    </a:lnTo>
                    <a:lnTo>
                      <a:pt x="513448" y="1393093"/>
                    </a:lnTo>
                    <a:close/>
                  </a:path>
                </a:pathLst>
              </a:custGeom>
              <a:solidFill>
                <a:srgbClr val="F8F8F8"/>
              </a:solidFill>
              <a:ln w="0" cap="flat" cmpd="sng" algn="ctr">
                <a:solidFill>
                  <a:srgbClr val="F8F8F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6681264" y="3325379"/>
                <a:ext cx="2274927" cy="1957601"/>
              </a:xfrm>
              <a:custGeom>
                <a:avLst/>
                <a:gdLst/>
                <a:ahLst/>
                <a:cxnLst/>
                <a:rect l="0" t="0" r="0" b="0"/>
                <a:pathLst>
                  <a:path w="2274927" h="1957601">
                    <a:moveTo>
                      <a:pt x="502895" y="1350863"/>
                    </a:moveTo>
                    <a:lnTo>
                      <a:pt x="460492" y="1370532"/>
                    </a:lnTo>
                    <a:lnTo>
                      <a:pt x="420294" y="1384705"/>
                    </a:lnTo>
                    <a:lnTo>
                      <a:pt x="382592" y="1394539"/>
                    </a:lnTo>
                    <a:lnTo>
                      <a:pt x="346999" y="1399649"/>
                    </a:lnTo>
                    <a:lnTo>
                      <a:pt x="314381" y="1400806"/>
                    </a:lnTo>
                    <a:lnTo>
                      <a:pt x="283586" y="1397817"/>
                    </a:lnTo>
                    <a:lnTo>
                      <a:pt x="255285" y="1391261"/>
                    </a:lnTo>
                    <a:lnTo>
                      <a:pt x="229574" y="1381138"/>
                    </a:lnTo>
                    <a:lnTo>
                      <a:pt x="205974" y="1368314"/>
                    </a:lnTo>
                    <a:lnTo>
                      <a:pt x="184196" y="1352310"/>
                    </a:lnTo>
                    <a:lnTo>
                      <a:pt x="165393" y="1333702"/>
                    </a:lnTo>
                    <a:lnTo>
                      <a:pt x="148316" y="1313358"/>
                    </a:lnTo>
                    <a:lnTo>
                      <a:pt x="133446" y="1290315"/>
                    </a:lnTo>
                    <a:lnTo>
                      <a:pt x="120783" y="1265922"/>
                    </a:lnTo>
                    <a:lnTo>
                      <a:pt x="109846" y="1240083"/>
                    </a:lnTo>
                    <a:lnTo>
                      <a:pt x="101596" y="1213087"/>
                    </a:lnTo>
                    <a:lnTo>
                      <a:pt x="94976" y="1185031"/>
                    </a:lnTo>
                    <a:lnTo>
                      <a:pt x="90659" y="1156588"/>
                    </a:lnTo>
                    <a:lnTo>
                      <a:pt x="88165" y="1127471"/>
                    </a:lnTo>
                    <a:lnTo>
                      <a:pt x="87397" y="1098643"/>
                    </a:lnTo>
                    <a:lnTo>
                      <a:pt x="88836" y="1069912"/>
                    </a:lnTo>
                    <a:lnTo>
                      <a:pt x="92481" y="1041469"/>
                    </a:lnTo>
                    <a:lnTo>
                      <a:pt x="97566" y="1013798"/>
                    </a:lnTo>
                    <a:lnTo>
                      <a:pt x="104474" y="987188"/>
                    </a:lnTo>
                    <a:lnTo>
                      <a:pt x="113492" y="962024"/>
                    </a:lnTo>
                    <a:lnTo>
                      <a:pt x="124045" y="938306"/>
                    </a:lnTo>
                    <a:lnTo>
                      <a:pt x="136325" y="916516"/>
                    </a:lnTo>
                    <a:lnTo>
                      <a:pt x="150523" y="896847"/>
                    </a:lnTo>
                    <a:lnTo>
                      <a:pt x="166448" y="879300"/>
                    </a:lnTo>
                    <a:lnTo>
                      <a:pt x="184196" y="864742"/>
                    </a:lnTo>
                    <a:lnTo>
                      <a:pt x="203096" y="853075"/>
                    </a:lnTo>
                    <a:lnTo>
                      <a:pt x="224105" y="844687"/>
                    </a:lnTo>
                    <a:lnTo>
                      <a:pt x="204534" y="845748"/>
                    </a:lnTo>
                    <a:lnTo>
                      <a:pt x="186403" y="845748"/>
                    </a:lnTo>
                    <a:lnTo>
                      <a:pt x="152345" y="842855"/>
                    </a:lnTo>
                    <a:lnTo>
                      <a:pt x="121838" y="836299"/>
                    </a:lnTo>
                    <a:lnTo>
                      <a:pt x="94976" y="826465"/>
                    </a:lnTo>
                    <a:lnTo>
                      <a:pt x="71856" y="813352"/>
                    </a:lnTo>
                    <a:lnTo>
                      <a:pt x="52285" y="797733"/>
                    </a:lnTo>
                    <a:lnTo>
                      <a:pt x="35592" y="779511"/>
                    </a:lnTo>
                    <a:lnTo>
                      <a:pt x="22545" y="758686"/>
                    </a:lnTo>
                    <a:lnTo>
                      <a:pt x="12375" y="736510"/>
                    </a:lnTo>
                    <a:lnTo>
                      <a:pt x="5084" y="712792"/>
                    </a:lnTo>
                    <a:lnTo>
                      <a:pt x="1151" y="687628"/>
                    </a:lnTo>
                    <a:lnTo>
                      <a:pt x="0" y="661403"/>
                    </a:lnTo>
                    <a:lnTo>
                      <a:pt x="1823" y="634793"/>
                    </a:lnTo>
                    <a:lnTo>
                      <a:pt x="6236" y="607797"/>
                    </a:lnTo>
                    <a:lnTo>
                      <a:pt x="13047" y="581186"/>
                    </a:lnTo>
                    <a:lnTo>
                      <a:pt x="22832" y="554673"/>
                    </a:lnTo>
                    <a:lnTo>
                      <a:pt x="34825" y="528737"/>
                    </a:lnTo>
                    <a:lnTo>
                      <a:pt x="49310" y="503573"/>
                    </a:lnTo>
                    <a:lnTo>
                      <a:pt x="66003" y="479951"/>
                    </a:lnTo>
                    <a:lnTo>
                      <a:pt x="84903" y="457680"/>
                    </a:lnTo>
                    <a:lnTo>
                      <a:pt x="105912" y="437625"/>
                    </a:lnTo>
                    <a:lnTo>
                      <a:pt x="129129" y="419789"/>
                    </a:lnTo>
                    <a:lnTo>
                      <a:pt x="153785" y="404169"/>
                    </a:lnTo>
                    <a:lnTo>
                      <a:pt x="180934" y="391346"/>
                    </a:lnTo>
                    <a:lnTo>
                      <a:pt x="209236" y="381898"/>
                    </a:lnTo>
                    <a:lnTo>
                      <a:pt x="239743" y="375727"/>
                    </a:lnTo>
                    <a:lnTo>
                      <a:pt x="271594" y="373510"/>
                    </a:lnTo>
                    <a:lnTo>
                      <a:pt x="304979" y="374956"/>
                    </a:lnTo>
                    <a:lnTo>
                      <a:pt x="339804" y="381223"/>
                    </a:lnTo>
                    <a:lnTo>
                      <a:pt x="376068" y="392118"/>
                    </a:lnTo>
                    <a:lnTo>
                      <a:pt x="413387" y="407737"/>
                    </a:lnTo>
                    <a:lnTo>
                      <a:pt x="452145" y="428948"/>
                    </a:lnTo>
                    <a:lnTo>
                      <a:pt x="447061" y="394625"/>
                    </a:lnTo>
                    <a:lnTo>
                      <a:pt x="444182" y="360783"/>
                    </a:lnTo>
                    <a:lnTo>
                      <a:pt x="443799" y="328291"/>
                    </a:lnTo>
                    <a:lnTo>
                      <a:pt x="445621" y="296956"/>
                    </a:lnTo>
                    <a:lnTo>
                      <a:pt x="449267" y="266779"/>
                    </a:lnTo>
                    <a:lnTo>
                      <a:pt x="455119" y="237951"/>
                    </a:lnTo>
                    <a:lnTo>
                      <a:pt x="462698" y="210666"/>
                    </a:lnTo>
                    <a:lnTo>
                      <a:pt x="471716" y="184730"/>
                    </a:lnTo>
                    <a:lnTo>
                      <a:pt x="482652" y="160723"/>
                    </a:lnTo>
                    <a:lnTo>
                      <a:pt x="495316" y="138451"/>
                    </a:lnTo>
                    <a:lnTo>
                      <a:pt x="509131" y="118397"/>
                    </a:lnTo>
                    <a:lnTo>
                      <a:pt x="524001" y="99885"/>
                    </a:lnTo>
                    <a:lnTo>
                      <a:pt x="540310" y="83784"/>
                    </a:lnTo>
                    <a:lnTo>
                      <a:pt x="557675" y="69997"/>
                    </a:lnTo>
                    <a:lnTo>
                      <a:pt x="576190" y="58716"/>
                    </a:lnTo>
                    <a:lnTo>
                      <a:pt x="595761" y="49557"/>
                    </a:lnTo>
                    <a:lnTo>
                      <a:pt x="615715" y="43001"/>
                    </a:lnTo>
                    <a:lnTo>
                      <a:pt x="636726" y="39337"/>
                    </a:lnTo>
                    <a:lnTo>
                      <a:pt x="658119" y="38662"/>
                    </a:lnTo>
                    <a:lnTo>
                      <a:pt x="679897" y="40494"/>
                    </a:lnTo>
                    <a:lnTo>
                      <a:pt x="702346" y="45604"/>
                    </a:lnTo>
                    <a:lnTo>
                      <a:pt x="724891" y="53992"/>
                    </a:lnTo>
                    <a:lnTo>
                      <a:pt x="747723" y="65562"/>
                    </a:lnTo>
                    <a:lnTo>
                      <a:pt x="770556" y="80217"/>
                    </a:lnTo>
                    <a:lnTo>
                      <a:pt x="793005" y="98728"/>
                    </a:lnTo>
                    <a:lnTo>
                      <a:pt x="815838" y="120615"/>
                    </a:lnTo>
                    <a:lnTo>
                      <a:pt x="838382" y="146550"/>
                    </a:lnTo>
                    <a:lnTo>
                      <a:pt x="860448" y="176053"/>
                    </a:lnTo>
                    <a:lnTo>
                      <a:pt x="882225" y="209508"/>
                    </a:lnTo>
                    <a:lnTo>
                      <a:pt x="903235" y="247110"/>
                    </a:lnTo>
                    <a:lnTo>
                      <a:pt x="923573" y="288665"/>
                    </a:lnTo>
                    <a:lnTo>
                      <a:pt x="943528" y="334558"/>
                    </a:lnTo>
                    <a:lnTo>
                      <a:pt x="945255" y="305730"/>
                    </a:lnTo>
                    <a:lnTo>
                      <a:pt x="948900" y="278445"/>
                    </a:lnTo>
                    <a:lnTo>
                      <a:pt x="953985" y="252220"/>
                    </a:lnTo>
                    <a:lnTo>
                      <a:pt x="960125" y="227731"/>
                    </a:lnTo>
                    <a:lnTo>
                      <a:pt x="967416" y="204399"/>
                    </a:lnTo>
                    <a:lnTo>
                      <a:pt x="976531" y="182609"/>
                    </a:lnTo>
                    <a:lnTo>
                      <a:pt x="986316" y="161783"/>
                    </a:lnTo>
                    <a:lnTo>
                      <a:pt x="997156" y="142500"/>
                    </a:lnTo>
                    <a:lnTo>
                      <a:pt x="1009436" y="124664"/>
                    </a:lnTo>
                    <a:lnTo>
                      <a:pt x="1022580" y="107888"/>
                    </a:lnTo>
                    <a:lnTo>
                      <a:pt x="1036298" y="92558"/>
                    </a:lnTo>
                    <a:lnTo>
                      <a:pt x="1051552" y="78385"/>
                    </a:lnTo>
                    <a:lnTo>
                      <a:pt x="1067093" y="65562"/>
                    </a:lnTo>
                    <a:lnTo>
                      <a:pt x="1083786" y="53992"/>
                    </a:lnTo>
                    <a:lnTo>
                      <a:pt x="1118995" y="33938"/>
                    </a:lnTo>
                    <a:lnTo>
                      <a:pt x="1156698" y="18994"/>
                    </a:lnTo>
                    <a:lnTo>
                      <a:pt x="1196223" y="8388"/>
                    </a:lnTo>
                    <a:lnTo>
                      <a:pt x="1237571" y="2217"/>
                    </a:lnTo>
                    <a:lnTo>
                      <a:pt x="1279975" y="0"/>
                    </a:lnTo>
                    <a:lnTo>
                      <a:pt x="1322762" y="2217"/>
                    </a:lnTo>
                    <a:lnTo>
                      <a:pt x="1366318" y="8388"/>
                    </a:lnTo>
                    <a:lnTo>
                      <a:pt x="1409009" y="18222"/>
                    </a:lnTo>
                    <a:lnTo>
                      <a:pt x="1451509" y="32106"/>
                    </a:lnTo>
                    <a:lnTo>
                      <a:pt x="1492856" y="49171"/>
                    </a:lnTo>
                    <a:lnTo>
                      <a:pt x="1532670" y="69997"/>
                    </a:lnTo>
                    <a:lnTo>
                      <a:pt x="1570373" y="94004"/>
                    </a:lnTo>
                    <a:lnTo>
                      <a:pt x="1605965" y="121000"/>
                    </a:lnTo>
                    <a:lnTo>
                      <a:pt x="1638200" y="151274"/>
                    </a:lnTo>
                    <a:lnTo>
                      <a:pt x="1667268" y="184055"/>
                    </a:lnTo>
                    <a:lnTo>
                      <a:pt x="1692595" y="219729"/>
                    </a:lnTo>
                    <a:lnTo>
                      <a:pt x="1713989" y="258391"/>
                    </a:lnTo>
                    <a:lnTo>
                      <a:pt x="1730298" y="299174"/>
                    </a:lnTo>
                    <a:lnTo>
                      <a:pt x="1741906" y="342175"/>
                    </a:lnTo>
                    <a:lnTo>
                      <a:pt x="1747758" y="387779"/>
                    </a:lnTo>
                    <a:lnTo>
                      <a:pt x="1748430" y="411015"/>
                    </a:lnTo>
                    <a:lnTo>
                      <a:pt x="1747758" y="435119"/>
                    </a:lnTo>
                    <a:lnTo>
                      <a:pt x="1745167" y="459511"/>
                    </a:lnTo>
                    <a:lnTo>
                      <a:pt x="1741234" y="484290"/>
                    </a:lnTo>
                    <a:lnTo>
                      <a:pt x="1735383" y="509454"/>
                    </a:lnTo>
                    <a:lnTo>
                      <a:pt x="1727803" y="535293"/>
                    </a:lnTo>
                    <a:lnTo>
                      <a:pt x="1718305" y="561518"/>
                    </a:lnTo>
                    <a:lnTo>
                      <a:pt x="1707081" y="588128"/>
                    </a:lnTo>
                    <a:lnTo>
                      <a:pt x="1693650" y="615124"/>
                    </a:lnTo>
                    <a:lnTo>
                      <a:pt x="1678492" y="642120"/>
                    </a:lnTo>
                    <a:lnTo>
                      <a:pt x="1710727" y="626405"/>
                    </a:lnTo>
                    <a:lnTo>
                      <a:pt x="1741906" y="611846"/>
                    </a:lnTo>
                    <a:lnTo>
                      <a:pt x="1772030" y="598348"/>
                    </a:lnTo>
                    <a:lnTo>
                      <a:pt x="1801386" y="586007"/>
                    </a:lnTo>
                    <a:lnTo>
                      <a:pt x="1829303" y="574630"/>
                    </a:lnTo>
                    <a:lnTo>
                      <a:pt x="1856454" y="564507"/>
                    </a:lnTo>
                    <a:lnTo>
                      <a:pt x="1882644" y="555347"/>
                    </a:lnTo>
                    <a:lnTo>
                      <a:pt x="1907971" y="547345"/>
                    </a:lnTo>
                    <a:lnTo>
                      <a:pt x="1955076" y="533847"/>
                    </a:lnTo>
                    <a:lnTo>
                      <a:pt x="1998630" y="524784"/>
                    </a:lnTo>
                    <a:lnTo>
                      <a:pt x="2037772" y="518903"/>
                    </a:lnTo>
                    <a:lnTo>
                      <a:pt x="2073364" y="516396"/>
                    </a:lnTo>
                    <a:lnTo>
                      <a:pt x="2104831" y="517457"/>
                    </a:lnTo>
                    <a:lnTo>
                      <a:pt x="2132461" y="521506"/>
                    </a:lnTo>
                    <a:lnTo>
                      <a:pt x="2156349" y="528062"/>
                    </a:lnTo>
                    <a:lnTo>
                      <a:pt x="2176303" y="537511"/>
                    </a:lnTo>
                    <a:lnTo>
                      <a:pt x="2192613" y="549177"/>
                    </a:lnTo>
                    <a:lnTo>
                      <a:pt x="2204988" y="563350"/>
                    </a:lnTo>
                    <a:lnTo>
                      <a:pt x="2213623" y="579451"/>
                    </a:lnTo>
                    <a:lnTo>
                      <a:pt x="2218707" y="597288"/>
                    </a:lnTo>
                    <a:lnTo>
                      <a:pt x="2220146" y="616956"/>
                    </a:lnTo>
                    <a:lnTo>
                      <a:pt x="2217652" y="638071"/>
                    </a:lnTo>
                    <a:lnTo>
                      <a:pt x="2211512" y="660343"/>
                    </a:lnTo>
                    <a:lnTo>
                      <a:pt x="2202014" y="683675"/>
                    </a:lnTo>
                    <a:lnTo>
                      <a:pt x="2188583" y="708068"/>
                    </a:lnTo>
                    <a:lnTo>
                      <a:pt x="2171603" y="732847"/>
                    </a:lnTo>
                    <a:lnTo>
                      <a:pt x="2151264" y="758300"/>
                    </a:lnTo>
                    <a:lnTo>
                      <a:pt x="2127377" y="783850"/>
                    </a:lnTo>
                    <a:lnTo>
                      <a:pt x="2099747" y="809303"/>
                    </a:lnTo>
                    <a:lnTo>
                      <a:pt x="2068951" y="834853"/>
                    </a:lnTo>
                    <a:lnTo>
                      <a:pt x="2034510" y="860403"/>
                    </a:lnTo>
                    <a:lnTo>
                      <a:pt x="1996808" y="884796"/>
                    </a:lnTo>
                    <a:lnTo>
                      <a:pt x="1955459" y="908803"/>
                    </a:lnTo>
                    <a:lnTo>
                      <a:pt x="1910849" y="931750"/>
                    </a:lnTo>
                    <a:lnTo>
                      <a:pt x="1862977" y="953636"/>
                    </a:lnTo>
                    <a:lnTo>
                      <a:pt x="1811556" y="974461"/>
                    </a:lnTo>
                    <a:lnTo>
                      <a:pt x="1862977" y="956528"/>
                    </a:lnTo>
                    <a:lnTo>
                      <a:pt x="1912001" y="942355"/>
                    </a:lnTo>
                    <a:lnTo>
                      <a:pt x="1958337" y="932135"/>
                    </a:lnTo>
                    <a:lnTo>
                      <a:pt x="2001508" y="925193"/>
                    </a:lnTo>
                    <a:lnTo>
                      <a:pt x="2042185" y="921626"/>
                    </a:lnTo>
                    <a:lnTo>
                      <a:pt x="2079504" y="921240"/>
                    </a:lnTo>
                    <a:lnTo>
                      <a:pt x="2113945" y="923747"/>
                    </a:lnTo>
                    <a:lnTo>
                      <a:pt x="2145508" y="929243"/>
                    </a:lnTo>
                    <a:lnTo>
                      <a:pt x="2173425" y="937245"/>
                    </a:lnTo>
                    <a:lnTo>
                      <a:pt x="2198465" y="948140"/>
                    </a:lnTo>
                    <a:lnTo>
                      <a:pt x="2219859" y="960963"/>
                    </a:lnTo>
                    <a:lnTo>
                      <a:pt x="2237894" y="976197"/>
                    </a:lnTo>
                    <a:lnTo>
                      <a:pt x="2252476" y="993359"/>
                    </a:lnTo>
                    <a:lnTo>
                      <a:pt x="2263701" y="1012352"/>
                    </a:lnTo>
                    <a:lnTo>
                      <a:pt x="2270897" y="1033081"/>
                    </a:lnTo>
                    <a:lnTo>
                      <a:pt x="2274926" y="1054967"/>
                    </a:lnTo>
                    <a:lnTo>
                      <a:pt x="2274926" y="1078686"/>
                    </a:lnTo>
                    <a:lnTo>
                      <a:pt x="2270897" y="1103464"/>
                    </a:lnTo>
                    <a:lnTo>
                      <a:pt x="2263317" y="1128917"/>
                    </a:lnTo>
                    <a:lnTo>
                      <a:pt x="2251326" y="1155528"/>
                    </a:lnTo>
                    <a:lnTo>
                      <a:pt x="2235784" y="1182813"/>
                    </a:lnTo>
                    <a:lnTo>
                      <a:pt x="2215829" y="1210581"/>
                    </a:lnTo>
                    <a:lnTo>
                      <a:pt x="2191845" y="1238637"/>
                    </a:lnTo>
                    <a:lnTo>
                      <a:pt x="2163256" y="1266693"/>
                    </a:lnTo>
                    <a:lnTo>
                      <a:pt x="2130638" y="1295136"/>
                    </a:lnTo>
                    <a:lnTo>
                      <a:pt x="2093607" y="1323193"/>
                    </a:lnTo>
                    <a:lnTo>
                      <a:pt x="2052259" y="1350863"/>
                    </a:lnTo>
                    <a:lnTo>
                      <a:pt x="2006209" y="1378149"/>
                    </a:lnTo>
                    <a:lnTo>
                      <a:pt x="1955459" y="1404759"/>
                    </a:lnTo>
                    <a:lnTo>
                      <a:pt x="1900008" y="1430695"/>
                    </a:lnTo>
                    <a:lnTo>
                      <a:pt x="1839856" y="1455473"/>
                    </a:lnTo>
                    <a:lnTo>
                      <a:pt x="1774908" y="1479095"/>
                    </a:lnTo>
                    <a:lnTo>
                      <a:pt x="1802154" y="1484590"/>
                    </a:lnTo>
                    <a:lnTo>
                      <a:pt x="1827865" y="1490761"/>
                    </a:lnTo>
                    <a:lnTo>
                      <a:pt x="1851752" y="1498089"/>
                    </a:lnTo>
                    <a:lnTo>
                      <a:pt x="1874297" y="1505705"/>
                    </a:lnTo>
                    <a:lnTo>
                      <a:pt x="1894923" y="1514479"/>
                    </a:lnTo>
                    <a:lnTo>
                      <a:pt x="1914111" y="1523542"/>
                    </a:lnTo>
                    <a:lnTo>
                      <a:pt x="1931954" y="1533376"/>
                    </a:lnTo>
                    <a:lnTo>
                      <a:pt x="1947881" y="1543982"/>
                    </a:lnTo>
                    <a:lnTo>
                      <a:pt x="1975798" y="1566253"/>
                    </a:lnTo>
                    <a:lnTo>
                      <a:pt x="1998247" y="1590647"/>
                    </a:lnTo>
                    <a:lnTo>
                      <a:pt x="2015323" y="1616100"/>
                    </a:lnTo>
                    <a:lnTo>
                      <a:pt x="2027315" y="1643096"/>
                    </a:lnTo>
                    <a:lnTo>
                      <a:pt x="2034510" y="1670767"/>
                    </a:lnTo>
                    <a:lnTo>
                      <a:pt x="2037388" y="1699209"/>
                    </a:lnTo>
                    <a:lnTo>
                      <a:pt x="2036333" y="1727651"/>
                    </a:lnTo>
                    <a:lnTo>
                      <a:pt x="2030865" y="1755708"/>
                    </a:lnTo>
                    <a:lnTo>
                      <a:pt x="2022230" y="1783379"/>
                    </a:lnTo>
                    <a:lnTo>
                      <a:pt x="2010238" y="1809989"/>
                    </a:lnTo>
                    <a:lnTo>
                      <a:pt x="1994985" y="1835828"/>
                    </a:lnTo>
                    <a:lnTo>
                      <a:pt x="1976852" y="1859932"/>
                    </a:lnTo>
                    <a:lnTo>
                      <a:pt x="1956227" y="1882107"/>
                    </a:lnTo>
                    <a:lnTo>
                      <a:pt x="1933394" y="1902162"/>
                    </a:lnTo>
                    <a:lnTo>
                      <a:pt x="1908739" y="1919709"/>
                    </a:lnTo>
                    <a:lnTo>
                      <a:pt x="1882260" y="1934267"/>
                    </a:lnTo>
                    <a:lnTo>
                      <a:pt x="1854727" y="1945548"/>
                    </a:lnTo>
                    <a:lnTo>
                      <a:pt x="1825658" y="1953551"/>
                    </a:lnTo>
                    <a:lnTo>
                      <a:pt x="1795918" y="1957600"/>
                    </a:lnTo>
                    <a:lnTo>
                      <a:pt x="1765506" y="1957214"/>
                    </a:lnTo>
                    <a:lnTo>
                      <a:pt x="1734999" y="1952490"/>
                    </a:lnTo>
                    <a:lnTo>
                      <a:pt x="1704203" y="1943041"/>
                    </a:lnTo>
                    <a:lnTo>
                      <a:pt x="1674079" y="1928097"/>
                    </a:lnTo>
                    <a:lnTo>
                      <a:pt x="1644339" y="1907657"/>
                    </a:lnTo>
                    <a:lnTo>
                      <a:pt x="1615367" y="1881047"/>
                    </a:lnTo>
                    <a:lnTo>
                      <a:pt x="1587449" y="1848652"/>
                    </a:lnTo>
                    <a:lnTo>
                      <a:pt x="1574018" y="1830044"/>
                    </a:lnTo>
                    <a:lnTo>
                      <a:pt x="1560971" y="1809604"/>
                    </a:lnTo>
                    <a:lnTo>
                      <a:pt x="1548307" y="1787428"/>
                    </a:lnTo>
                    <a:lnTo>
                      <a:pt x="1535932" y="1763325"/>
                    </a:lnTo>
                    <a:lnTo>
                      <a:pt x="1502258" y="1781933"/>
                    </a:lnTo>
                    <a:lnTo>
                      <a:pt x="1467050" y="1797263"/>
                    </a:lnTo>
                    <a:lnTo>
                      <a:pt x="1430115" y="1809218"/>
                    </a:lnTo>
                    <a:lnTo>
                      <a:pt x="1392028" y="1817992"/>
                    </a:lnTo>
                    <a:lnTo>
                      <a:pt x="1352886" y="1824162"/>
                    </a:lnTo>
                    <a:lnTo>
                      <a:pt x="1312593" y="1827441"/>
                    </a:lnTo>
                    <a:lnTo>
                      <a:pt x="1271629" y="1828212"/>
                    </a:lnTo>
                    <a:lnTo>
                      <a:pt x="1229897" y="1826380"/>
                    </a:lnTo>
                    <a:lnTo>
                      <a:pt x="1187877" y="1822041"/>
                    </a:lnTo>
                    <a:lnTo>
                      <a:pt x="1145857" y="1815871"/>
                    </a:lnTo>
                    <a:lnTo>
                      <a:pt x="1103357" y="1807097"/>
                    </a:lnTo>
                    <a:lnTo>
                      <a:pt x="1061338" y="1796106"/>
                    </a:lnTo>
                    <a:lnTo>
                      <a:pt x="1019317" y="1783765"/>
                    </a:lnTo>
                    <a:lnTo>
                      <a:pt x="977586" y="1769591"/>
                    </a:lnTo>
                    <a:lnTo>
                      <a:pt x="936621" y="1753490"/>
                    </a:lnTo>
                    <a:lnTo>
                      <a:pt x="896711" y="1736039"/>
                    </a:lnTo>
                    <a:lnTo>
                      <a:pt x="857186" y="1717046"/>
                    </a:lnTo>
                    <a:lnTo>
                      <a:pt x="819484" y="1696992"/>
                    </a:lnTo>
                    <a:lnTo>
                      <a:pt x="782452" y="1675491"/>
                    </a:lnTo>
                    <a:lnTo>
                      <a:pt x="747339" y="1653316"/>
                    </a:lnTo>
                    <a:lnTo>
                      <a:pt x="713570" y="1629984"/>
                    </a:lnTo>
                    <a:lnTo>
                      <a:pt x="682104" y="1605976"/>
                    </a:lnTo>
                    <a:lnTo>
                      <a:pt x="651979" y="1581487"/>
                    </a:lnTo>
                    <a:lnTo>
                      <a:pt x="624446" y="1556034"/>
                    </a:lnTo>
                    <a:lnTo>
                      <a:pt x="599406" y="1530484"/>
                    </a:lnTo>
                    <a:lnTo>
                      <a:pt x="576574" y="1504645"/>
                    </a:lnTo>
                    <a:lnTo>
                      <a:pt x="556619" y="1478709"/>
                    </a:lnTo>
                    <a:lnTo>
                      <a:pt x="539543" y="1452870"/>
                    </a:lnTo>
                    <a:lnTo>
                      <a:pt x="525440" y="1426645"/>
                    </a:lnTo>
                    <a:lnTo>
                      <a:pt x="514503" y="1401095"/>
                    </a:lnTo>
                    <a:lnTo>
                      <a:pt x="506924" y="1375642"/>
                    </a:lnTo>
                    <a:close/>
                  </a:path>
                </a:pathLst>
              </a:custGeom>
              <a:solidFill>
                <a:srgbClr val="F2F2F2"/>
              </a:solidFill>
              <a:ln w="0" cap="flat" cmpd="sng" algn="ctr">
                <a:solidFill>
                  <a:srgbClr val="F2F2F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6695749" y="3338106"/>
                <a:ext cx="2245567" cy="1932051"/>
              </a:xfrm>
              <a:custGeom>
                <a:avLst/>
                <a:gdLst/>
                <a:ahLst/>
                <a:cxnLst/>
                <a:rect l="0" t="0" r="0" b="0"/>
                <a:pathLst>
                  <a:path w="2245567" h="1932051">
                    <a:moveTo>
                      <a:pt x="496755" y="1333412"/>
                    </a:moveTo>
                    <a:lnTo>
                      <a:pt x="454735" y="1352695"/>
                    </a:lnTo>
                    <a:lnTo>
                      <a:pt x="414826" y="1366868"/>
                    </a:lnTo>
                    <a:lnTo>
                      <a:pt x="377507" y="1376413"/>
                    </a:lnTo>
                    <a:lnTo>
                      <a:pt x="342683" y="1381523"/>
                    </a:lnTo>
                    <a:lnTo>
                      <a:pt x="310448" y="1382584"/>
                    </a:lnTo>
                    <a:lnTo>
                      <a:pt x="279941" y="1379691"/>
                    </a:lnTo>
                    <a:lnTo>
                      <a:pt x="252023" y="1373135"/>
                    </a:lnTo>
                    <a:lnTo>
                      <a:pt x="226697" y="1363301"/>
                    </a:lnTo>
                    <a:lnTo>
                      <a:pt x="203097" y="1350478"/>
                    </a:lnTo>
                    <a:lnTo>
                      <a:pt x="182086" y="1334859"/>
                    </a:lnTo>
                    <a:lnTo>
                      <a:pt x="163187" y="1316636"/>
                    </a:lnTo>
                    <a:lnTo>
                      <a:pt x="146494" y="1296196"/>
                    </a:lnTo>
                    <a:lnTo>
                      <a:pt x="131624" y="1273635"/>
                    </a:lnTo>
                    <a:lnTo>
                      <a:pt x="119344" y="1249532"/>
                    </a:lnTo>
                    <a:lnTo>
                      <a:pt x="108791" y="1224078"/>
                    </a:lnTo>
                    <a:lnTo>
                      <a:pt x="100157" y="1197468"/>
                    </a:lnTo>
                    <a:lnTo>
                      <a:pt x="93921" y="1169797"/>
                    </a:lnTo>
                    <a:lnTo>
                      <a:pt x="89604" y="1141355"/>
                    </a:lnTo>
                    <a:lnTo>
                      <a:pt x="87110" y="1112912"/>
                    </a:lnTo>
                    <a:lnTo>
                      <a:pt x="86342" y="1084181"/>
                    </a:lnTo>
                    <a:lnTo>
                      <a:pt x="87782" y="1055739"/>
                    </a:lnTo>
                    <a:lnTo>
                      <a:pt x="91044" y="1027971"/>
                    </a:lnTo>
                    <a:lnTo>
                      <a:pt x="96128" y="1000686"/>
                    </a:lnTo>
                    <a:lnTo>
                      <a:pt x="103419" y="974461"/>
                    </a:lnTo>
                    <a:lnTo>
                      <a:pt x="112053" y="949297"/>
                    </a:lnTo>
                    <a:lnTo>
                      <a:pt x="122606" y="925965"/>
                    </a:lnTo>
                    <a:lnTo>
                      <a:pt x="134886" y="904464"/>
                    </a:lnTo>
                    <a:lnTo>
                      <a:pt x="148701" y="885181"/>
                    </a:lnTo>
                    <a:lnTo>
                      <a:pt x="164338" y="868019"/>
                    </a:lnTo>
                    <a:lnTo>
                      <a:pt x="181703" y="853461"/>
                    </a:lnTo>
                    <a:lnTo>
                      <a:pt x="200602" y="841795"/>
                    </a:lnTo>
                    <a:lnTo>
                      <a:pt x="221228" y="833407"/>
                    </a:lnTo>
                    <a:lnTo>
                      <a:pt x="183909" y="834853"/>
                    </a:lnTo>
                    <a:lnTo>
                      <a:pt x="150139" y="831960"/>
                    </a:lnTo>
                    <a:lnTo>
                      <a:pt x="120399" y="825404"/>
                    </a:lnTo>
                    <a:lnTo>
                      <a:pt x="93921" y="815570"/>
                    </a:lnTo>
                    <a:lnTo>
                      <a:pt x="71089" y="802843"/>
                    </a:lnTo>
                    <a:lnTo>
                      <a:pt x="51518" y="787127"/>
                    </a:lnTo>
                    <a:lnTo>
                      <a:pt x="35209" y="769291"/>
                    </a:lnTo>
                    <a:lnTo>
                      <a:pt x="22162" y="748851"/>
                    </a:lnTo>
                    <a:lnTo>
                      <a:pt x="11993" y="727061"/>
                    </a:lnTo>
                    <a:lnTo>
                      <a:pt x="5085" y="703343"/>
                    </a:lnTo>
                    <a:lnTo>
                      <a:pt x="1152" y="678565"/>
                    </a:lnTo>
                    <a:lnTo>
                      <a:pt x="0" y="652726"/>
                    </a:lnTo>
                    <a:lnTo>
                      <a:pt x="1824" y="626405"/>
                    </a:lnTo>
                    <a:lnTo>
                      <a:pt x="6236" y="600180"/>
                    </a:lnTo>
                    <a:lnTo>
                      <a:pt x="13048" y="573570"/>
                    </a:lnTo>
                    <a:lnTo>
                      <a:pt x="22546" y="547345"/>
                    </a:lnTo>
                    <a:lnTo>
                      <a:pt x="34441" y="521891"/>
                    </a:lnTo>
                    <a:lnTo>
                      <a:pt x="48640" y="497113"/>
                    </a:lnTo>
                    <a:lnTo>
                      <a:pt x="64949" y="473780"/>
                    </a:lnTo>
                    <a:lnTo>
                      <a:pt x="83848" y="451894"/>
                    </a:lnTo>
                    <a:lnTo>
                      <a:pt x="104475" y="431840"/>
                    </a:lnTo>
                    <a:lnTo>
                      <a:pt x="127307" y="414003"/>
                    </a:lnTo>
                    <a:lnTo>
                      <a:pt x="151962" y="398674"/>
                    </a:lnTo>
                    <a:lnTo>
                      <a:pt x="178441" y="386333"/>
                    </a:lnTo>
                    <a:lnTo>
                      <a:pt x="206742" y="376787"/>
                    </a:lnTo>
                    <a:lnTo>
                      <a:pt x="236770" y="370617"/>
                    </a:lnTo>
                    <a:lnTo>
                      <a:pt x="268045" y="368496"/>
                    </a:lnTo>
                    <a:lnTo>
                      <a:pt x="300950" y="370231"/>
                    </a:lnTo>
                    <a:lnTo>
                      <a:pt x="335392" y="376113"/>
                    </a:lnTo>
                    <a:lnTo>
                      <a:pt x="371368" y="387007"/>
                    </a:lnTo>
                    <a:lnTo>
                      <a:pt x="408303" y="402723"/>
                    </a:lnTo>
                    <a:lnTo>
                      <a:pt x="446389" y="423452"/>
                    </a:lnTo>
                    <a:lnTo>
                      <a:pt x="441305" y="389225"/>
                    </a:lnTo>
                    <a:lnTo>
                      <a:pt x="438810" y="356058"/>
                    </a:lnTo>
                    <a:lnTo>
                      <a:pt x="438426" y="323952"/>
                    </a:lnTo>
                    <a:lnTo>
                      <a:pt x="440249" y="293003"/>
                    </a:lnTo>
                    <a:lnTo>
                      <a:pt x="443894" y="263115"/>
                    </a:lnTo>
                    <a:lnTo>
                      <a:pt x="449267" y="234672"/>
                    </a:lnTo>
                    <a:lnTo>
                      <a:pt x="456942" y="207773"/>
                    </a:lnTo>
                    <a:lnTo>
                      <a:pt x="465960" y="182223"/>
                    </a:lnTo>
                    <a:lnTo>
                      <a:pt x="476897" y="158601"/>
                    </a:lnTo>
                    <a:lnTo>
                      <a:pt x="488792" y="136715"/>
                    </a:lnTo>
                    <a:lnTo>
                      <a:pt x="502607" y="116661"/>
                    </a:lnTo>
                    <a:lnTo>
                      <a:pt x="517477" y="98439"/>
                    </a:lnTo>
                    <a:lnTo>
                      <a:pt x="533786" y="82723"/>
                    </a:lnTo>
                    <a:lnTo>
                      <a:pt x="550863" y="68936"/>
                    </a:lnTo>
                    <a:lnTo>
                      <a:pt x="568994" y="57655"/>
                    </a:lnTo>
                    <a:lnTo>
                      <a:pt x="588182" y="48496"/>
                    </a:lnTo>
                    <a:lnTo>
                      <a:pt x="608136" y="42326"/>
                    </a:lnTo>
                    <a:lnTo>
                      <a:pt x="628379" y="38662"/>
                    </a:lnTo>
                    <a:lnTo>
                      <a:pt x="649772" y="37891"/>
                    </a:lnTo>
                    <a:lnTo>
                      <a:pt x="671166" y="39722"/>
                    </a:lnTo>
                    <a:lnTo>
                      <a:pt x="693327" y="44832"/>
                    </a:lnTo>
                    <a:lnTo>
                      <a:pt x="715392" y="52835"/>
                    </a:lnTo>
                    <a:lnTo>
                      <a:pt x="737938" y="64501"/>
                    </a:lnTo>
                    <a:lnTo>
                      <a:pt x="760770" y="79156"/>
                    </a:lnTo>
                    <a:lnTo>
                      <a:pt x="783219" y="97378"/>
                    </a:lnTo>
                    <a:lnTo>
                      <a:pt x="805380" y="118879"/>
                    </a:lnTo>
                    <a:lnTo>
                      <a:pt x="827445" y="144332"/>
                    </a:lnTo>
                    <a:lnTo>
                      <a:pt x="849607" y="173449"/>
                    </a:lnTo>
                    <a:lnTo>
                      <a:pt x="871000" y="206616"/>
                    </a:lnTo>
                    <a:lnTo>
                      <a:pt x="891627" y="243446"/>
                    </a:lnTo>
                    <a:lnTo>
                      <a:pt x="911965" y="284615"/>
                    </a:lnTo>
                    <a:lnTo>
                      <a:pt x="931536" y="330219"/>
                    </a:lnTo>
                    <a:lnTo>
                      <a:pt x="933358" y="301777"/>
                    </a:lnTo>
                    <a:lnTo>
                      <a:pt x="937004" y="274395"/>
                    </a:lnTo>
                    <a:lnTo>
                      <a:pt x="941705" y="248942"/>
                    </a:lnTo>
                    <a:lnTo>
                      <a:pt x="947845" y="224549"/>
                    </a:lnTo>
                    <a:lnTo>
                      <a:pt x="955136" y="201506"/>
                    </a:lnTo>
                    <a:lnTo>
                      <a:pt x="963770" y="180102"/>
                    </a:lnTo>
                    <a:lnTo>
                      <a:pt x="973555" y="159662"/>
                    </a:lnTo>
                    <a:lnTo>
                      <a:pt x="984492" y="140668"/>
                    </a:lnTo>
                    <a:lnTo>
                      <a:pt x="996484" y="122832"/>
                    </a:lnTo>
                    <a:lnTo>
                      <a:pt x="1009531" y="106441"/>
                    </a:lnTo>
                    <a:lnTo>
                      <a:pt x="1023250" y="91111"/>
                    </a:lnTo>
                    <a:lnTo>
                      <a:pt x="1038120" y="77324"/>
                    </a:lnTo>
                    <a:lnTo>
                      <a:pt x="1070067" y="52835"/>
                    </a:lnTo>
                    <a:lnTo>
                      <a:pt x="1104507" y="33166"/>
                    </a:lnTo>
                    <a:lnTo>
                      <a:pt x="1141827" y="18608"/>
                    </a:lnTo>
                    <a:lnTo>
                      <a:pt x="1180968" y="8098"/>
                    </a:lnTo>
                    <a:lnTo>
                      <a:pt x="1221645" y="1832"/>
                    </a:lnTo>
                    <a:lnTo>
                      <a:pt x="1263281" y="0"/>
                    </a:lnTo>
                    <a:lnTo>
                      <a:pt x="1306068" y="1832"/>
                    </a:lnTo>
                    <a:lnTo>
                      <a:pt x="1348472" y="8098"/>
                    </a:lnTo>
                    <a:lnTo>
                      <a:pt x="1391259" y="17933"/>
                    </a:lnTo>
                    <a:lnTo>
                      <a:pt x="1432991" y="31334"/>
                    </a:lnTo>
                    <a:lnTo>
                      <a:pt x="1473955" y="48496"/>
                    </a:lnTo>
                    <a:lnTo>
                      <a:pt x="1513097" y="68936"/>
                    </a:lnTo>
                    <a:lnTo>
                      <a:pt x="1550512" y="92557"/>
                    </a:lnTo>
                    <a:lnTo>
                      <a:pt x="1585337" y="119168"/>
                    </a:lnTo>
                    <a:lnTo>
                      <a:pt x="1617188" y="149056"/>
                    </a:lnTo>
                    <a:lnTo>
                      <a:pt x="1646160" y="181548"/>
                    </a:lnTo>
                    <a:lnTo>
                      <a:pt x="1671199" y="216836"/>
                    </a:lnTo>
                    <a:lnTo>
                      <a:pt x="1692209" y="254727"/>
                    </a:lnTo>
                    <a:lnTo>
                      <a:pt x="1708230" y="295221"/>
                    </a:lnTo>
                    <a:lnTo>
                      <a:pt x="1719839" y="337450"/>
                    </a:lnTo>
                    <a:lnTo>
                      <a:pt x="1725594" y="382283"/>
                    </a:lnTo>
                    <a:lnTo>
                      <a:pt x="1726363" y="405615"/>
                    </a:lnTo>
                    <a:lnTo>
                      <a:pt x="1725211" y="429333"/>
                    </a:lnTo>
                    <a:lnTo>
                      <a:pt x="1723101" y="453340"/>
                    </a:lnTo>
                    <a:lnTo>
                      <a:pt x="1719071" y="477734"/>
                    </a:lnTo>
                    <a:lnTo>
                      <a:pt x="1713315" y="502898"/>
                    </a:lnTo>
                    <a:lnTo>
                      <a:pt x="1705641" y="528448"/>
                    </a:lnTo>
                    <a:lnTo>
                      <a:pt x="1696622" y="553901"/>
                    </a:lnTo>
                    <a:lnTo>
                      <a:pt x="1685398" y="580126"/>
                    </a:lnTo>
                    <a:lnTo>
                      <a:pt x="1672351" y="606736"/>
                    </a:lnTo>
                    <a:lnTo>
                      <a:pt x="1657097" y="633732"/>
                    </a:lnTo>
                    <a:lnTo>
                      <a:pt x="1688948" y="618016"/>
                    </a:lnTo>
                    <a:lnTo>
                      <a:pt x="1719839" y="603844"/>
                    </a:lnTo>
                    <a:lnTo>
                      <a:pt x="1749579" y="590346"/>
                    </a:lnTo>
                    <a:lnTo>
                      <a:pt x="1778168" y="578390"/>
                    </a:lnTo>
                    <a:lnTo>
                      <a:pt x="1806085" y="567013"/>
                    </a:lnTo>
                    <a:lnTo>
                      <a:pt x="1832947" y="557179"/>
                    </a:lnTo>
                    <a:lnTo>
                      <a:pt x="1858658" y="548116"/>
                    </a:lnTo>
                    <a:lnTo>
                      <a:pt x="1883697" y="540114"/>
                    </a:lnTo>
                    <a:lnTo>
                      <a:pt x="1930130" y="527001"/>
                    </a:lnTo>
                    <a:lnTo>
                      <a:pt x="1972917" y="517842"/>
                    </a:lnTo>
                    <a:lnTo>
                      <a:pt x="2011675" y="512057"/>
                    </a:lnTo>
                    <a:lnTo>
                      <a:pt x="2046883" y="509840"/>
                    </a:lnTo>
                    <a:lnTo>
                      <a:pt x="2078063" y="510611"/>
                    </a:lnTo>
                    <a:lnTo>
                      <a:pt x="2105212" y="514564"/>
                    </a:lnTo>
                    <a:lnTo>
                      <a:pt x="2128812" y="521120"/>
                    </a:lnTo>
                    <a:lnTo>
                      <a:pt x="2148767" y="530280"/>
                    </a:lnTo>
                    <a:lnTo>
                      <a:pt x="2164692" y="541946"/>
                    </a:lnTo>
                    <a:lnTo>
                      <a:pt x="2177068" y="556118"/>
                    </a:lnTo>
                    <a:lnTo>
                      <a:pt x="2185414" y="571738"/>
                    </a:lnTo>
                    <a:lnTo>
                      <a:pt x="2190499" y="589671"/>
                    </a:lnTo>
                    <a:lnTo>
                      <a:pt x="2191554" y="608953"/>
                    </a:lnTo>
                    <a:lnTo>
                      <a:pt x="2189347" y="629683"/>
                    </a:lnTo>
                    <a:lnTo>
                      <a:pt x="2183208" y="651955"/>
                    </a:lnTo>
                    <a:lnTo>
                      <a:pt x="2173806" y="674901"/>
                    </a:lnTo>
                    <a:lnTo>
                      <a:pt x="2160758" y="698619"/>
                    </a:lnTo>
                    <a:lnTo>
                      <a:pt x="2144066" y="723398"/>
                    </a:lnTo>
                    <a:lnTo>
                      <a:pt x="2123728" y="748176"/>
                    </a:lnTo>
                    <a:lnTo>
                      <a:pt x="2100128" y="773629"/>
                    </a:lnTo>
                    <a:lnTo>
                      <a:pt x="2072978" y="798794"/>
                    </a:lnTo>
                    <a:lnTo>
                      <a:pt x="2042566" y="824344"/>
                    </a:lnTo>
                    <a:lnTo>
                      <a:pt x="2008413" y="849122"/>
                    </a:lnTo>
                    <a:lnTo>
                      <a:pt x="1971094" y="873515"/>
                    </a:lnTo>
                    <a:lnTo>
                      <a:pt x="1930514" y="897233"/>
                    </a:lnTo>
                    <a:lnTo>
                      <a:pt x="1886575" y="919794"/>
                    </a:lnTo>
                    <a:lnTo>
                      <a:pt x="1839087" y="941294"/>
                    </a:lnTo>
                    <a:lnTo>
                      <a:pt x="1788337" y="961734"/>
                    </a:lnTo>
                    <a:lnTo>
                      <a:pt x="1839470" y="944187"/>
                    </a:lnTo>
                    <a:lnTo>
                      <a:pt x="1887726" y="930014"/>
                    </a:lnTo>
                    <a:lnTo>
                      <a:pt x="1933391" y="919794"/>
                    </a:lnTo>
                    <a:lnTo>
                      <a:pt x="1976179" y="913238"/>
                    </a:lnTo>
                    <a:lnTo>
                      <a:pt x="2016088" y="909574"/>
                    </a:lnTo>
                    <a:lnTo>
                      <a:pt x="2053023" y="909189"/>
                    </a:lnTo>
                    <a:lnTo>
                      <a:pt x="2087081" y="911792"/>
                    </a:lnTo>
                    <a:lnTo>
                      <a:pt x="2117972" y="917191"/>
                    </a:lnTo>
                    <a:lnTo>
                      <a:pt x="2145505" y="925290"/>
                    </a:lnTo>
                    <a:lnTo>
                      <a:pt x="2170161" y="935799"/>
                    </a:lnTo>
                    <a:lnTo>
                      <a:pt x="2191554" y="948622"/>
                    </a:lnTo>
                    <a:lnTo>
                      <a:pt x="2209303" y="963470"/>
                    </a:lnTo>
                    <a:lnTo>
                      <a:pt x="2223789" y="980246"/>
                    </a:lnTo>
                    <a:lnTo>
                      <a:pt x="2234725" y="999240"/>
                    </a:lnTo>
                    <a:lnTo>
                      <a:pt x="2241921" y="1019680"/>
                    </a:lnTo>
                    <a:lnTo>
                      <a:pt x="2245566" y="1041469"/>
                    </a:lnTo>
                    <a:lnTo>
                      <a:pt x="2245566" y="1064416"/>
                    </a:lnTo>
                    <a:lnTo>
                      <a:pt x="2241921" y="1088905"/>
                    </a:lnTo>
                    <a:lnTo>
                      <a:pt x="2234342" y="1114359"/>
                    </a:lnTo>
                    <a:lnTo>
                      <a:pt x="2222733" y="1140583"/>
                    </a:lnTo>
                    <a:lnTo>
                      <a:pt x="2207096" y="1167579"/>
                    </a:lnTo>
                    <a:lnTo>
                      <a:pt x="2187525" y="1194865"/>
                    </a:lnTo>
                    <a:lnTo>
                      <a:pt x="2163637" y="1222632"/>
                    </a:lnTo>
                    <a:lnTo>
                      <a:pt x="2135720" y="1250303"/>
                    </a:lnTo>
                    <a:lnTo>
                      <a:pt x="2103389" y="1278360"/>
                    </a:lnTo>
                    <a:lnTo>
                      <a:pt x="2066838" y="1306031"/>
                    </a:lnTo>
                    <a:lnTo>
                      <a:pt x="2025874" y="1333412"/>
                    </a:lnTo>
                    <a:lnTo>
                      <a:pt x="1980496" y="1360312"/>
                    </a:lnTo>
                    <a:lnTo>
                      <a:pt x="1930514" y="1386633"/>
                    </a:lnTo>
                    <a:lnTo>
                      <a:pt x="1875734" y="1412087"/>
                    </a:lnTo>
                    <a:lnTo>
                      <a:pt x="1816638" y="1436479"/>
                    </a:lnTo>
                    <a:lnTo>
                      <a:pt x="1752457" y="1459812"/>
                    </a:lnTo>
                    <a:lnTo>
                      <a:pt x="1779319" y="1465307"/>
                    </a:lnTo>
                    <a:lnTo>
                      <a:pt x="1804646" y="1471478"/>
                    </a:lnTo>
                    <a:lnTo>
                      <a:pt x="1828246" y="1478420"/>
                    </a:lnTo>
                    <a:lnTo>
                      <a:pt x="1850311" y="1486422"/>
                    </a:lnTo>
                    <a:lnTo>
                      <a:pt x="1870650" y="1494810"/>
                    </a:lnTo>
                    <a:lnTo>
                      <a:pt x="1889837" y="1503970"/>
                    </a:lnTo>
                    <a:lnTo>
                      <a:pt x="1907297" y="1513418"/>
                    </a:lnTo>
                    <a:lnTo>
                      <a:pt x="1923223" y="1523927"/>
                    </a:lnTo>
                    <a:lnTo>
                      <a:pt x="1950756" y="1545814"/>
                    </a:lnTo>
                    <a:lnTo>
                      <a:pt x="1972917" y="1569917"/>
                    </a:lnTo>
                    <a:lnTo>
                      <a:pt x="1989610" y="1595370"/>
                    </a:lnTo>
                    <a:lnTo>
                      <a:pt x="2001506" y="1621981"/>
                    </a:lnTo>
                    <a:lnTo>
                      <a:pt x="2008797" y="1649363"/>
                    </a:lnTo>
                    <a:lnTo>
                      <a:pt x="2011675" y="1677034"/>
                    </a:lnTo>
                    <a:lnTo>
                      <a:pt x="2010236" y="1705090"/>
                    </a:lnTo>
                    <a:lnTo>
                      <a:pt x="2005151" y="1733147"/>
                    </a:lnTo>
                    <a:lnTo>
                      <a:pt x="1996517" y="1760432"/>
                    </a:lnTo>
                    <a:lnTo>
                      <a:pt x="1984525" y="1786657"/>
                    </a:lnTo>
                    <a:lnTo>
                      <a:pt x="1969271" y="1812207"/>
                    </a:lnTo>
                    <a:lnTo>
                      <a:pt x="1951523" y="1835925"/>
                    </a:lnTo>
                    <a:lnTo>
                      <a:pt x="1931185" y="1857715"/>
                    </a:lnTo>
                    <a:lnTo>
                      <a:pt x="1908736" y="1877480"/>
                    </a:lnTo>
                    <a:lnTo>
                      <a:pt x="1884464" y="1894930"/>
                    </a:lnTo>
                    <a:lnTo>
                      <a:pt x="1858370" y="1909104"/>
                    </a:lnTo>
                    <a:lnTo>
                      <a:pt x="1830740" y="1920480"/>
                    </a:lnTo>
                    <a:lnTo>
                      <a:pt x="1802439" y="1928483"/>
                    </a:lnTo>
                    <a:lnTo>
                      <a:pt x="1773083" y="1932050"/>
                    </a:lnTo>
                    <a:lnTo>
                      <a:pt x="1743055" y="1932050"/>
                    </a:lnTo>
                    <a:lnTo>
                      <a:pt x="1712932" y="1927326"/>
                    </a:lnTo>
                    <a:lnTo>
                      <a:pt x="1682423" y="1917877"/>
                    </a:lnTo>
                    <a:lnTo>
                      <a:pt x="1652779" y="1902933"/>
                    </a:lnTo>
                    <a:lnTo>
                      <a:pt x="1623328" y="1882879"/>
                    </a:lnTo>
                    <a:lnTo>
                      <a:pt x="1594739" y="1857040"/>
                    </a:lnTo>
                    <a:lnTo>
                      <a:pt x="1567205" y="1824934"/>
                    </a:lnTo>
                    <a:lnTo>
                      <a:pt x="1553774" y="1806422"/>
                    </a:lnTo>
                    <a:lnTo>
                      <a:pt x="1541015" y="1786368"/>
                    </a:lnTo>
                    <a:lnTo>
                      <a:pt x="1528351" y="1764482"/>
                    </a:lnTo>
                    <a:lnTo>
                      <a:pt x="1516359" y="1740764"/>
                    </a:lnTo>
                    <a:lnTo>
                      <a:pt x="1483070" y="1758986"/>
                    </a:lnTo>
                    <a:lnTo>
                      <a:pt x="1448245" y="1773930"/>
                    </a:lnTo>
                    <a:lnTo>
                      <a:pt x="1411981" y="1785597"/>
                    </a:lnTo>
                    <a:lnTo>
                      <a:pt x="1374279" y="1794756"/>
                    </a:lnTo>
                    <a:lnTo>
                      <a:pt x="1335424" y="1800541"/>
                    </a:lnTo>
                    <a:lnTo>
                      <a:pt x="1295899" y="1803819"/>
                    </a:lnTo>
                    <a:lnTo>
                      <a:pt x="1255318" y="1804590"/>
                    </a:lnTo>
                    <a:lnTo>
                      <a:pt x="1214354" y="1802759"/>
                    </a:lnTo>
                    <a:lnTo>
                      <a:pt x="1173006" y="1798709"/>
                    </a:lnTo>
                    <a:lnTo>
                      <a:pt x="1131369" y="1792153"/>
                    </a:lnTo>
                    <a:lnTo>
                      <a:pt x="1089253" y="1783765"/>
                    </a:lnTo>
                    <a:lnTo>
                      <a:pt x="1047522" y="1773256"/>
                    </a:lnTo>
                    <a:lnTo>
                      <a:pt x="1006269" y="1760818"/>
                    </a:lnTo>
                    <a:lnTo>
                      <a:pt x="965305" y="1746645"/>
                    </a:lnTo>
                    <a:lnTo>
                      <a:pt x="924628" y="1730930"/>
                    </a:lnTo>
                    <a:lnTo>
                      <a:pt x="885103" y="1713478"/>
                    </a:lnTo>
                    <a:lnTo>
                      <a:pt x="846345" y="1694871"/>
                    </a:lnTo>
                    <a:lnTo>
                      <a:pt x="809025" y="1674816"/>
                    </a:lnTo>
                    <a:lnTo>
                      <a:pt x="772762" y="1654087"/>
                    </a:lnTo>
                    <a:lnTo>
                      <a:pt x="737938" y="1631815"/>
                    </a:lnTo>
                    <a:lnTo>
                      <a:pt x="704552" y="1608869"/>
                    </a:lnTo>
                    <a:lnTo>
                      <a:pt x="673373" y="1585151"/>
                    </a:lnTo>
                    <a:lnTo>
                      <a:pt x="644016" y="1560758"/>
                    </a:lnTo>
                    <a:lnTo>
                      <a:pt x="616483" y="1535979"/>
                    </a:lnTo>
                    <a:lnTo>
                      <a:pt x="591827" y="1510815"/>
                    </a:lnTo>
                    <a:lnTo>
                      <a:pt x="569283" y="1485362"/>
                    </a:lnTo>
                    <a:lnTo>
                      <a:pt x="549328" y="1459426"/>
                    </a:lnTo>
                    <a:lnTo>
                      <a:pt x="532731" y="1433973"/>
                    </a:lnTo>
                    <a:lnTo>
                      <a:pt x="518532" y="1408423"/>
                    </a:lnTo>
                    <a:lnTo>
                      <a:pt x="508076" y="1382969"/>
                    </a:lnTo>
                    <a:lnTo>
                      <a:pt x="500401" y="1357805"/>
                    </a:lnTo>
                    <a:close/>
                  </a:path>
                </a:pathLst>
              </a:custGeom>
              <a:solidFill>
                <a:srgbClr val="EBEBEB"/>
              </a:solidFill>
              <a:ln w="0" cap="flat" cmpd="sng" algn="ctr">
                <a:solidFill>
                  <a:srgbClr val="EBEBE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6710330" y="3350543"/>
                <a:ext cx="2216501" cy="1907272"/>
              </a:xfrm>
              <a:custGeom>
                <a:avLst/>
                <a:gdLst/>
                <a:ahLst/>
                <a:cxnLst/>
                <a:rect l="0" t="0" r="0" b="0"/>
                <a:pathLst>
                  <a:path w="2216501" h="1907272">
                    <a:moveTo>
                      <a:pt x="490232" y="1316250"/>
                    </a:moveTo>
                    <a:lnTo>
                      <a:pt x="448883" y="1335147"/>
                    </a:lnTo>
                    <a:lnTo>
                      <a:pt x="409645" y="1349417"/>
                    </a:lnTo>
                    <a:lnTo>
                      <a:pt x="372711" y="1358865"/>
                    </a:lnTo>
                    <a:lnTo>
                      <a:pt x="338269" y="1363589"/>
                    </a:lnTo>
                    <a:lnTo>
                      <a:pt x="306323" y="1364650"/>
                    </a:lnTo>
                    <a:lnTo>
                      <a:pt x="276295" y="1361758"/>
                    </a:lnTo>
                    <a:lnTo>
                      <a:pt x="249049" y="1355587"/>
                    </a:lnTo>
                    <a:lnTo>
                      <a:pt x="223722" y="1345753"/>
                    </a:lnTo>
                    <a:lnTo>
                      <a:pt x="200506" y="1332930"/>
                    </a:lnTo>
                    <a:lnTo>
                      <a:pt x="179784" y="1317696"/>
                    </a:lnTo>
                    <a:lnTo>
                      <a:pt x="160980" y="1299763"/>
                    </a:lnTo>
                    <a:lnTo>
                      <a:pt x="144287" y="1279420"/>
                    </a:lnTo>
                    <a:lnTo>
                      <a:pt x="130089" y="1257148"/>
                    </a:lnTo>
                    <a:lnTo>
                      <a:pt x="117425" y="1233526"/>
                    </a:lnTo>
                    <a:lnTo>
                      <a:pt x="107256" y="1208362"/>
                    </a:lnTo>
                    <a:lnTo>
                      <a:pt x="98909" y="1181752"/>
                    </a:lnTo>
                    <a:lnTo>
                      <a:pt x="92769" y="1154756"/>
                    </a:lnTo>
                    <a:lnTo>
                      <a:pt x="88069" y="1126699"/>
                    </a:lnTo>
                    <a:lnTo>
                      <a:pt x="85862" y="1098642"/>
                    </a:lnTo>
                    <a:lnTo>
                      <a:pt x="85191" y="1070200"/>
                    </a:lnTo>
                    <a:lnTo>
                      <a:pt x="86630" y="1042144"/>
                    </a:lnTo>
                    <a:lnTo>
                      <a:pt x="89892" y="1014473"/>
                    </a:lnTo>
                    <a:lnTo>
                      <a:pt x="94976" y="987862"/>
                    </a:lnTo>
                    <a:lnTo>
                      <a:pt x="101884" y="962023"/>
                    </a:lnTo>
                    <a:lnTo>
                      <a:pt x="110518" y="937245"/>
                    </a:lnTo>
                    <a:lnTo>
                      <a:pt x="121071" y="914298"/>
                    </a:lnTo>
                    <a:lnTo>
                      <a:pt x="133063" y="892798"/>
                    </a:lnTo>
                    <a:lnTo>
                      <a:pt x="146782" y="873419"/>
                    </a:lnTo>
                    <a:lnTo>
                      <a:pt x="162419" y="856739"/>
                    </a:lnTo>
                    <a:lnTo>
                      <a:pt x="179400" y="842469"/>
                    </a:lnTo>
                    <a:lnTo>
                      <a:pt x="197916" y="831189"/>
                    </a:lnTo>
                    <a:lnTo>
                      <a:pt x="218254" y="822801"/>
                    </a:lnTo>
                    <a:lnTo>
                      <a:pt x="181607" y="823861"/>
                    </a:lnTo>
                    <a:lnTo>
                      <a:pt x="148220" y="821355"/>
                    </a:lnTo>
                    <a:lnTo>
                      <a:pt x="118864" y="814798"/>
                    </a:lnTo>
                    <a:lnTo>
                      <a:pt x="92769" y="805350"/>
                    </a:lnTo>
                    <a:lnTo>
                      <a:pt x="69937" y="792527"/>
                    </a:lnTo>
                    <a:lnTo>
                      <a:pt x="50750" y="776907"/>
                    </a:lnTo>
                    <a:lnTo>
                      <a:pt x="34729" y="759071"/>
                    </a:lnTo>
                    <a:lnTo>
                      <a:pt x="21682" y="739402"/>
                    </a:lnTo>
                    <a:lnTo>
                      <a:pt x="11896" y="717516"/>
                    </a:lnTo>
                    <a:lnTo>
                      <a:pt x="5085" y="694184"/>
                    </a:lnTo>
                    <a:lnTo>
                      <a:pt x="1055" y="669791"/>
                    </a:lnTo>
                    <a:lnTo>
                      <a:pt x="0" y="644627"/>
                    </a:lnTo>
                    <a:lnTo>
                      <a:pt x="1823" y="618402"/>
                    </a:lnTo>
                    <a:lnTo>
                      <a:pt x="6140" y="592467"/>
                    </a:lnTo>
                    <a:lnTo>
                      <a:pt x="12664" y="566242"/>
                    </a:lnTo>
                    <a:lnTo>
                      <a:pt x="22065" y="540403"/>
                    </a:lnTo>
                    <a:lnTo>
                      <a:pt x="34057" y="514853"/>
                    </a:lnTo>
                    <a:lnTo>
                      <a:pt x="47872" y="490846"/>
                    </a:lnTo>
                    <a:lnTo>
                      <a:pt x="64181" y="467513"/>
                    </a:lnTo>
                    <a:lnTo>
                      <a:pt x="82600" y="446013"/>
                    </a:lnTo>
                    <a:lnTo>
                      <a:pt x="103323" y="426344"/>
                    </a:lnTo>
                    <a:lnTo>
                      <a:pt x="125772" y="408893"/>
                    </a:lnTo>
                    <a:lnTo>
                      <a:pt x="150043" y="393564"/>
                    </a:lnTo>
                    <a:lnTo>
                      <a:pt x="176138" y="381126"/>
                    </a:lnTo>
                    <a:lnTo>
                      <a:pt x="204056" y="372063"/>
                    </a:lnTo>
                    <a:lnTo>
                      <a:pt x="233507" y="366182"/>
                    </a:lnTo>
                    <a:lnTo>
                      <a:pt x="264687" y="363675"/>
                    </a:lnTo>
                    <a:lnTo>
                      <a:pt x="297305" y="365507"/>
                    </a:lnTo>
                    <a:lnTo>
                      <a:pt x="330978" y="371292"/>
                    </a:lnTo>
                    <a:lnTo>
                      <a:pt x="366571" y="381897"/>
                    </a:lnTo>
                    <a:lnTo>
                      <a:pt x="402834" y="397227"/>
                    </a:lnTo>
                    <a:lnTo>
                      <a:pt x="440537" y="417956"/>
                    </a:lnTo>
                    <a:lnTo>
                      <a:pt x="435452" y="384404"/>
                    </a:lnTo>
                    <a:lnTo>
                      <a:pt x="432862" y="351623"/>
                    </a:lnTo>
                    <a:lnTo>
                      <a:pt x="432574" y="319903"/>
                    </a:lnTo>
                    <a:lnTo>
                      <a:pt x="434301" y="289339"/>
                    </a:lnTo>
                    <a:lnTo>
                      <a:pt x="437947" y="259837"/>
                    </a:lnTo>
                    <a:lnTo>
                      <a:pt x="443416" y="231780"/>
                    </a:lnTo>
                    <a:lnTo>
                      <a:pt x="450994" y="205170"/>
                    </a:lnTo>
                    <a:lnTo>
                      <a:pt x="459725" y="180005"/>
                    </a:lnTo>
                    <a:lnTo>
                      <a:pt x="470565" y="156673"/>
                    </a:lnTo>
                    <a:lnTo>
                      <a:pt x="482557" y="134787"/>
                    </a:lnTo>
                    <a:lnTo>
                      <a:pt x="495988" y="115119"/>
                    </a:lnTo>
                    <a:lnTo>
                      <a:pt x="510858" y="97282"/>
                    </a:lnTo>
                    <a:lnTo>
                      <a:pt x="526783" y="81663"/>
                    </a:lnTo>
                    <a:lnTo>
                      <a:pt x="543476" y="68165"/>
                    </a:lnTo>
                    <a:lnTo>
                      <a:pt x="561608" y="56884"/>
                    </a:lnTo>
                    <a:lnTo>
                      <a:pt x="580507" y="48110"/>
                    </a:lnTo>
                    <a:lnTo>
                      <a:pt x="600078" y="41940"/>
                    </a:lnTo>
                    <a:lnTo>
                      <a:pt x="620321" y="38277"/>
                    </a:lnTo>
                    <a:lnTo>
                      <a:pt x="641427" y="37505"/>
                    </a:lnTo>
                    <a:lnTo>
                      <a:pt x="662436" y="39337"/>
                    </a:lnTo>
                    <a:lnTo>
                      <a:pt x="684214" y="44447"/>
                    </a:lnTo>
                    <a:lnTo>
                      <a:pt x="706279" y="52449"/>
                    </a:lnTo>
                    <a:lnTo>
                      <a:pt x="728441" y="63730"/>
                    </a:lnTo>
                    <a:lnTo>
                      <a:pt x="750889" y="78385"/>
                    </a:lnTo>
                    <a:lnTo>
                      <a:pt x="773050" y="96221"/>
                    </a:lnTo>
                    <a:lnTo>
                      <a:pt x="795116" y="117722"/>
                    </a:lnTo>
                    <a:lnTo>
                      <a:pt x="816893" y="142500"/>
                    </a:lnTo>
                    <a:lnTo>
                      <a:pt x="838287" y="171232"/>
                    </a:lnTo>
                    <a:lnTo>
                      <a:pt x="859681" y="204013"/>
                    </a:lnTo>
                    <a:lnTo>
                      <a:pt x="880019" y="240458"/>
                    </a:lnTo>
                    <a:lnTo>
                      <a:pt x="899878" y="281337"/>
                    </a:lnTo>
                    <a:lnTo>
                      <a:pt x="919161" y="326170"/>
                    </a:lnTo>
                    <a:lnTo>
                      <a:pt x="921272" y="298113"/>
                    </a:lnTo>
                    <a:lnTo>
                      <a:pt x="924533" y="271117"/>
                    </a:lnTo>
                    <a:lnTo>
                      <a:pt x="929618" y="245953"/>
                    </a:lnTo>
                    <a:lnTo>
                      <a:pt x="935470" y="221946"/>
                    </a:lnTo>
                    <a:lnTo>
                      <a:pt x="942665" y="198999"/>
                    </a:lnTo>
                    <a:lnTo>
                      <a:pt x="951395" y="177788"/>
                    </a:lnTo>
                    <a:lnTo>
                      <a:pt x="961181" y="157734"/>
                    </a:lnTo>
                    <a:lnTo>
                      <a:pt x="971734" y="138837"/>
                    </a:lnTo>
                    <a:lnTo>
                      <a:pt x="983630" y="121385"/>
                    </a:lnTo>
                    <a:lnTo>
                      <a:pt x="996389" y="105284"/>
                    </a:lnTo>
                    <a:lnTo>
                      <a:pt x="1009820" y="89954"/>
                    </a:lnTo>
                    <a:lnTo>
                      <a:pt x="1024690" y="76553"/>
                    </a:lnTo>
                    <a:lnTo>
                      <a:pt x="1055869" y="52449"/>
                    </a:lnTo>
                    <a:lnTo>
                      <a:pt x="1090310" y="33166"/>
                    </a:lnTo>
                    <a:lnTo>
                      <a:pt x="1126861" y="18222"/>
                    </a:lnTo>
                    <a:lnTo>
                      <a:pt x="1165716" y="8002"/>
                    </a:lnTo>
                    <a:lnTo>
                      <a:pt x="1205912" y="1832"/>
                    </a:lnTo>
                    <a:lnTo>
                      <a:pt x="1246877" y="0"/>
                    </a:lnTo>
                    <a:lnTo>
                      <a:pt x="1288993" y="2217"/>
                    </a:lnTo>
                    <a:lnTo>
                      <a:pt x="1331013" y="8002"/>
                    </a:lnTo>
                    <a:lnTo>
                      <a:pt x="1373129" y="17836"/>
                    </a:lnTo>
                    <a:lnTo>
                      <a:pt x="1414477" y="30949"/>
                    </a:lnTo>
                    <a:lnTo>
                      <a:pt x="1454674" y="48110"/>
                    </a:lnTo>
                    <a:lnTo>
                      <a:pt x="1493432" y="68165"/>
                    </a:lnTo>
                    <a:lnTo>
                      <a:pt x="1530079" y="91497"/>
                    </a:lnTo>
                    <a:lnTo>
                      <a:pt x="1564521" y="117722"/>
                    </a:lnTo>
                    <a:lnTo>
                      <a:pt x="1596468" y="147225"/>
                    </a:lnTo>
                    <a:lnTo>
                      <a:pt x="1624768" y="179234"/>
                    </a:lnTo>
                    <a:lnTo>
                      <a:pt x="1649424" y="214233"/>
                    </a:lnTo>
                    <a:lnTo>
                      <a:pt x="1670050" y="251449"/>
                    </a:lnTo>
                    <a:lnTo>
                      <a:pt x="1686359" y="291172"/>
                    </a:lnTo>
                    <a:lnTo>
                      <a:pt x="1697296" y="333401"/>
                    </a:lnTo>
                    <a:lnTo>
                      <a:pt x="1703052" y="377559"/>
                    </a:lnTo>
                    <a:lnTo>
                      <a:pt x="1703819" y="400506"/>
                    </a:lnTo>
                    <a:lnTo>
                      <a:pt x="1703052" y="423838"/>
                    </a:lnTo>
                    <a:lnTo>
                      <a:pt x="1700557" y="447459"/>
                    </a:lnTo>
                    <a:lnTo>
                      <a:pt x="1696528" y="471852"/>
                    </a:lnTo>
                    <a:lnTo>
                      <a:pt x="1691060" y="496342"/>
                    </a:lnTo>
                    <a:lnTo>
                      <a:pt x="1683481" y="521409"/>
                    </a:lnTo>
                    <a:lnTo>
                      <a:pt x="1674368" y="546959"/>
                    </a:lnTo>
                    <a:lnTo>
                      <a:pt x="1663526" y="572798"/>
                    </a:lnTo>
                    <a:lnTo>
                      <a:pt x="1650479" y="599023"/>
                    </a:lnTo>
                    <a:lnTo>
                      <a:pt x="1635609" y="625633"/>
                    </a:lnTo>
                    <a:lnTo>
                      <a:pt x="1667172" y="610400"/>
                    </a:lnTo>
                    <a:lnTo>
                      <a:pt x="1697584" y="596130"/>
                    </a:lnTo>
                    <a:lnTo>
                      <a:pt x="1727036" y="583018"/>
                    </a:lnTo>
                    <a:lnTo>
                      <a:pt x="1755241" y="570677"/>
                    </a:lnTo>
                    <a:lnTo>
                      <a:pt x="1782871" y="559686"/>
                    </a:lnTo>
                    <a:lnTo>
                      <a:pt x="1809253" y="549851"/>
                    </a:lnTo>
                    <a:lnTo>
                      <a:pt x="1858948" y="533075"/>
                    </a:lnTo>
                    <a:lnTo>
                      <a:pt x="1904997" y="520349"/>
                    </a:lnTo>
                    <a:lnTo>
                      <a:pt x="1947400" y="511286"/>
                    </a:lnTo>
                    <a:lnTo>
                      <a:pt x="1985871" y="505404"/>
                    </a:lnTo>
                    <a:lnTo>
                      <a:pt x="2020312" y="503187"/>
                    </a:lnTo>
                    <a:lnTo>
                      <a:pt x="2051107" y="503958"/>
                    </a:lnTo>
                    <a:lnTo>
                      <a:pt x="2077969" y="508008"/>
                    </a:lnTo>
                    <a:lnTo>
                      <a:pt x="2101186" y="514564"/>
                    </a:lnTo>
                    <a:lnTo>
                      <a:pt x="2120757" y="523627"/>
                    </a:lnTo>
                    <a:lnTo>
                      <a:pt x="2136682" y="535293"/>
                    </a:lnTo>
                    <a:lnTo>
                      <a:pt x="2148673" y="548791"/>
                    </a:lnTo>
                    <a:lnTo>
                      <a:pt x="2157020" y="564410"/>
                    </a:lnTo>
                    <a:lnTo>
                      <a:pt x="2162105" y="581957"/>
                    </a:lnTo>
                    <a:lnTo>
                      <a:pt x="2163160" y="601240"/>
                    </a:lnTo>
                    <a:lnTo>
                      <a:pt x="2161049" y="621680"/>
                    </a:lnTo>
                    <a:lnTo>
                      <a:pt x="2154814" y="643566"/>
                    </a:lnTo>
                    <a:lnTo>
                      <a:pt x="2145412" y="666127"/>
                    </a:lnTo>
                    <a:lnTo>
                      <a:pt x="2132749" y="689845"/>
                    </a:lnTo>
                    <a:lnTo>
                      <a:pt x="2116055" y="713852"/>
                    </a:lnTo>
                    <a:lnTo>
                      <a:pt x="2096101" y="738631"/>
                    </a:lnTo>
                    <a:lnTo>
                      <a:pt x="2072884" y="763795"/>
                    </a:lnTo>
                    <a:lnTo>
                      <a:pt x="2046022" y="788574"/>
                    </a:lnTo>
                    <a:lnTo>
                      <a:pt x="2015995" y="813352"/>
                    </a:lnTo>
                    <a:lnTo>
                      <a:pt x="1982609" y="838131"/>
                    </a:lnTo>
                    <a:lnTo>
                      <a:pt x="1945673" y="862138"/>
                    </a:lnTo>
                    <a:lnTo>
                      <a:pt x="1905381" y="885470"/>
                    </a:lnTo>
                    <a:lnTo>
                      <a:pt x="1861826" y="907742"/>
                    </a:lnTo>
                    <a:lnTo>
                      <a:pt x="1815105" y="929242"/>
                    </a:lnTo>
                    <a:lnTo>
                      <a:pt x="1765026" y="949296"/>
                    </a:lnTo>
                    <a:lnTo>
                      <a:pt x="1815489" y="931749"/>
                    </a:lnTo>
                    <a:lnTo>
                      <a:pt x="1863361" y="918251"/>
                    </a:lnTo>
                    <a:lnTo>
                      <a:pt x="1908259" y="908128"/>
                    </a:lnTo>
                    <a:lnTo>
                      <a:pt x="1950375" y="901186"/>
                    </a:lnTo>
                    <a:lnTo>
                      <a:pt x="1989900" y="897908"/>
                    </a:lnTo>
                    <a:lnTo>
                      <a:pt x="2026451" y="897522"/>
                    </a:lnTo>
                    <a:lnTo>
                      <a:pt x="2059837" y="900029"/>
                    </a:lnTo>
                    <a:lnTo>
                      <a:pt x="2090345" y="905524"/>
                    </a:lnTo>
                    <a:lnTo>
                      <a:pt x="2117878" y="913141"/>
                    </a:lnTo>
                    <a:lnTo>
                      <a:pt x="2142150" y="923746"/>
                    </a:lnTo>
                    <a:lnTo>
                      <a:pt x="2162776" y="936184"/>
                    </a:lnTo>
                    <a:lnTo>
                      <a:pt x="2180620" y="951032"/>
                    </a:lnTo>
                    <a:lnTo>
                      <a:pt x="2194723" y="967808"/>
                    </a:lnTo>
                    <a:lnTo>
                      <a:pt x="2205564" y="986030"/>
                    </a:lnTo>
                    <a:lnTo>
                      <a:pt x="2212855" y="1006470"/>
                    </a:lnTo>
                    <a:lnTo>
                      <a:pt x="2216500" y="1027971"/>
                    </a:lnTo>
                    <a:lnTo>
                      <a:pt x="2216500" y="1050917"/>
                    </a:lnTo>
                    <a:lnTo>
                      <a:pt x="2212855" y="1075021"/>
                    </a:lnTo>
                    <a:lnTo>
                      <a:pt x="2205276" y="1100089"/>
                    </a:lnTo>
                    <a:lnTo>
                      <a:pt x="2194051" y="1125639"/>
                    </a:lnTo>
                    <a:lnTo>
                      <a:pt x="2178414" y="1152249"/>
                    </a:lnTo>
                    <a:lnTo>
                      <a:pt x="2159226" y="1179149"/>
                    </a:lnTo>
                    <a:lnTo>
                      <a:pt x="2135626" y="1206530"/>
                    </a:lnTo>
                    <a:lnTo>
                      <a:pt x="2108093" y="1234201"/>
                    </a:lnTo>
                    <a:lnTo>
                      <a:pt x="2076146" y="1261583"/>
                    </a:lnTo>
                    <a:lnTo>
                      <a:pt x="2040266" y="1289254"/>
                    </a:lnTo>
                    <a:lnTo>
                      <a:pt x="1999686" y="1316250"/>
                    </a:lnTo>
                    <a:lnTo>
                      <a:pt x="1954691" y="1342764"/>
                    </a:lnTo>
                    <a:lnTo>
                      <a:pt x="1905381" y="1368699"/>
                    </a:lnTo>
                    <a:lnTo>
                      <a:pt x="1851369" y="1393864"/>
                    </a:lnTo>
                    <a:lnTo>
                      <a:pt x="1792944" y="1417871"/>
                    </a:lnTo>
                    <a:lnTo>
                      <a:pt x="1729530" y="1441203"/>
                    </a:lnTo>
                    <a:lnTo>
                      <a:pt x="1756392" y="1446313"/>
                    </a:lnTo>
                    <a:lnTo>
                      <a:pt x="1781048" y="1452484"/>
                    </a:lnTo>
                    <a:lnTo>
                      <a:pt x="1804552" y="1459425"/>
                    </a:lnTo>
                    <a:lnTo>
                      <a:pt x="1826330" y="1467042"/>
                    </a:lnTo>
                    <a:lnTo>
                      <a:pt x="1846668" y="1475430"/>
                    </a:lnTo>
                    <a:lnTo>
                      <a:pt x="1865184" y="1484590"/>
                    </a:lnTo>
                    <a:lnTo>
                      <a:pt x="1882548" y="1494038"/>
                    </a:lnTo>
                    <a:lnTo>
                      <a:pt x="1898090" y="1504258"/>
                    </a:lnTo>
                    <a:lnTo>
                      <a:pt x="1925335" y="1526144"/>
                    </a:lnTo>
                    <a:lnTo>
                      <a:pt x="1947113" y="1549766"/>
                    </a:lnTo>
                    <a:lnTo>
                      <a:pt x="1963806" y="1574544"/>
                    </a:lnTo>
                    <a:lnTo>
                      <a:pt x="1975318" y="1600769"/>
                    </a:lnTo>
                    <a:lnTo>
                      <a:pt x="1982609" y="1628151"/>
                    </a:lnTo>
                    <a:lnTo>
                      <a:pt x="1985487" y="1655436"/>
                    </a:lnTo>
                    <a:lnTo>
                      <a:pt x="1984048" y="1683203"/>
                    </a:lnTo>
                    <a:lnTo>
                      <a:pt x="1978963" y="1710489"/>
                    </a:lnTo>
                    <a:lnTo>
                      <a:pt x="1970617" y="1737484"/>
                    </a:lnTo>
                    <a:lnTo>
                      <a:pt x="1958721" y="1763709"/>
                    </a:lnTo>
                    <a:lnTo>
                      <a:pt x="1943851" y="1788488"/>
                    </a:lnTo>
                    <a:lnTo>
                      <a:pt x="1926391" y="1812206"/>
                    </a:lnTo>
                    <a:lnTo>
                      <a:pt x="1906148" y="1833706"/>
                    </a:lnTo>
                    <a:lnTo>
                      <a:pt x="1883987" y="1853375"/>
                    </a:lnTo>
                    <a:lnTo>
                      <a:pt x="1860099" y="1870440"/>
                    </a:lnTo>
                    <a:lnTo>
                      <a:pt x="1834293" y="1884710"/>
                    </a:lnTo>
                    <a:lnTo>
                      <a:pt x="1807142" y="1895604"/>
                    </a:lnTo>
                    <a:lnTo>
                      <a:pt x="1778842" y="1903221"/>
                    </a:lnTo>
                    <a:lnTo>
                      <a:pt x="1749868" y="1907271"/>
                    </a:lnTo>
                    <a:lnTo>
                      <a:pt x="1720417" y="1906885"/>
                    </a:lnTo>
                    <a:lnTo>
                      <a:pt x="1690772" y="1902546"/>
                    </a:lnTo>
                    <a:lnTo>
                      <a:pt x="1660648" y="1893098"/>
                    </a:lnTo>
                    <a:lnTo>
                      <a:pt x="1631292" y="1878442"/>
                    </a:lnTo>
                    <a:lnTo>
                      <a:pt x="1602223" y="1858485"/>
                    </a:lnTo>
                    <a:lnTo>
                      <a:pt x="1574019" y="1832935"/>
                    </a:lnTo>
                    <a:lnTo>
                      <a:pt x="1546772" y="1801215"/>
                    </a:lnTo>
                    <a:lnTo>
                      <a:pt x="1533725" y="1782992"/>
                    </a:lnTo>
                    <a:lnTo>
                      <a:pt x="1521062" y="1762938"/>
                    </a:lnTo>
                    <a:lnTo>
                      <a:pt x="1508686" y="1741438"/>
                    </a:lnTo>
                    <a:lnTo>
                      <a:pt x="1496790" y="1718105"/>
                    </a:lnTo>
                    <a:lnTo>
                      <a:pt x="1463788" y="1736039"/>
                    </a:lnTo>
                    <a:lnTo>
                      <a:pt x="1429347" y="1750983"/>
                    </a:lnTo>
                    <a:lnTo>
                      <a:pt x="1393371" y="1762553"/>
                    </a:lnTo>
                    <a:lnTo>
                      <a:pt x="1356436" y="1771327"/>
                    </a:lnTo>
                    <a:lnTo>
                      <a:pt x="1318350" y="1777497"/>
                    </a:lnTo>
                    <a:lnTo>
                      <a:pt x="1279208" y="1780486"/>
                    </a:lnTo>
                    <a:lnTo>
                      <a:pt x="1238915" y="1781161"/>
                    </a:lnTo>
                    <a:lnTo>
                      <a:pt x="1198717" y="1779329"/>
                    </a:lnTo>
                    <a:lnTo>
                      <a:pt x="1157753" y="1775376"/>
                    </a:lnTo>
                    <a:lnTo>
                      <a:pt x="1116405" y="1769205"/>
                    </a:lnTo>
                    <a:lnTo>
                      <a:pt x="1075056" y="1760817"/>
                    </a:lnTo>
                    <a:lnTo>
                      <a:pt x="1034092" y="1750212"/>
                    </a:lnTo>
                    <a:lnTo>
                      <a:pt x="993127" y="1738160"/>
                    </a:lnTo>
                    <a:lnTo>
                      <a:pt x="952450" y="1723987"/>
                    </a:lnTo>
                    <a:lnTo>
                      <a:pt x="912637" y="1708271"/>
                    </a:lnTo>
                    <a:lnTo>
                      <a:pt x="873783" y="1691495"/>
                    </a:lnTo>
                    <a:lnTo>
                      <a:pt x="835409" y="1672984"/>
                    </a:lnTo>
                    <a:lnTo>
                      <a:pt x="798378" y="1653315"/>
                    </a:lnTo>
                    <a:lnTo>
                      <a:pt x="762498" y="1632489"/>
                    </a:lnTo>
                    <a:lnTo>
                      <a:pt x="728056" y="1610603"/>
                    </a:lnTo>
                    <a:lnTo>
                      <a:pt x="695438" y="1588042"/>
                    </a:lnTo>
                    <a:lnTo>
                      <a:pt x="664547" y="1564710"/>
                    </a:lnTo>
                    <a:lnTo>
                      <a:pt x="635574" y="1540703"/>
                    </a:lnTo>
                    <a:lnTo>
                      <a:pt x="608712" y="1516310"/>
                    </a:lnTo>
                    <a:lnTo>
                      <a:pt x="584057" y="1491532"/>
                    </a:lnTo>
                    <a:lnTo>
                      <a:pt x="561992" y="1465982"/>
                    </a:lnTo>
                    <a:lnTo>
                      <a:pt x="542421" y="1440818"/>
                    </a:lnTo>
                    <a:lnTo>
                      <a:pt x="525728" y="1415364"/>
                    </a:lnTo>
                    <a:lnTo>
                      <a:pt x="511914" y="1390200"/>
                    </a:lnTo>
                    <a:lnTo>
                      <a:pt x="501456" y="1365036"/>
                    </a:lnTo>
                    <a:lnTo>
                      <a:pt x="494165" y="1340643"/>
                    </a:lnTo>
                    <a:close/>
                  </a:path>
                </a:pathLst>
              </a:custGeom>
              <a:solidFill>
                <a:srgbClr val="E4E4E4"/>
              </a:solidFill>
              <a:ln w="0" cap="flat" cmpd="sng" algn="ctr">
                <a:solidFill>
                  <a:srgbClr val="E4E4E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6724816" y="3362884"/>
                <a:ext cx="2187525" cy="1882493"/>
              </a:xfrm>
              <a:custGeom>
                <a:avLst/>
                <a:gdLst/>
                <a:ahLst/>
                <a:cxnLst/>
                <a:rect l="0" t="0" r="0" b="0"/>
                <a:pathLst>
                  <a:path w="2187525" h="1882493">
                    <a:moveTo>
                      <a:pt x="483995" y="1299088"/>
                    </a:moveTo>
                    <a:lnTo>
                      <a:pt x="442743" y="1317696"/>
                    </a:lnTo>
                    <a:lnTo>
                      <a:pt x="404273" y="1331580"/>
                    </a:lnTo>
                    <a:lnTo>
                      <a:pt x="368009" y="1341029"/>
                    </a:lnTo>
                    <a:lnTo>
                      <a:pt x="333952" y="1346139"/>
                    </a:lnTo>
                    <a:lnTo>
                      <a:pt x="302389" y="1346910"/>
                    </a:lnTo>
                    <a:lnTo>
                      <a:pt x="273033" y="1344307"/>
                    </a:lnTo>
                    <a:lnTo>
                      <a:pt x="245787" y="1337751"/>
                    </a:lnTo>
                    <a:lnTo>
                      <a:pt x="220844" y="1328302"/>
                    </a:lnTo>
                    <a:lnTo>
                      <a:pt x="197915" y="1315865"/>
                    </a:lnTo>
                    <a:lnTo>
                      <a:pt x="177289" y="1300631"/>
                    </a:lnTo>
                    <a:lnTo>
                      <a:pt x="158773" y="1282698"/>
                    </a:lnTo>
                    <a:lnTo>
                      <a:pt x="142464" y="1262644"/>
                    </a:lnTo>
                    <a:lnTo>
                      <a:pt x="128362" y="1240854"/>
                    </a:lnTo>
                    <a:lnTo>
                      <a:pt x="115986" y="1217522"/>
                    </a:lnTo>
                    <a:lnTo>
                      <a:pt x="105817" y="1192743"/>
                    </a:lnTo>
                    <a:lnTo>
                      <a:pt x="97854" y="1166519"/>
                    </a:lnTo>
                    <a:lnTo>
                      <a:pt x="91331" y="1139523"/>
                    </a:lnTo>
                    <a:lnTo>
                      <a:pt x="87013" y="1112237"/>
                    </a:lnTo>
                    <a:lnTo>
                      <a:pt x="84807" y="1084470"/>
                    </a:lnTo>
                    <a:lnTo>
                      <a:pt x="84423" y="1056413"/>
                    </a:lnTo>
                    <a:lnTo>
                      <a:pt x="85575" y="1028742"/>
                    </a:lnTo>
                    <a:lnTo>
                      <a:pt x="88836" y="1001457"/>
                    </a:lnTo>
                    <a:lnTo>
                      <a:pt x="93921" y="974847"/>
                    </a:lnTo>
                    <a:lnTo>
                      <a:pt x="100828" y="949297"/>
                    </a:lnTo>
                    <a:lnTo>
                      <a:pt x="109078" y="925290"/>
                    </a:lnTo>
                    <a:lnTo>
                      <a:pt x="119248" y="902343"/>
                    </a:lnTo>
                    <a:lnTo>
                      <a:pt x="131240" y="881132"/>
                    </a:lnTo>
                    <a:lnTo>
                      <a:pt x="145055" y="862234"/>
                    </a:lnTo>
                    <a:lnTo>
                      <a:pt x="160213" y="845844"/>
                    </a:lnTo>
                    <a:lnTo>
                      <a:pt x="176905" y="831575"/>
                    </a:lnTo>
                    <a:lnTo>
                      <a:pt x="195421" y="820294"/>
                    </a:lnTo>
                    <a:lnTo>
                      <a:pt x="215759" y="812292"/>
                    </a:lnTo>
                    <a:lnTo>
                      <a:pt x="179111" y="813353"/>
                    </a:lnTo>
                    <a:lnTo>
                      <a:pt x="146493" y="810460"/>
                    </a:lnTo>
                    <a:lnTo>
                      <a:pt x="117425" y="804290"/>
                    </a:lnTo>
                    <a:lnTo>
                      <a:pt x="91714" y="794841"/>
                    </a:lnTo>
                    <a:lnTo>
                      <a:pt x="69265" y="782403"/>
                    </a:lnTo>
                    <a:lnTo>
                      <a:pt x="49982" y="767073"/>
                    </a:lnTo>
                    <a:lnTo>
                      <a:pt x="34440" y="749622"/>
                    </a:lnTo>
                    <a:lnTo>
                      <a:pt x="21778" y="729568"/>
                    </a:lnTo>
                    <a:lnTo>
                      <a:pt x="11992" y="708454"/>
                    </a:lnTo>
                    <a:lnTo>
                      <a:pt x="5085" y="685507"/>
                    </a:lnTo>
                    <a:lnTo>
                      <a:pt x="1055" y="661017"/>
                    </a:lnTo>
                    <a:lnTo>
                      <a:pt x="0" y="636239"/>
                    </a:lnTo>
                    <a:lnTo>
                      <a:pt x="1823" y="610785"/>
                    </a:lnTo>
                    <a:lnTo>
                      <a:pt x="6140" y="584946"/>
                    </a:lnTo>
                    <a:lnTo>
                      <a:pt x="12663" y="559011"/>
                    </a:lnTo>
                    <a:lnTo>
                      <a:pt x="22065" y="533172"/>
                    </a:lnTo>
                    <a:lnTo>
                      <a:pt x="33673" y="508393"/>
                    </a:lnTo>
                    <a:lnTo>
                      <a:pt x="47488" y="484290"/>
                    </a:lnTo>
                    <a:lnTo>
                      <a:pt x="63413" y="461729"/>
                    </a:lnTo>
                    <a:lnTo>
                      <a:pt x="81545" y="440228"/>
                    </a:lnTo>
                    <a:lnTo>
                      <a:pt x="101884" y="420946"/>
                    </a:lnTo>
                    <a:lnTo>
                      <a:pt x="123949" y="403398"/>
                    </a:lnTo>
                    <a:lnTo>
                      <a:pt x="148316" y="388839"/>
                    </a:lnTo>
                    <a:lnTo>
                      <a:pt x="174027" y="376498"/>
                    </a:lnTo>
                    <a:lnTo>
                      <a:pt x="201560" y="367339"/>
                    </a:lnTo>
                    <a:lnTo>
                      <a:pt x="230629" y="361554"/>
                    </a:lnTo>
                    <a:lnTo>
                      <a:pt x="261424" y="359336"/>
                    </a:lnTo>
                    <a:lnTo>
                      <a:pt x="293275" y="360783"/>
                    </a:lnTo>
                    <a:lnTo>
                      <a:pt x="327044" y="366664"/>
                    </a:lnTo>
                    <a:lnTo>
                      <a:pt x="361869" y="377173"/>
                    </a:lnTo>
                    <a:lnTo>
                      <a:pt x="397749" y="392503"/>
                    </a:lnTo>
                    <a:lnTo>
                      <a:pt x="434684" y="412557"/>
                    </a:lnTo>
                    <a:lnTo>
                      <a:pt x="429983" y="379391"/>
                    </a:lnTo>
                    <a:lnTo>
                      <a:pt x="427489" y="347285"/>
                    </a:lnTo>
                    <a:lnTo>
                      <a:pt x="427106" y="315950"/>
                    </a:lnTo>
                    <a:lnTo>
                      <a:pt x="428544" y="285772"/>
                    </a:lnTo>
                    <a:lnTo>
                      <a:pt x="432190" y="256559"/>
                    </a:lnTo>
                    <a:lnTo>
                      <a:pt x="437946" y="228888"/>
                    </a:lnTo>
                    <a:lnTo>
                      <a:pt x="444853" y="202663"/>
                    </a:lnTo>
                    <a:lnTo>
                      <a:pt x="453968" y="177885"/>
                    </a:lnTo>
                    <a:lnTo>
                      <a:pt x="464424" y="154938"/>
                    </a:lnTo>
                    <a:lnTo>
                      <a:pt x="476416" y="133437"/>
                    </a:lnTo>
                    <a:lnTo>
                      <a:pt x="489463" y="113769"/>
                    </a:lnTo>
                    <a:lnTo>
                      <a:pt x="503950" y="96222"/>
                    </a:lnTo>
                    <a:lnTo>
                      <a:pt x="519971" y="80602"/>
                    </a:lnTo>
                    <a:lnTo>
                      <a:pt x="536568" y="67490"/>
                    </a:lnTo>
                    <a:lnTo>
                      <a:pt x="554412" y="56499"/>
                    </a:lnTo>
                    <a:lnTo>
                      <a:pt x="572832" y="47821"/>
                    </a:lnTo>
                    <a:lnTo>
                      <a:pt x="592114" y="41555"/>
                    </a:lnTo>
                    <a:lnTo>
                      <a:pt x="612357" y="37891"/>
                    </a:lnTo>
                    <a:lnTo>
                      <a:pt x="632695" y="37216"/>
                    </a:lnTo>
                    <a:lnTo>
                      <a:pt x="654089" y="39048"/>
                    </a:lnTo>
                    <a:lnTo>
                      <a:pt x="675483" y="44158"/>
                    </a:lnTo>
                    <a:lnTo>
                      <a:pt x="697260" y="51775"/>
                    </a:lnTo>
                    <a:lnTo>
                      <a:pt x="719037" y="63055"/>
                    </a:lnTo>
                    <a:lnTo>
                      <a:pt x="740719" y="77324"/>
                    </a:lnTo>
                    <a:lnTo>
                      <a:pt x="762880" y="95161"/>
                    </a:lnTo>
                    <a:lnTo>
                      <a:pt x="784657" y="116276"/>
                    </a:lnTo>
                    <a:lnTo>
                      <a:pt x="806339" y="141054"/>
                    </a:lnTo>
                    <a:lnTo>
                      <a:pt x="827445" y="169111"/>
                    </a:lnTo>
                    <a:lnTo>
                      <a:pt x="848454" y="201603"/>
                    </a:lnTo>
                    <a:lnTo>
                      <a:pt x="868793" y="237661"/>
                    </a:lnTo>
                    <a:lnTo>
                      <a:pt x="888363" y="277674"/>
                    </a:lnTo>
                    <a:lnTo>
                      <a:pt x="907167" y="321831"/>
                    </a:lnTo>
                    <a:lnTo>
                      <a:pt x="909374" y="294160"/>
                    </a:lnTo>
                    <a:lnTo>
                      <a:pt x="912636" y="267839"/>
                    </a:lnTo>
                    <a:lnTo>
                      <a:pt x="917336" y="242771"/>
                    </a:lnTo>
                    <a:lnTo>
                      <a:pt x="923476" y="219054"/>
                    </a:lnTo>
                    <a:lnTo>
                      <a:pt x="930383" y="196782"/>
                    </a:lnTo>
                    <a:lnTo>
                      <a:pt x="939114" y="175667"/>
                    </a:lnTo>
                    <a:lnTo>
                      <a:pt x="948516" y="155613"/>
                    </a:lnTo>
                    <a:lnTo>
                      <a:pt x="959068" y="137101"/>
                    </a:lnTo>
                    <a:lnTo>
                      <a:pt x="970676" y="119939"/>
                    </a:lnTo>
                    <a:lnTo>
                      <a:pt x="983340" y="103935"/>
                    </a:lnTo>
                    <a:lnTo>
                      <a:pt x="996771" y="89280"/>
                    </a:lnTo>
                    <a:lnTo>
                      <a:pt x="1011258" y="75493"/>
                    </a:lnTo>
                    <a:lnTo>
                      <a:pt x="1042053" y="51775"/>
                    </a:lnTo>
                    <a:lnTo>
                      <a:pt x="1076109" y="32877"/>
                    </a:lnTo>
                    <a:lnTo>
                      <a:pt x="1112373" y="18222"/>
                    </a:lnTo>
                    <a:lnTo>
                      <a:pt x="1150460" y="8099"/>
                    </a:lnTo>
                    <a:lnTo>
                      <a:pt x="1189985" y="2218"/>
                    </a:lnTo>
                    <a:lnTo>
                      <a:pt x="1230662" y="0"/>
                    </a:lnTo>
                    <a:lnTo>
                      <a:pt x="1272298" y="2218"/>
                    </a:lnTo>
                    <a:lnTo>
                      <a:pt x="1313646" y="8099"/>
                    </a:lnTo>
                    <a:lnTo>
                      <a:pt x="1355378" y="17933"/>
                    </a:lnTo>
                    <a:lnTo>
                      <a:pt x="1395959" y="31045"/>
                    </a:lnTo>
                    <a:lnTo>
                      <a:pt x="1435868" y="47436"/>
                    </a:lnTo>
                    <a:lnTo>
                      <a:pt x="1473955" y="67490"/>
                    </a:lnTo>
                    <a:lnTo>
                      <a:pt x="1510219" y="90437"/>
                    </a:lnTo>
                    <a:lnTo>
                      <a:pt x="1544275" y="116276"/>
                    </a:lnTo>
                    <a:lnTo>
                      <a:pt x="1575454" y="145393"/>
                    </a:lnTo>
                    <a:lnTo>
                      <a:pt x="1603372" y="177113"/>
                    </a:lnTo>
                    <a:lnTo>
                      <a:pt x="1628028" y="211437"/>
                    </a:lnTo>
                    <a:lnTo>
                      <a:pt x="1648366" y="248556"/>
                    </a:lnTo>
                    <a:lnTo>
                      <a:pt x="1664291" y="287508"/>
                    </a:lnTo>
                    <a:lnTo>
                      <a:pt x="1675132" y="329062"/>
                    </a:lnTo>
                    <a:lnTo>
                      <a:pt x="1680984" y="372834"/>
                    </a:lnTo>
                    <a:lnTo>
                      <a:pt x="1680600" y="418342"/>
                    </a:lnTo>
                    <a:lnTo>
                      <a:pt x="1678394" y="441674"/>
                    </a:lnTo>
                    <a:lnTo>
                      <a:pt x="1674460" y="465778"/>
                    </a:lnTo>
                    <a:lnTo>
                      <a:pt x="1668992" y="490171"/>
                    </a:lnTo>
                    <a:lnTo>
                      <a:pt x="1661413" y="514949"/>
                    </a:lnTo>
                    <a:lnTo>
                      <a:pt x="1652299" y="540114"/>
                    </a:lnTo>
                    <a:lnTo>
                      <a:pt x="1641458" y="565567"/>
                    </a:lnTo>
                    <a:lnTo>
                      <a:pt x="1628699" y="591503"/>
                    </a:lnTo>
                    <a:lnTo>
                      <a:pt x="1614213" y="617727"/>
                    </a:lnTo>
                    <a:lnTo>
                      <a:pt x="1645104" y="602398"/>
                    </a:lnTo>
                    <a:lnTo>
                      <a:pt x="1675132" y="588224"/>
                    </a:lnTo>
                    <a:lnTo>
                      <a:pt x="1704200" y="575402"/>
                    </a:lnTo>
                    <a:lnTo>
                      <a:pt x="1732117" y="563446"/>
                    </a:lnTo>
                    <a:lnTo>
                      <a:pt x="1759267" y="552455"/>
                    </a:lnTo>
                    <a:lnTo>
                      <a:pt x="1785361" y="543006"/>
                    </a:lnTo>
                    <a:lnTo>
                      <a:pt x="1834672" y="526230"/>
                    </a:lnTo>
                    <a:lnTo>
                      <a:pt x="1880338" y="513503"/>
                    </a:lnTo>
                    <a:lnTo>
                      <a:pt x="1921686" y="504730"/>
                    </a:lnTo>
                    <a:lnTo>
                      <a:pt x="1959773" y="498945"/>
                    </a:lnTo>
                    <a:lnTo>
                      <a:pt x="1993830" y="496727"/>
                    </a:lnTo>
                    <a:lnTo>
                      <a:pt x="2024338" y="497402"/>
                    </a:lnTo>
                    <a:lnTo>
                      <a:pt x="2050816" y="501451"/>
                    </a:lnTo>
                    <a:lnTo>
                      <a:pt x="2073649" y="508008"/>
                    </a:lnTo>
                    <a:lnTo>
                      <a:pt x="2092835" y="516782"/>
                    </a:lnTo>
                    <a:lnTo>
                      <a:pt x="2108473" y="528447"/>
                    </a:lnTo>
                    <a:lnTo>
                      <a:pt x="2120369" y="541945"/>
                    </a:lnTo>
                    <a:lnTo>
                      <a:pt x="2128715" y="557179"/>
                    </a:lnTo>
                    <a:lnTo>
                      <a:pt x="2133800" y="574726"/>
                    </a:lnTo>
                    <a:lnTo>
                      <a:pt x="2134951" y="593238"/>
                    </a:lnTo>
                    <a:lnTo>
                      <a:pt x="2132744" y="613678"/>
                    </a:lnTo>
                    <a:lnTo>
                      <a:pt x="2126989" y="635178"/>
                    </a:lnTo>
                    <a:lnTo>
                      <a:pt x="2117491" y="657450"/>
                    </a:lnTo>
                    <a:lnTo>
                      <a:pt x="2104827" y="680782"/>
                    </a:lnTo>
                    <a:lnTo>
                      <a:pt x="2088518" y="704789"/>
                    </a:lnTo>
                    <a:lnTo>
                      <a:pt x="2068947" y="729183"/>
                    </a:lnTo>
                    <a:lnTo>
                      <a:pt x="2045731" y="753576"/>
                    </a:lnTo>
                    <a:lnTo>
                      <a:pt x="2019253" y="778354"/>
                    </a:lnTo>
                    <a:lnTo>
                      <a:pt x="1989513" y="803229"/>
                    </a:lnTo>
                    <a:lnTo>
                      <a:pt x="1956511" y="827236"/>
                    </a:lnTo>
                    <a:lnTo>
                      <a:pt x="1920247" y="850954"/>
                    </a:lnTo>
                    <a:lnTo>
                      <a:pt x="1880338" y="873901"/>
                    </a:lnTo>
                    <a:lnTo>
                      <a:pt x="1837551" y="896076"/>
                    </a:lnTo>
                    <a:lnTo>
                      <a:pt x="1791501" y="917191"/>
                    </a:lnTo>
                    <a:lnTo>
                      <a:pt x="1742190" y="936956"/>
                    </a:lnTo>
                    <a:lnTo>
                      <a:pt x="1791885" y="919794"/>
                    </a:lnTo>
                    <a:lnTo>
                      <a:pt x="1838702" y="906296"/>
                    </a:lnTo>
                    <a:lnTo>
                      <a:pt x="1883312" y="896461"/>
                    </a:lnTo>
                    <a:lnTo>
                      <a:pt x="1924948" y="889520"/>
                    </a:lnTo>
                    <a:lnTo>
                      <a:pt x="1963802" y="886242"/>
                    </a:lnTo>
                    <a:lnTo>
                      <a:pt x="2000065" y="885856"/>
                    </a:lnTo>
                    <a:lnTo>
                      <a:pt x="2033067" y="888459"/>
                    </a:lnTo>
                    <a:lnTo>
                      <a:pt x="2063096" y="893569"/>
                    </a:lnTo>
                    <a:lnTo>
                      <a:pt x="2089958" y="901572"/>
                    </a:lnTo>
                    <a:lnTo>
                      <a:pt x="2113845" y="911792"/>
                    </a:lnTo>
                    <a:lnTo>
                      <a:pt x="2134567" y="924133"/>
                    </a:lnTo>
                    <a:lnTo>
                      <a:pt x="2151931" y="938691"/>
                    </a:lnTo>
                    <a:lnTo>
                      <a:pt x="2166130" y="955178"/>
                    </a:lnTo>
                    <a:lnTo>
                      <a:pt x="2176587" y="973400"/>
                    </a:lnTo>
                    <a:lnTo>
                      <a:pt x="2183878" y="993358"/>
                    </a:lnTo>
                    <a:lnTo>
                      <a:pt x="2187524" y="1014569"/>
                    </a:lnTo>
                    <a:lnTo>
                      <a:pt x="2187524" y="1037130"/>
                    </a:lnTo>
                    <a:lnTo>
                      <a:pt x="2183878" y="1060848"/>
                    </a:lnTo>
                    <a:lnTo>
                      <a:pt x="2176300" y="1085627"/>
                    </a:lnTo>
                    <a:lnTo>
                      <a:pt x="2164979" y="1111080"/>
                    </a:lnTo>
                    <a:lnTo>
                      <a:pt x="2149821" y="1137305"/>
                    </a:lnTo>
                    <a:lnTo>
                      <a:pt x="2130922" y="1163915"/>
                    </a:lnTo>
                    <a:lnTo>
                      <a:pt x="2107705" y="1190911"/>
                    </a:lnTo>
                    <a:lnTo>
                      <a:pt x="2080555" y="1218197"/>
                    </a:lnTo>
                    <a:lnTo>
                      <a:pt x="2048993" y="1245193"/>
                    </a:lnTo>
                    <a:lnTo>
                      <a:pt x="2013496" y="1272575"/>
                    </a:lnTo>
                    <a:lnTo>
                      <a:pt x="1973587" y="1299088"/>
                    </a:lnTo>
                    <a:lnTo>
                      <a:pt x="1929361" y="1325410"/>
                    </a:lnTo>
                    <a:lnTo>
                      <a:pt x="1880338" y="1350863"/>
                    </a:lnTo>
                    <a:lnTo>
                      <a:pt x="1827094" y="1375641"/>
                    </a:lnTo>
                    <a:lnTo>
                      <a:pt x="1769436" y="1399745"/>
                    </a:lnTo>
                    <a:lnTo>
                      <a:pt x="1707079" y="1422306"/>
                    </a:lnTo>
                    <a:lnTo>
                      <a:pt x="1733172" y="1427802"/>
                    </a:lnTo>
                    <a:lnTo>
                      <a:pt x="1757828" y="1433587"/>
                    </a:lnTo>
                    <a:lnTo>
                      <a:pt x="1781045" y="1440528"/>
                    </a:lnTo>
                    <a:lnTo>
                      <a:pt x="1802438" y="1448145"/>
                    </a:lnTo>
                    <a:lnTo>
                      <a:pt x="1822393" y="1456147"/>
                    </a:lnTo>
                    <a:lnTo>
                      <a:pt x="1840812" y="1465307"/>
                    </a:lnTo>
                    <a:lnTo>
                      <a:pt x="1857889" y="1474756"/>
                    </a:lnTo>
                    <a:lnTo>
                      <a:pt x="1873143" y="1484590"/>
                    </a:lnTo>
                    <a:lnTo>
                      <a:pt x="1900005" y="1506090"/>
                    </a:lnTo>
                    <a:lnTo>
                      <a:pt x="1921686" y="1529423"/>
                    </a:lnTo>
                    <a:lnTo>
                      <a:pt x="1937995" y="1554201"/>
                    </a:lnTo>
                    <a:lnTo>
                      <a:pt x="1949603" y="1580040"/>
                    </a:lnTo>
                    <a:lnTo>
                      <a:pt x="1956511" y="1606651"/>
                    </a:lnTo>
                    <a:lnTo>
                      <a:pt x="1959389" y="1634032"/>
                    </a:lnTo>
                    <a:lnTo>
                      <a:pt x="1958334" y="1661317"/>
                    </a:lnTo>
                    <a:lnTo>
                      <a:pt x="1953249" y="1688314"/>
                    </a:lnTo>
                    <a:lnTo>
                      <a:pt x="1944518" y="1714924"/>
                    </a:lnTo>
                    <a:lnTo>
                      <a:pt x="1932911" y="1740763"/>
                    </a:lnTo>
                    <a:lnTo>
                      <a:pt x="1918424" y="1765156"/>
                    </a:lnTo>
                    <a:lnTo>
                      <a:pt x="1901060" y="1788488"/>
                    </a:lnTo>
                    <a:lnTo>
                      <a:pt x="1881489" y="1809989"/>
                    </a:lnTo>
                    <a:lnTo>
                      <a:pt x="1859328" y="1828982"/>
                    </a:lnTo>
                    <a:lnTo>
                      <a:pt x="1835823" y="1846144"/>
                    </a:lnTo>
                    <a:lnTo>
                      <a:pt x="1810401" y="1859931"/>
                    </a:lnTo>
                    <a:lnTo>
                      <a:pt x="1783539" y="1870923"/>
                    </a:lnTo>
                    <a:lnTo>
                      <a:pt x="1755621" y="1878539"/>
                    </a:lnTo>
                    <a:lnTo>
                      <a:pt x="1727032" y="1882492"/>
                    </a:lnTo>
                    <a:lnTo>
                      <a:pt x="1697964" y="1882203"/>
                    </a:lnTo>
                    <a:lnTo>
                      <a:pt x="1668608" y="1877479"/>
                    </a:lnTo>
                    <a:lnTo>
                      <a:pt x="1638868" y="1868319"/>
                    </a:lnTo>
                    <a:lnTo>
                      <a:pt x="1609895" y="1854146"/>
                    </a:lnTo>
                    <a:lnTo>
                      <a:pt x="1581210" y="1834478"/>
                    </a:lnTo>
                    <a:lnTo>
                      <a:pt x="1553293" y="1808928"/>
                    </a:lnTo>
                    <a:lnTo>
                      <a:pt x="1526527" y="1777593"/>
                    </a:lnTo>
                    <a:lnTo>
                      <a:pt x="1513480" y="1759757"/>
                    </a:lnTo>
                    <a:lnTo>
                      <a:pt x="1501104" y="1740088"/>
                    </a:lnTo>
                    <a:lnTo>
                      <a:pt x="1488825" y="1718877"/>
                    </a:lnTo>
                    <a:lnTo>
                      <a:pt x="1477217" y="1695930"/>
                    </a:lnTo>
                    <a:lnTo>
                      <a:pt x="1444502" y="1713478"/>
                    </a:lnTo>
                    <a:lnTo>
                      <a:pt x="1410829" y="1728036"/>
                    </a:lnTo>
                    <a:lnTo>
                      <a:pt x="1375333" y="1739703"/>
                    </a:lnTo>
                    <a:lnTo>
                      <a:pt x="1338686" y="1748476"/>
                    </a:lnTo>
                    <a:lnTo>
                      <a:pt x="1300982" y="1754261"/>
                    </a:lnTo>
                    <a:lnTo>
                      <a:pt x="1262129" y="1757539"/>
                    </a:lnTo>
                    <a:lnTo>
                      <a:pt x="1222987" y="1757925"/>
                    </a:lnTo>
                    <a:lnTo>
                      <a:pt x="1182790" y="1756479"/>
                    </a:lnTo>
                    <a:lnTo>
                      <a:pt x="1142497" y="1752043"/>
                    </a:lnTo>
                    <a:lnTo>
                      <a:pt x="1101916" y="1745873"/>
                    </a:lnTo>
                    <a:lnTo>
                      <a:pt x="1061240" y="1737485"/>
                    </a:lnTo>
                    <a:lnTo>
                      <a:pt x="1020659" y="1727265"/>
                    </a:lnTo>
                    <a:lnTo>
                      <a:pt x="980078" y="1715310"/>
                    </a:lnTo>
                    <a:lnTo>
                      <a:pt x="940169" y="1701426"/>
                    </a:lnTo>
                    <a:lnTo>
                      <a:pt x="900643" y="1686096"/>
                    </a:lnTo>
                    <a:lnTo>
                      <a:pt x="862269" y="1669320"/>
                    </a:lnTo>
                    <a:lnTo>
                      <a:pt x="824470" y="1651098"/>
                    </a:lnTo>
                    <a:lnTo>
                      <a:pt x="787919" y="1631815"/>
                    </a:lnTo>
                    <a:lnTo>
                      <a:pt x="752711" y="1611375"/>
                    </a:lnTo>
                    <a:lnTo>
                      <a:pt x="718654" y="1589971"/>
                    </a:lnTo>
                    <a:lnTo>
                      <a:pt x="686323" y="1567314"/>
                    </a:lnTo>
                    <a:lnTo>
                      <a:pt x="655912" y="1544367"/>
                    </a:lnTo>
                    <a:lnTo>
                      <a:pt x="627227" y="1520649"/>
                    </a:lnTo>
                    <a:lnTo>
                      <a:pt x="600748" y="1496641"/>
                    </a:lnTo>
                    <a:lnTo>
                      <a:pt x="576477" y="1471863"/>
                    </a:lnTo>
                    <a:lnTo>
                      <a:pt x="554412" y="1447084"/>
                    </a:lnTo>
                    <a:lnTo>
                      <a:pt x="535128" y="1421920"/>
                    </a:lnTo>
                    <a:lnTo>
                      <a:pt x="518819" y="1397142"/>
                    </a:lnTo>
                    <a:lnTo>
                      <a:pt x="505388" y="1371978"/>
                    </a:lnTo>
                    <a:lnTo>
                      <a:pt x="494932" y="1347199"/>
                    </a:lnTo>
                    <a:lnTo>
                      <a:pt x="487641" y="1323192"/>
                    </a:lnTo>
                    <a:close/>
                  </a:path>
                </a:pathLst>
              </a:custGeom>
              <a:solidFill>
                <a:srgbClr val="DDDDDD"/>
              </a:solidFill>
              <a:ln w="0" cap="flat" cmpd="sng" algn="ctr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6739688" y="3375707"/>
                <a:ext cx="2158167" cy="1856944"/>
              </a:xfrm>
              <a:custGeom>
                <a:avLst/>
                <a:gdLst/>
                <a:ahLst/>
                <a:cxnLst/>
                <a:rect l="0" t="0" r="0" b="0"/>
                <a:pathLst>
                  <a:path w="2158167" h="1856944">
                    <a:moveTo>
                      <a:pt x="477183" y="1281541"/>
                    </a:moveTo>
                    <a:lnTo>
                      <a:pt x="436507" y="1300149"/>
                    </a:lnTo>
                    <a:lnTo>
                      <a:pt x="398420" y="1313647"/>
                    </a:lnTo>
                    <a:lnTo>
                      <a:pt x="362541" y="1322710"/>
                    </a:lnTo>
                    <a:lnTo>
                      <a:pt x="329251" y="1327821"/>
                    </a:lnTo>
                    <a:lnTo>
                      <a:pt x="298072" y="1328977"/>
                    </a:lnTo>
                    <a:lnTo>
                      <a:pt x="269003" y="1325989"/>
                    </a:lnTo>
                    <a:lnTo>
                      <a:pt x="242141" y="1319818"/>
                    </a:lnTo>
                    <a:lnTo>
                      <a:pt x="217486" y="1310369"/>
                    </a:lnTo>
                    <a:lnTo>
                      <a:pt x="195037" y="1297932"/>
                    </a:lnTo>
                    <a:lnTo>
                      <a:pt x="174698" y="1282988"/>
                    </a:lnTo>
                    <a:lnTo>
                      <a:pt x="156662" y="1265536"/>
                    </a:lnTo>
                    <a:lnTo>
                      <a:pt x="140258" y="1245868"/>
                    </a:lnTo>
                    <a:lnTo>
                      <a:pt x="126155" y="1224368"/>
                    </a:lnTo>
                    <a:lnTo>
                      <a:pt x="114163" y="1201035"/>
                    </a:lnTo>
                    <a:lnTo>
                      <a:pt x="103994" y="1176257"/>
                    </a:lnTo>
                    <a:lnTo>
                      <a:pt x="96031" y="1150707"/>
                    </a:lnTo>
                    <a:lnTo>
                      <a:pt x="89891" y="1124193"/>
                    </a:lnTo>
                    <a:lnTo>
                      <a:pt x="85574" y="1097197"/>
                    </a:lnTo>
                    <a:lnTo>
                      <a:pt x="83368" y="1069526"/>
                    </a:lnTo>
                    <a:lnTo>
                      <a:pt x="82984" y="1042144"/>
                    </a:lnTo>
                    <a:lnTo>
                      <a:pt x="84135" y="1014859"/>
                    </a:lnTo>
                    <a:lnTo>
                      <a:pt x="87397" y="987863"/>
                    </a:lnTo>
                    <a:lnTo>
                      <a:pt x="92482" y="961638"/>
                    </a:lnTo>
                    <a:lnTo>
                      <a:pt x="99005" y="936474"/>
                    </a:lnTo>
                    <a:lnTo>
                      <a:pt x="107256" y="912467"/>
                    </a:lnTo>
                    <a:lnTo>
                      <a:pt x="117425" y="889809"/>
                    </a:lnTo>
                    <a:lnTo>
                      <a:pt x="129417" y="869466"/>
                    </a:lnTo>
                    <a:lnTo>
                      <a:pt x="142848" y="850472"/>
                    </a:lnTo>
                    <a:lnTo>
                      <a:pt x="157718" y="834082"/>
                    </a:lnTo>
                    <a:lnTo>
                      <a:pt x="174411" y="820198"/>
                    </a:lnTo>
                    <a:lnTo>
                      <a:pt x="192542" y="809303"/>
                    </a:lnTo>
                    <a:lnTo>
                      <a:pt x="212497" y="800915"/>
                    </a:lnTo>
                    <a:lnTo>
                      <a:pt x="176522" y="802362"/>
                    </a:lnTo>
                    <a:lnTo>
                      <a:pt x="144287" y="799469"/>
                    </a:lnTo>
                    <a:lnTo>
                      <a:pt x="115315" y="793299"/>
                    </a:lnTo>
                    <a:lnTo>
                      <a:pt x="89891" y="783753"/>
                    </a:lnTo>
                    <a:lnTo>
                      <a:pt x="68114" y="771412"/>
                    </a:lnTo>
                    <a:lnTo>
                      <a:pt x="49311" y="756468"/>
                    </a:lnTo>
                    <a:lnTo>
                      <a:pt x="33289" y="739307"/>
                    </a:lnTo>
                    <a:lnTo>
                      <a:pt x="21009" y="719638"/>
                    </a:lnTo>
                    <a:lnTo>
                      <a:pt x="11224" y="698523"/>
                    </a:lnTo>
                    <a:lnTo>
                      <a:pt x="4700" y="675962"/>
                    </a:lnTo>
                    <a:lnTo>
                      <a:pt x="671" y="652244"/>
                    </a:lnTo>
                    <a:lnTo>
                      <a:pt x="0" y="627466"/>
                    </a:lnTo>
                    <a:lnTo>
                      <a:pt x="1439" y="602301"/>
                    </a:lnTo>
                    <a:lnTo>
                      <a:pt x="5372" y="576848"/>
                    </a:lnTo>
                    <a:lnTo>
                      <a:pt x="12280" y="551298"/>
                    </a:lnTo>
                    <a:lnTo>
                      <a:pt x="21393" y="525845"/>
                    </a:lnTo>
                    <a:lnTo>
                      <a:pt x="32618" y="501356"/>
                    </a:lnTo>
                    <a:lnTo>
                      <a:pt x="46433" y="477734"/>
                    </a:lnTo>
                    <a:lnTo>
                      <a:pt x="62358" y="455077"/>
                    </a:lnTo>
                    <a:lnTo>
                      <a:pt x="80106" y="434347"/>
                    </a:lnTo>
                    <a:lnTo>
                      <a:pt x="100060" y="415065"/>
                    </a:lnTo>
                    <a:lnTo>
                      <a:pt x="122126" y="397903"/>
                    </a:lnTo>
                    <a:lnTo>
                      <a:pt x="145726" y="383344"/>
                    </a:lnTo>
                    <a:lnTo>
                      <a:pt x="171437" y="371292"/>
                    </a:lnTo>
                    <a:lnTo>
                      <a:pt x="198299" y="362229"/>
                    </a:lnTo>
                    <a:lnTo>
                      <a:pt x="227367" y="356348"/>
                    </a:lnTo>
                    <a:lnTo>
                      <a:pt x="257395" y="354130"/>
                    </a:lnTo>
                    <a:lnTo>
                      <a:pt x="289342" y="355673"/>
                    </a:lnTo>
                    <a:lnTo>
                      <a:pt x="322343" y="361458"/>
                    </a:lnTo>
                    <a:lnTo>
                      <a:pt x="356401" y="371678"/>
                    </a:lnTo>
                    <a:lnTo>
                      <a:pt x="391897" y="387008"/>
                    </a:lnTo>
                    <a:lnTo>
                      <a:pt x="428544" y="406966"/>
                    </a:lnTo>
                    <a:lnTo>
                      <a:pt x="423843" y="374185"/>
                    </a:lnTo>
                    <a:lnTo>
                      <a:pt x="421349" y="342175"/>
                    </a:lnTo>
                    <a:lnTo>
                      <a:pt x="420965" y="311515"/>
                    </a:lnTo>
                    <a:lnTo>
                      <a:pt x="422788" y="281627"/>
                    </a:lnTo>
                    <a:lnTo>
                      <a:pt x="426337" y="252895"/>
                    </a:lnTo>
                    <a:lnTo>
                      <a:pt x="431806" y="225513"/>
                    </a:lnTo>
                    <a:lnTo>
                      <a:pt x="438713" y="199674"/>
                    </a:lnTo>
                    <a:lnTo>
                      <a:pt x="447731" y="175282"/>
                    </a:lnTo>
                    <a:lnTo>
                      <a:pt x="457901" y="152335"/>
                    </a:lnTo>
                    <a:lnTo>
                      <a:pt x="469508" y="131124"/>
                    </a:lnTo>
                    <a:lnTo>
                      <a:pt x="482556" y="111841"/>
                    </a:lnTo>
                    <a:lnTo>
                      <a:pt x="497042" y="94679"/>
                    </a:lnTo>
                    <a:lnTo>
                      <a:pt x="512679" y="79446"/>
                    </a:lnTo>
                    <a:lnTo>
                      <a:pt x="528988" y="66333"/>
                    </a:lnTo>
                    <a:lnTo>
                      <a:pt x="546736" y="55342"/>
                    </a:lnTo>
                    <a:lnTo>
                      <a:pt x="564868" y="46568"/>
                    </a:lnTo>
                    <a:lnTo>
                      <a:pt x="584152" y="40783"/>
                    </a:lnTo>
                    <a:lnTo>
                      <a:pt x="603723" y="37120"/>
                    </a:lnTo>
                    <a:lnTo>
                      <a:pt x="623965" y="36445"/>
                    </a:lnTo>
                    <a:lnTo>
                      <a:pt x="645071" y="38277"/>
                    </a:lnTo>
                    <a:lnTo>
                      <a:pt x="666080" y="43001"/>
                    </a:lnTo>
                    <a:lnTo>
                      <a:pt x="687474" y="51003"/>
                    </a:lnTo>
                    <a:lnTo>
                      <a:pt x="709251" y="61898"/>
                    </a:lnTo>
                    <a:lnTo>
                      <a:pt x="730645" y="76168"/>
                    </a:lnTo>
                    <a:lnTo>
                      <a:pt x="752327" y="93618"/>
                    </a:lnTo>
                    <a:lnTo>
                      <a:pt x="773720" y="114348"/>
                    </a:lnTo>
                    <a:lnTo>
                      <a:pt x="795114" y="138837"/>
                    </a:lnTo>
                    <a:lnTo>
                      <a:pt x="816124" y="166893"/>
                    </a:lnTo>
                    <a:lnTo>
                      <a:pt x="836846" y="198614"/>
                    </a:lnTo>
                    <a:lnTo>
                      <a:pt x="856800" y="234287"/>
                    </a:lnTo>
                    <a:lnTo>
                      <a:pt x="876371" y="273625"/>
                    </a:lnTo>
                    <a:lnTo>
                      <a:pt x="894886" y="317397"/>
                    </a:lnTo>
                    <a:lnTo>
                      <a:pt x="896997" y="290015"/>
                    </a:lnTo>
                    <a:lnTo>
                      <a:pt x="900259" y="263790"/>
                    </a:lnTo>
                    <a:lnTo>
                      <a:pt x="904960" y="239012"/>
                    </a:lnTo>
                    <a:lnTo>
                      <a:pt x="910812" y="215679"/>
                    </a:lnTo>
                    <a:lnTo>
                      <a:pt x="917719" y="193793"/>
                    </a:lnTo>
                    <a:lnTo>
                      <a:pt x="926066" y="173064"/>
                    </a:lnTo>
                    <a:lnTo>
                      <a:pt x="935468" y="153395"/>
                    </a:lnTo>
                    <a:lnTo>
                      <a:pt x="946020" y="135173"/>
                    </a:lnTo>
                    <a:lnTo>
                      <a:pt x="957533" y="118012"/>
                    </a:lnTo>
                    <a:lnTo>
                      <a:pt x="969908" y="102392"/>
                    </a:lnTo>
                    <a:lnTo>
                      <a:pt x="983339" y="87834"/>
                    </a:lnTo>
                    <a:lnTo>
                      <a:pt x="997442" y="74336"/>
                    </a:lnTo>
                    <a:lnTo>
                      <a:pt x="1027950" y="51003"/>
                    </a:lnTo>
                    <a:lnTo>
                      <a:pt x="1061239" y="32010"/>
                    </a:lnTo>
                    <a:lnTo>
                      <a:pt x="1097215" y="17837"/>
                    </a:lnTo>
                    <a:lnTo>
                      <a:pt x="1134917" y="7617"/>
                    </a:lnTo>
                    <a:lnTo>
                      <a:pt x="1174059" y="1832"/>
                    </a:lnTo>
                    <a:lnTo>
                      <a:pt x="1213968" y="0"/>
                    </a:lnTo>
                    <a:lnTo>
                      <a:pt x="1254933" y="1832"/>
                    </a:lnTo>
                    <a:lnTo>
                      <a:pt x="1295897" y="7617"/>
                    </a:lnTo>
                    <a:lnTo>
                      <a:pt x="1336862" y="17065"/>
                    </a:lnTo>
                    <a:lnTo>
                      <a:pt x="1377058" y="30178"/>
                    </a:lnTo>
                    <a:lnTo>
                      <a:pt x="1416296" y="46568"/>
                    </a:lnTo>
                    <a:lnTo>
                      <a:pt x="1453999" y="66333"/>
                    </a:lnTo>
                    <a:lnTo>
                      <a:pt x="1489879" y="88894"/>
                    </a:lnTo>
                    <a:lnTo>
                      <a:pt x="1523265" y="114733"/>
                    </a:lnTo>
                    <a:lnTo>
                      <a:pt x="1554060" y="143175"/>
                    </a:lnTo>
                    <a:lnTo>
                      <a:pt x="1581977" y="174510"/>
                    </a:lnTo>
                    <a:lnTo>
                      <a:pt x="1605865" y="208448"/>
                    </a:lnTo>
                    <a:lnTo>
                      <a:pt x="1626204" y="244893"/>
                    </a:lnTo>
                    <a:lnTo>
                      <a:pt x="1641745" y="283459"/>
                    </a:lnTo>
                    <a:lnTo>
                      <a:pt x="1652682" y="324628"/>
                    </a:lnTo>
                    <a:lnTo>
                      <a:pt x="1658150" y="367628"/>
                    </a:lnTo>
                    <a:lnTo>
                      <a:pt x="1658150" y="412461"/>
                    </a:lnTo>
                    <a:lnTo>
                      <a:pt x="1655559" y="435794"/>
                    </a:lnTo>
                    <a:lnTo>
                      <a:pt x="1651915" y="459126"/>
                    </a:lnTo>
                    <a:lnTo>
                      <a:pt x="1646158" y="483133"/>
                    </a:lnTo>
                    <a:lnTo>
                      <a:pt x="1639250" y="507622"/>
                    </a:lnTo>
                    <a:lnTo>
                      <a:pt x="1630233" y="532401"/>
                    </a:lnTo>
                    <a:lnTo>
                      <a:pt x="1619296" y="557854"/>
                    </a:lnTo>
                    <a:lnTo>
                      <a:pt x="1607016" y="583404"/>
                    </a:lnTo>
                    <a:lnTo>
                      <a:pt x="1592434" y="609243"/>
                    </a:lnTo>
                    <a:lnTo>
                      <a:pt x="1622942" y="594299"/>
                    </a:lnTo>
                    <a:lnTo>
                      <a:pt x="1652682" y="580126"/>
                    </a:lnTo>
                    <a:lnTo>
                      <a:pt x="1681271" y="567303"/>
                    </a:lnTo>
                    <a:lnTo>
                      <a:pt x="1708900" y="555637"/>
                    </a:lnTo>
                    <a:lnTo>
                      <a:pt x="1761472" y="535293"/>
                    </a:lnTo>
                    <a:lnTo>
                      <a:pt x="1810016" y="518903"/>
                    </a:lnTo>
                    <a:lnTo>
                      <a:pt x="1855010" y="506465"/>
                    </a:lnTo>
                    <a:lnTo>
                      <a:pt x="1895974" y="497402"/>
                    </a:lnTo>
                    <a:lnTo>
                      <a:pt x="1933293" y="491907"/>
                    </a:lnTo>
                    <a:lnTo>
                      <a:pt x="1967063" y="489689"/>
                    </a:lnTo>
                    <a:lnTo>
                      <a:pt x="1996803" y="490846"/>
                    </a:lnTo>
                    <a:lnTo>
                      <a:pt x="2023281" y="494510"/>
                    </a:lnTo>
                    <a:lnTo>
                      <a:pt x="2045729" y="500680"/>
                    </a:lnTo>
                    <a:lnTo>
                      <a:pt x="2064917" y="509743"/>
                    </a:lnTo>
                    <a:lnTo>
                      <a:pt x="2080171" y="521024"/>
                    </a:lnTo>
                    <a:lnTo>
                      <a:pt x="2092162" y="534137"/>
                    </a:lnTo>
                    <a:lnTo>
                      <a:pt x="2100125" y="549466"/>
                    </a:lnTo>
                    <a:lnTo>
                      <a:pt x="2105209" y="566628"/>
                    </a:lnTo>
                    <a:lnTo>
                      <a:pt x="2106265" y="585236"/>
                    </a:lnTo>
                    <a:lnTo>
                      <a:pt x="2104058" y="605290"/>
                    </a:lnTo>
                    <a:lnTo>
                      <a:pt x="2098303" y="626405"/>
                    </a:lnTo>
                    <a:lnTo>
                      <a:pt x="2088900" y="648580"/>
                    </a:lnTo>
                    <a:lnTo>
                      <a:pt x="2076525" y="671527"/>
                    </a:lnTo>
                    <a:lnTo>
                      <a:pt x="2060216" y="695245"/>
                    </a:lnTo>
                    <a:lnTo>
                      <a:pt x="2041029" y="719252"/>
                    </a:lnTo>
                    <a:lnTo>
                      <a:pt x="2018196" y="743356"/>
                    </a:lnTo>
                    <a:lnTo>
                      <a:pt x="1992005" y="767749"/>
                    </a:lnTo>
                    <a:lnTo>
                      <a:pt x="1962649" y="792142"/>
                    </a:lnTo>
                    <a:lnTo>
                      <a:pt x="1930031" y="815860"/>
                    </a:lnTo>
                    <a:lnTo>
                      <a:pt x="1894152" y="839192"/>
                    </a:lnTo>
                    <a:lnTo>
                      <a:pt x="1855010" y="862138"/>
                    </a:lnTo>
                    <a:lnTo>
                      <a:pt x="1812894" y="884024"/>
                    </a:lnTo>
                    <a:lnTo>
                      <a:pt x="1767228" y="904753"/>
                    </a:lnTo>
                    <a:lnTo>
                      <a:pt x="1718686" y="924133"/>
                    </a:lnTo>
                    <a:lnTo>
                      <a:pt x="1767613" y="907357"/>
                    </a:lnTo>
                    <a:lnTo>
                      <a:pt x="1814046" y="893859"/>
                    </a:lnTo>
                    <a:lnTo>
                      <a:pt x="1857888" y="884024"/>
                    </a:lnTo>
                    <a:lnTo>
                      <a:pt x="1898852" y="877468"/>
                    </a:lnTo>
                    <a:lnTo>
                      <a:pt x="1937323" y="874190"/>
                    </a:lnTo>
                    <a:lnTo>
                      <a:pt x="1972819" y="873805"/>
                    </a:lnTo>
                    <a:lnTo>
                      <a:pt x="2005437" y="876311"/>
                    </a:lnTo>
                    <a:lnTo>
                      <a:pt x="2035176" y="881422"/>
                    </a:lnTo>
                    <a:lnTo>
                      <a:pt x="2062038" y="889135"/>
                    </a:lnTo>
                    <a:lnTo>
                      <a:pt x="2085638" y="899355"/>
                    </a:lnTo>
                    <a:lnTo>
                      <a:pt x="2105881" y="911696"/>
                    </a:lnTo>
                    <a:lnTo>
                      <a:pt x="2122958" y="925868"/>
                    </a:lnTo>
                    <a:lnTo>
                      <a:pt x="2137060" y="942355"/>
                    </a:lnTo>
                    <a:lnTo>
                      <a:pt x="2147613" y="960192"/>
                    </a:lnTo>
                    <a:lnTo>
                      <a:pt x="2154521" y="979860"/>
                    </a:lnTo>
                    <a:lnTo>
                      <a:pt x="2158166" y="1000975"/>
                    </a:lnTo>
                    <a:lnTo>
                      <a:pt x="2158166" y="1023247"/>
                    </a:lnTo>
                    <a:lnTo>
                      <a:pt x="2154521" y="1046579"/>
                    </a:lnTo>
                    <a:lnTo>
                      <a:pt x="2147229" y="1070972"/>
                    </a:lnTo>
                    <a:lnTo>
                      <a:pt x="2136005" y="1096136"/>
                    </a:lnTo>
                    <a:lnTo>
                      <a:pt x="2121135" y="1121975"/>
                    </a:lnTo>
                    <a:lnTo>
                      <a:pt x="2102236" y="1148200"/>
                    </a:lnTo>
                    <a:lnTo>
                      <a:pt x="2079403" y="1174811"/>
                    </a:lnTo>
                    <a:lnTo>
                      <a:pt x="2052637" y="1201807"/>
                    </a:lnTo>
                    <a:lnTo>
                      <a:pt x="2021458" y="1228321"/>
                    </a:lnTo>
                    <a:lnTo>
                      <a:pt x="1986249" y="1254931"/>
                    </a:lnTo>
                    <a:lnTo>
                      <a:pt x="1946724" y="1281541"/>
                    </a:lnTo>
                    <a:lnTo>
                      <a:pt x="1903170" y="1307477"/>
                    </a:lnTo>
                    <a:lnTo>
                      <a:pt x="1855010" y="1332545"/>
                    </a:lnTo>
                    <a:lnTo>
                      <a:pt x="1802437" y="1357034"/>
                    </a:lnTo>
                    <a:lnTo>
                      <a:pt x="1745451" y="1380655"/>
                    </a:lnTo>
                    <a:lnTo>
                      <a:pt x="1683861" y="1403313"/>
                    </a:lnTo>
                    <a:lnTo>
                      <a:pt x="1709955" y="1408423"/>
                    </a:lnTo>
                    <a:lnTo>
                      <a:pt x="1734227" y="1414208"/>
                    </a:lnTo>
                    <a:lnTo>
                      <a:pt x="1756772" y="1421149"/>
                    </a:lnTo>
                    <a:lnTo>
                      <a:pt x="1778166" y="1428381"/>
                    </a:lnTo>
                    <a:lnTo>
                      <a:pt x="1797737" y="1436480"/>
                    </a:lnTo>
                    <a:lnTo>
                      <a:pt x="1815868" y="1445157"/>
                    </a:lnTo>
                    <a:lnTo>
                      <a:pt x="1848103" y="1464536"/>
                    </a:lnTo>
                    <a:lnTo>
                      <a:pt x="1874581" y="1485651"/>
                    </a:lnTo>
                    <a:lnTo>
                      <a:pt x="1895590" y="1508983"/>
                    </a:lnTo>
                    <a:lnTo>
                      <a:pt x="1911899" y="1533376"/>
                    </a:lnTo>
                    <a:lnTo>
                      <a:pt x="1923508" y="1558926"/>
                    </a:lnTo>
                    <a:lnTo>
                      <a:pt x="1930415" y="1585151"/>
                    </a:lnTo>
                    <a:lnTo>
                      <a:pt x="1932910" y="1611761"/>
                    </a:lnTo>
                    <a:lnTo>
                      <a:pt x="1931854" y="1638661"/>
                    </a:lnTo>
                    <a:lnTo>
                      <a:pt x="1926769" y="1665657"/>
                    </a:lnTo>
                    <a:lnTo>
                      <a:pt x="1918423" y="1691881"/>
                    </a:lnTo>
                    <a:lnTo>
                      <a:pt x="1906815" y="1717431"/>
                    </a:lnTo>
                    <a:lnTo>
                      <a:pt x="1892712" y="1741438"/>
                    </a:lnTo>
                    <a:lnTo>
                      <a:pt x="1875252" y="1764385"/>
                    </a:lnTo>
                    <a:lnTo>
                      <a:pt x="1856065" y="1785500"/>
                    </a:lnTo>
                    <a:lnTo>
                      <a:pt x="1834288" y="1804494"/>
                    </a:lnTo>
                    <a:lnTo>
                      <a:pt x="1810784" y="1821270"/>
                    </a:lnTo>
                    <a:lnTo>
                      <a:pt x="1785744" y="1835057"/>
                    </a:lnTo>
                    <a:lnTo>
                      <a:pt x="1759650" y="1845663"/>
                    </a:lnTo>
                    <a:lnTo>
                      <a:pt x="1732117" y="1853279"/>
                    </a:lnTo>
                    <a:lnTo>
                      <a:pt x="1703815" y="1856943"/>
                    </a:lnTo>
                    <a:lnTo>
                      <a:pt x="1675130" y="1856943"/>
                    </a:lnTo>
                    <a:lnTo>
                      <a:pt x="1646158" y="1852219"/>
                    </a:lnTo>
                    <a:lnTo>
                      <a:pt x="1616802" y="1843156"/>
                    </a:lnTo>
                    <a:lnTo>
                      <a:pt x="1588117" y="1828887"/>
                    </a:lnTo>
                    <a:lnTo>
                      <a:pt x="1559816" y="1809604"/>
                    </a:lnTo>
                    <a:lnTo>
                      <a:pt x="1532282" y="1784825"/>
                    </a:lnTo>
                    <a:lnTo>
                      <a:pt x="1505804" y="1753876"/>
                    </a:lnTo>
                    <a:lnTo>
                      <a:pt x="1480765" y="1716660"/>
                    </a:lnTo>
                    <a:lnTo>
                      <a:pt x="1468869" y="1695545"/>
                    </a:lnTo>
                    <a:lnTo>
                      <a:pt x="1457261" y="1672984"/>
                    </a:lnTo>
                    <a:lnTo>
                      <a:pt x="1425314" y="1690435"/>
                    </a:lnTo>
                    <a:lnTo>
                      <a:pt x="1391641" y="1704994"/>
                    </a:lnTo>
                    <a:lnTo>
                      <a:pt x="1356816" y="1716274"/>
                    </a:lnTo>
                    <a:lnTo>
                      <a:pt x="1320553" y="1724662"/>
                    </a:lnTo>
                    <a:lnTo>
                      <a:pt x="1283234" y="1730544"/>
                    </a:lnTo>
                    <a:lnTo>
                      <a:pt x="1245147" y="1733822"/>
                    </a:lnTo>
                    <a:lnTo>
                      <a:pt x="1206294" y="1734497"/>
                    </a:lnTo>
                    <a:lnTo>
                      <a:pt x="1166768" y="1732665"/>
                    </a:lnTo>
                    <a:lnTo>
                      <a:pt x="1126955" y="1728712"/>
                    </a:lnTo>
                    <a:lnTo>
                      <a:pt x="1087046" y="1722541"/>
                    </a:lnTo>
                    <a:lnTo>
                      <a:pt x="1046753" y="1714153"/>
                    </a:lnTo>
                    <a:lnTo>
                      <a:pt x="1006555" y="1704319"/>
                    </a:lnTo>
                    <a:lnTo>
                      <a:pt x="966646" y="1692267"/>
                    </a:lnTo>
                    <a:lnTo>
                      <a:pt x="927504" y="1678769"/>
                    </a:lnTo>
                    <a:lnTo>
                      <a:pt x="888651" y="1663439"/>
                    </a:lnTo>
                    <a:lnTo>
                      <a:pt x="850660" y="1646663"/>
                    </a:lnTo>
                    <a:lnTo>
                      <a:pt x="813246" y="1628826"/>
                    </a:lnTo>
                    <a:lnTo>
                      <a:pt x="776982" y="1609929"/>
                    </a:lnTo>
                    <a:lnTo>
                      <a:pt x="742158" y="1589489"/>
                    </a:lnTo>
                    <a:lnTo>
                      <a:pt x="708867" y="1568375"/>
                    </a:lnTo>
                    <a:lnTo>
                      <a:pt x="676921" y="1546488"/>
                    </a:lnTo>
                    <a:lnTo>
                      <a:pt x="646798" y="1523542"/>
                    </a:lnTo>
                    <a:lnTo>
                      <a:pt x="618592" y="1500209"/>
                    </a:lnTo>
                    <a:lnTo>
                      <a:pt x="592498" y="1476202"/>
                    </a:lnTo>
                    <a:lnTo>
                      <a:pt x="568514" y="1452099"/>
                    </a:lnTo>
                    <a:lnTo>
                      <a:pt x="546736" y="1427320"/>
                    </a:lnTo>
                    <a:lnTo>
                      <a:pt x="527934" y="1402927"/>
                    </a:lnTo>
                    <a:lnTo>
                      <a:pt x="511624" y="1378149"/>
                    </a:lnTo>
                    <a:lnTo>
                      <a:pt x="498193" y="1353756"/>
                    </a:lnTo>
                    <a:lnTo>
                      <a:pt x="488024" y="1329267"/>
                    </a:lnTo>
                    <a:lnTo>
                      <a:pt x="480733" y="1305259"/>
                    </a:lnTo>
                    <a:close/>
                  </a:path>
                </a:pathLst>
              </a:custGeom>
              <a:solidFill>
                <a:srgbClr val="D5D5D5"/>
              </a:solidFill>
              <a:ln w="0" cap="flat" cmpd="sng" algn="ctr">
                <a:solidFill>
                  <a:srgbClr val="D5D5D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6754175" y="3388048"/>
                <a:ext cx="2129104" cy="1832261"/>
              </a:xfrm>
              <a:custGeom>
                <a:avLst/>
                <a:gdLst/>
                <a:ahLst/>
                <a:cxnLst/>
                <a:rect l="0" t="0" r="0" b="0"/>
                <a:pathLst>
                  <a:path w="2129104" h="1832261">
                    <a:moveTo>
                      <a:pt x="470662" y="1264475"/>
                    </a:moveTo>
                    <a:lnTo>
                      <a:pt x="430752" y="1282698"/>
                    </a:lnTo>
                    <a:lnTo>
                      <a:pt x="393433" y="1296196"/>
                    </a:lnTo>
                    <a:lnTo>
                      <a:pt x="357841" y="1305259"/>
                    </a:lnTo>
                    <a:lnTo>
                      <a:pt x="324839" y="1310080"/>
                    </a:lnTo>
                    <a:lnTo>
                      <a:pt x="294044" y="1311140"/>
                    </a:lnTo>
                    <a:lnTo>
                      <a:pt x="265455" y="1308248"/>
                    </a:lnTo>
                    <a:lnTo>
                      <a:pt x="238976" y="1301981"/>
                    </a:lnTo>
                    <a:lnTo>
                      <a:pt x="214609" y="1292918"/>
                    </a:lnTo>
                    <a:lnTo>
                      <a:pt x="192544" y="1280480"/>
                    </a:lnTo>
                    <a:lnTo>
                      <a:pt x="172589" y="1265633"/>
                    </a:lnTo>
                    <a:lnTo>
                      <a:pt x="154457" y="1248471"/>
                    </a:lnTo>
                    <a:lnTo>
                      <a:pt x="138531" y="1229188"/>
                    </a:lnTo>
                    <a:lnTo>
                      <a:pt x="124717" y="1207977"/>
                    </a:lnTo>
                    <a:lnTo>
                      <a:pt x="112725" y="1185030"/>
                    </a:lnTo>
                    <a:lnTo>
                      <a:pt x="102940" y="1160637"/>
                    </a:lnTo>
                    <a:lnTo>
                      <a:pt x="94977" y="1135473"/>
                    </a:lnTo>
                    <a:lnTo>
                      <a:pt x="88837" y="1109248"/>
                    </a:lnTo>
                    <a:lnTo>
                      <a:pt x="84520" y="1082638"/>
                    </a:lnTo>
                    <a:lnTo>
                      <a:pt x="82313" y="1055353"/>
                    </a:lnTo>
                    <a:lnTo>
                      <a:pt x="81929" y="1028356"/>
                    </a:lnTo>
                    <a:lnTo>
                      <a:pt x="82984" y="1001360"/>
                    </a:lnTo>
                    <a:lnTo>
                      <a:pt x="86246" y="974750"/>
                    </a:lnTo>
                    <a:lnTo>
                      <a:pt x="91044" y="948911"/>
                    </a:lnTo>
                    <a:lnTo>
                      <a:pt x="97855" y="924133"/>
                    </a:lnTo>
                    <a:lnTo>
                      <a:pt x="105913" y="900415"/>
                    </a:lnTo>
                    <a:lnTo>
                      <a:pt x="115987" y="878239"/>
                    </a:lnTo>
                    <a:lnTo>
                      <a:pt x="127595" y="857799"/>
                    </a:lnTo>
                    <a:lnTo>
                      <a:pt x="141026" y="839192"/>
                    </a:lnTo>
                    <a:lnTo>
                      <a:pt x="155513" y="823186"/>
                    </a:lnTo>
                    <a:lnTo>
                      <a:pt x="172205" y="809399"/>
                    </a:lnTo>
                    <a:lnTo>
                      <a:pt x="189953" y="798408"/>
                    </a:lnTo>
                    <a:lnTo>
                      <a:pt x="209620" y="790406"/>
                    </a:lnTo>
                    <a:lnTo>
                      <a:pt x="174028" y="791466"/>
                    </a:lnTo>
                    <a:lnTo>
                      <a:pt x="142465" y="788959"/>
                    </a:lnTo>
                    <a:lnTo>
                      <a:pt x="113876" y="782789"/>
                    </a:lnTo>
                    <a:lnTo>
                      <a:pt x="88837" y="773630"/>
                    </a:lnTo>
                    <a:lnTo>
                      <a:pt x="67060" y="761289"/>
                    </a:lnTo>
                    <a:lnTo>
                      <a:pt x="48544" y="746634"/>
                    </a:lnTo>
                    <a:lnTo>
                      <a:pt x="33002" y="729568"/>
                    </a:lnTo>
                    <a:lnTo>
                      <a:pt x="20626" y="710286"/>
                    </a:lnTo>
                    <a:lnTo>
                      <a:pt x="11224" y="689460"/>
                    </a:lnTo>
                    <a:lnTo>
                      <a:pt x="4701" y="666899"/>
                    </a:lnTo>
                    <a:lnTo>
                      <a:pt x="1055" y="643566"/>
                    </a:lnTo>
                    <a:lnTo>
                      <a:pt x="0" y="619174"/>
                    </a:lnTo>
                    <a:lnTo>
                      <a:pt x="1439" y="594395"/>
                    </a:lnTo>
                    <a:lnTo>
                      <a:pt x="5469" y="569231"/>
                    </a:lnTo>
                    <a:lnTo>
                      <a:pt x="12280" y="544067"/>
                    </a:lnTo>
                    <a:lnTo>
                      <a:pt x="21010" y="518903"/>
                    </a:lnTo>
                    <a:lnTo>
                      <a:pt x="32235" y="494896"/>
                    </a:lnTo>
                    <a:lnTo>
                      <a:pt x="46049" y="471563"/>
                    </a:lnTo>
                    <a:lnTo>
                      <a:pt x="61591" y="449291"/>
                    </a:lnTo>
                    <a:lnTo>
                      <a:pt x="79435" y="428562"/>
                    </a:lnTo>
                    <a:lnTo>
                      <a:pt x="99006" y="409569"/>
                    </a:lnTo>
                    <a:lnTo>
                      <a:pt x="120400" y="392889"/>
                    </a:lnTo>
                    <a:lnTo>
                      <a:pt x="143904" y="378234"/>
                    </a:lnTo>
                    <a:lnTo>
                      <a:pt x="168944" y="366279"/>
                    </a:lnTo>
                    <a:lnTo>
                      <a:pt x="195805" y="357505"/>
                    </a:lnTo>
                    <a:lnTo>
                      <a:pt x="224106" y="351624"/>
                    </a:lnTo>
                    <a:lnTo>
                      <a:pt x="254134" y="349503"/>
                    </a:lnTo>
                    <a:lnTo>
                      <a:pt x="285313" y="351335"/>
                    </a:lnTo>
                    <a:lnTo>
                      <a:pt x="318027" y="356734"/>
                    </a:lnTo>
                    <a:lnTo>
                      <a:pt x="351701" y="366953"/>
                    </a:lnTo>
                    <a:lnTo>
                      <a:pt x="386909" y="381898"/>
                    </a:lnTo>
                    <a:lnTo>
                      <a:pt x="423173" y="401566"/>
                    </a:lnTo>
                    <a:lnTo>
                      <a:pt x="418472" y="369171"/>
                    </a:lnTo>
                    <a:lnTo>
                      <a:pt x="415882" y="337837"/>
                    </a:lnTo>
                    <a:lnTo>
                      <a:pt x="415498" y="307177"/>
                    </a:lnTo>
                    <a:lnTo>
                      <a:pt x="416938" y="278060"/>
                    </a:lnTo>
                    <a:lnTo>
                      <a:pt x="420582" y="249617"/>
                    </a:lnTo>
                    <a:lnTo>
                      <a:pt x="426051" y="222718"/>
                    </a:lnTo>
                    <a:lnTo>
                      <a:pt x="432958" y="197168"/>
                    </a:lnTo>
                    <a:lnTo>
                      <a:pt x="441593" y="173064"/>
                    </a:lnTo>
                    <a:lnTo>
                      <a:pt x="451762" y="150503"/>
                    </a:lnTo>
                    <a:lnTo>
                      <a:pt x="463370" y="129774"/>
                    </a:lnTo>
                    <a:lnTo>
                      <a:pt x="476418" y="110780"/>
                    </a:lnTo>
                    <a:lnTo>
                      <a:pt x="490616" y="93715"/>
                    </a:lnTo>
                    <a:lnTo>
                      <a:pt x="505774" y="78385"/>
                    </a:lnTo>
                    <a:lnTo>
                      <a:pt x="522083" y="65659"/>
                    </a:lnTo>
                    <a:lnTo>
                      <a:pt x="539160" y="54667"/>
                    </a:lnTo>
                    <a:lnTo>
                      <a:pt x="557291" y="46279"/>
                    </a:lnTo>
                    <a:lnTo>
                      <a:pt x="576191" y="40494"/>
                    </a:lnTo>
                    <a:lnTo>
                      <a:pt x="595762" y="36831"/>
                    </a:lnTo>
                    <a:lnTo>
                      <a:pt x="615716" y="36059"/>
                    </a:lnTo>
                    <a:lnTo>
                      <a:pt x="636342" y="37891"/>
                    </a:lnTo>
                    <a:lnTo>
                      <a:pt x="656969" y="42615"/>
                    </a:lnTo>
                    <a:lnTo>
                      <a:pt x="678362" y="50329"/>
                    </a:lnTo>
                    <a:lnTo>
                      <a:pt x="699468" y="61223"/>
                    </a:lnTo>
                    <a:lnTo>
                      <a:pt x="720862" y="75107"/>
                    </a:lnTo>
                    <a:lnTo>
                      <a:pt x="742256" y="92173"/>
                    </a:lnTo>
                    <a:lnTo>
                      <a:pt x="763649" y="112998"/>
                    </a:lnTo>
                    <a:lnTo>
                      <a:pt x="784659" y="137005"/>
                    </a:lnTo>
                    <a:lnTo>
                      <a:pt x="805285" y="164772"/>
                    </a:lnTo>
                    <a:lnTo>
                      <a:pt x="825624" y="196107"/>
                    </a:lnTo>
                    <a:lnTo>
                      <a:pt x="845194" y="231009"/>
                    </a:lnTo>
                    <a:lnTo>
                      <a:pt x="864382" y="270057"/>
                    </a:lnTo>
                    <a:lnTo>
                      <a:pt x="882898" y="313058"/>
                    </a:lnTo>
                    <a:lnTo>
                      <a:pt x="884720" y="286062"/>
                    </a:lnTo>
                    <a:lnTo>
                      <a:pt x="887982" y="260608"/>
                    </a:lnTo>
                    <a:lnTo>
                      <a:pt x="892683" y="236119"/>
                    </a:lnTo>
                    <a:lnTo>
                      <a:pt x="898535" y="213172"/>
                    </a:lnTo>
                    <a:lnTo>
                      <a:pt x="905347" y="191287"/>
                    </a:lnTo>
                    <a:lnTo>
                      <a:pt x="913693" y="170943"/>
                    </a:lnTo>
                    <a:lnTo>
                      <a:pt x="923190" y="151564"/>
                    </a:lnTo>
                    <a:lnTo>
                      <a:pt x="933264" y="133438"/>
                    </a:lnTo>
                    <a:lnTo>
                      <a:pt x="944584" y="116662"/>
                    </a:lnTo>
                    <a:lnTo>
                      <a:pt x="956864" y="100946"/>
                    </a:lnTo>
                    <a:lnTo>
                      <a:pt x="969911" y="86773"/>
                    </a:lnTo>
                    <a:lnTo>
                      <a:pt x="984109" y="73275"/>
                    </a:lnTo>
                    <a:lnTo>
                      <a:pt x="1014138" y="50329"/>
                    </a:lnTo>
                    <a:lnTo>
                      <a:pt x="1047140" y="31720"/>
                    </a:lnTo>
                    <a:lnTo>
                      <a:pt x="1082348" y="17548"/>
                    </a:lnTo>
                    <a:lnTo>
                      <a:pt x="1119667" y="7713"/>
                    </a:lnTo>
                    <a:lnTo>
                      <a:pt x="1158137" y="1832"/>
                    </a:lnTo>
                    <a:lnTo>
                      <a:pt x="1197663" y="0"/>
                    </a:lnTo>
                    <a:lnTo>
                      <a:pt x="1237860" y="2218"/>
                    </a:lnTo>
                    <a:lnTo>
                      <a:pt x="1278536" y="7713"/>
                    </a:lnTo>
                    <a:lnTo>
                      <a:pt x="1318734" y="17162"/>
                    </a:lnTo>
                    <a:lnTo>
                      <a:pt x="1358643" y="29889"/>
                    </a:lnTo>
                    <a:lnTo>
                      <a:pt x="1397017" y="45894"/>
                    </a:lnTo>
                    <a:lnTo>
                      <a:pt x="1434432" y="65659"/>
                    </a:lnTo>
                    <a:lnTo>
                      <a:pt x="1469928" y="87834"/>
                    </a:lnTo>
                    <a:lnTo>
                      <a:pt x="1502930" y="113384"/>
                    </a:lnTo>
                    <a:lnTo>
                      <a:pt x="1533438" y="141440"/>
                    </a:lnTo>
                    <a:lnTo>
                      <a:pt x="1560588" y="172389"/>
                    </a:lnTo>
                    <a:lnTo>
                      <a:pt x="1584188" y="205942"/>
                    </a:lnTo>
                    <a:lnTo>
                      <a:pt x="1604143" y="241615"/>
                    </a:lnTo>
                    <a:lnTo>
                      <a:pt x="1619684" y="279891"/>
                    </a:lnTo>
                    <a:lnTo>
                      <a:pt x="1630237" y="320289"/>
                    </a:lnTo>
                    <a:lnTo>
                      <a:pt x="1635993" y="362615"/>
                    </a:lnTo>
                    <a:lnTo>
                      <a:pt x="1635610" y="407062"/>
                    </a:lnTo>
                    <a:lnTo>
                      <a:pt x="1629470" y="453341"/>
                    </a:lnTo>
                    <a:lnTo>
                      <a:pt x="1624001" y="477059"/>
                    </a:lnTo>
                    <a:lnTo>
                      <a:pt x="1617190" y="501066"/>
                    </a:lnTo>
                    <a:lnTo>
                      <a:pt x="1608460" y="525459"/>
                    </a:lnTo>
                    <a:lnTo>
                      <a:pt x="1597619" y="550238"/>
                    </a:lnTo>
                    <a:lnTo>
                      <a:pt x="1585243" y="575402"/>
                    </a:lnTo>
                    <a:lnTo>
                      <a:pt x="1571141" y="601241"/>
                    </a:lnTo>
                    <a:lnTo>
                      <a:pt x="1601168" y="586296"/>
                    </a:lnTo>
                    <a:lnTo>
                      <a:pt x="1630525" y="572509"/>
                    </a:lnTo>
                    <a:lnTo>
                      <a:pt x="1686072" y="548406"/>
                    </a:lnTo>
                    <a:lnTo>
                      <a:pt x="1737493" y="528448"/>
                    </a:lnTo>
                    <a:lnTo>
                      <a:pt x="1785749" y="511961"/>
                    </a:lnTo>
                    <a:lnTo>
                      <a:pt x="1829975" y="499620"/>
                    </a:lnTo>
                    <a:lnTo>
                      <a:pt x="1870652" y="490846"/>
                    </a:lnTo>
                    <a:lnTo>
                      <a:pt x="1907204" y="485736"/>
                    </a:lnTo>
                    <a:lnTo>
                      <a:pt x="1940590" y="483229"/>
                    </a:lnTo>
                    <a:lnTo>
                      <a:pt x="1969946" y="484290"/>
                    </a:lnTo>
                    <a:lnTo>
                      <a:pt x="1996041" y="487954"/>
                    </a:lnTo>
                    <a:lnTo>
                      <a:pt x="2018201" y="494124"/>
                    </a:lnTo>
                    <a:lnTo>
                      <a:pt x="2037005" y="502898"/>
                    </a:lnTo>
                    <a:lnTo>
                      <a:pt x="2052259" y="514179"/>
                    </a:lnTo>
                    <a:lnTo>
                      <a:pt x="2063867" y="527291"/>
                    </a:lnTo>
                    <a:lnTo>
                      <a:pt x="2071830" y="542235"/>
                    </a:lnTo>
                    <a:lnTo>
                      <a:pt x="2076531" y="559011"/>
                    </a:lnTo>
                    <a:lnTo>
                      <a:pt x="2077970" y="577619"/>
                    </a:lnTo>
                    <a:lnTo>
                      <a:pt x="2075475" y="597288"/>
                    </a:lnTo>
                    <a:lnTo>
                      <a:pt x="2070007" y="618017"/>
                    </a:lnTo>
                    <a:lnTo>
                      <a:pt x="2060989" y="639903"/>
                    </a:lnTo>
                    <a:lnTo>
                      <a:pt x="2048230" y="662464"/>
                    </a:lnTo>
                    <a:lnTo>
                      <a:pt x="2032688" y="685796"/>
                    </a:lnTo>
                    <a:lnTo>
                      <a:pt x="2013501" y="709514"/>
                    </a:lnTo>
                    <a:lnTo>
                      <a:pt x="1990956" y="733521"/>
                    </a:lnTo>
                    <a:lnTo>
                      <a:pt x="1965245" y="757625"/>
                    </a:lnTo>
                    <a:lnTo>
                      <a:pt x="1936272" y="781632"/>
                    </a:lnTo>
                    <a:lnTo>
                      <a:pt x="1904326" y="804964"/>
                    </a:lnTo>
                    <a:lnTo>
                      <a:pt x="1868830" y="828297"/>
                    </a:lnTo>
                    <a:lnTo>
                      <a:pt x="1830359" y="850568"/>
                    </a:lnTo>
                    <a:lnTo>
                      <a:pt x="1788339" y="872069"/>
                    </a:lnTo>
                    <a:lnTo>
                      <a:pt x="1743345" y="892798"/>
                    </a:lnTo>
                    <a:lnTo>
                      <a:pt x="1695474" y="912081"/>
                    </a:lnTo>
                    <a:lnTo>
                      <a:pt x="1743730" y="895401"/>
                    </a:lnTo>
                    <a:lnTo>
                      <a:pt x="1789778" y="882192"/>
                    </a:lnTo>
                    <a:lnTo>
                      <a:pt x="1832854" y="872358"/>
                    </a:lnTo>
                    <a:lnTo>
                      <a:pt x="1873530" y="865802"/>
                    </a:lnTo>
                    <a:lnTo>
                      <a:pt x="1911233" y="862524"/>
                    </a:lnTo>
                    <a:lnTo>
                      <a:pt x="1946346" y="862234"/>
                    </a:lnTo>
                    <a:lnTo>
                      <a:pt x="1978676" y="864741"/>
                    </a:lnTo>
                    <a:lnTo>
                      <a:pt x="2008032" y="869851"/>
                    </a:lnTo>
                    <a:lnTo>
                      <a:pt x="2034127" y="877468"/>
                    </a:lnTo>
                    <a:lnTo>
                      <a:pt x="2057343" y="887302"/>
                    </a:lnTo>
                    <a:lnTo>
                      <a:pt x="2077681" y="899354"/>
                    </a:lnTo>
                    <a:lnTo>
                      <a:pt x="2094662" y="913527"/>
                    </a:lnTo>
                    <a:lnTo>
                      <a:pt x="2108093" y="929628"/>
                    </a:lnTo>
                    <a:lnTo>
                      <a:pt x="2118646" y="947465"/>
                    </a:lnTo>
                    <a:lnTo>
                      <a:pt x="2125554" y="966748"/>
                    </a:lnTo>
                    <a:lnTo>
                      <a:pt x="2129103" y="987573"/>
                    </a:lnTo>
                    <a:lnTo>
                      <a:pt x="2129103" y="1009460"/>
                    </a:lnTo>
                    <a:lnTo>
                      <a:pt x="2125554" y="1032695"/>
                    </a:lnTo>
                    <a:lnTo>
                      <a:pt x="2118263" y="1056799"/>
                    </a:lnTo>
                    <a:lnTo>
                      <a:pt x="2107422" y="1081577"/>
                    </a:lnTo>
                    <a:lnTo>
                      <a:pt x="2092552" y="1107031"/>
                    </a:lnTo>
                    <a:lnTo>
                      <a:pt x="2074037" y="1132966"/>
                    </a:lnTo>
                    <a:lnTo>
                      <a:pt x="2051204" y="1159191"/>
                    </a:lnTo>
                    <a:lnTo>
                      <a:pt x="2024725" y="1185801"/>
                    </a:lnTo>
                    <a:lnTo>
                      <a:pt x="1994217" y="1212026"/>
                    </a:lnTo>
                    <a:lnTo>
                      <a:pt x="1959488" y="1238251"/>
                    </a:lnTo>
                    <a:lnTo>
                      <a:pt x="1920635" y="1264475"/>
                    </a:lnTo>
                    <a:lnTo>
                      <a:pt x="1877464" y="1290025"/>
                    </a:lnTo>
                    <a:lnTo>
                      <a:pt x="1829975" y="1314804"/>
                    </a:lnTo>
                    <a:lnTo>
                      <a:pt x="1778170" y="1339197"/>
                    </a:lnTo>
                    <a:lnTo>
                      <a:pt x="1721952" y="1362143"/>
                    </a:lnTo>
                    <a:lnTo>
                      <a:pt x="1661417" y="1384415"/>
                    </a:lnTo>
                    <a:lnTo>
                      <a:pt x="1686743" y="1389525"/>
                    </a:lnTo>
                    <a:lnTo>
                      <a:pt x="1710727" y="1395310"/>
                    </a:lnTo>
                    <a:lnTo>
                      <a:pt x="1733177" y="1402252"/>
                    </a:lnTo>
                    <a:lnTo>
                      <a:pt x="1754186" y="1409483"/>
                    </a:lnTo>
                    <a:lnTo>
                      <a:pt x="1773469" y="1417582"/>
                    </a:lnTo>
                    <a:lnTo>
                      <a:pt x="1791601" y="1425970"/>
                    </a:lnTo>
                    <a:lnTo>
                      <a:pt x="1823068" y="1444867"/>
                    </a:lnTo>
                    <a:lnTo>
                      <a:pt x="1849259" y="1465982"/>
                    </a:lnTo>
                    <a:lnTo>
                      <a:pt x="1870268" y="1488639"/>
                    </a:lnTo>
                    <a:lnTo>
                      <a:pt x="1886194" y="1512646"/>
                    </a:lnTo>
                    <a:lnTo>
                      <a:pt x="1897418" y="1537810"/>
                    </a:lnTo>
                    <a:lnTo>
                      <a:pt x="1904326" y="1564035"/>
                    </a:lnTo>
                    <a:lnTo>
                      <a:pt x="1906820" y="1590260"/>
                    </a:lnTo>
                    <a:lnTo>
                      <a:pt x="1905765" y="1616870"/>
                    </a:lnTo>
                    <a:lnTo>
                      <a:pt x="1901064" y="1643095"/>
                    </a:lnTo>
                    <a:lnTo>
                      <a:pt x="1892717" y="1669320"/>
                    </a:lnTo>
                    <a:lnTo>
                      <a:pt x="1881493" y="1694098"/>
                    </a:lnTo>
                    <a:lnTo>
                      <a:pt x="1867007" y="1718202"/>
                    </a:lnTo>
                    <a:lnTo>
                      <a:pt x="1850314" y="1740763"/>
                    </a:lnTo>
                    <a:lnTo>
                      <a:pt x="1831127" y="1761492"/>
                    </a:lnTo>
                    <a:lnTo>
                      <a:pt x="1809733" y="1780485"/>
                    </a:lnTo>
                    <a:lnTo>
                      <a:pt x="1786516" y="1796876"/>
                    </a:lnTo>
                    <a:lnTo>
                      <a:pt x="1761861" y="1810374"/>
                    </a:lnTo>
                    <a:lnTo>
                      <a:pt x="1735766" y="1820980"/>
                    </a:lnTo>
                    <a:lnTo>
                      <a:pt x="1708905" y="1828596"/>
                    </a:lnTo>
                    <a:lnTo>
                      <a:pt x="1680988" y="1832260"/>
                    </a:lnTo>
                    <a:lnTo>
                      <a:pt x="1652303" y="1831874"/>
                    </a:lnTo>
                    <a:lnTo>
                      <a:pt x="1623714" y="1827536"/>
                    </a:lnTo>
                    <a:lnTo>
                      <a:pt x="1595029" y="1818376"/>
                    </a:lnTo>
                    <a:lnTo>
                      <a:pt x="1566728" y="1804493"/>
                    </a:lnTo>
                    <a:lnTo>
                      <a:pt x="1538810" y="1785210"/>
                    </a:lnTo>
                    <a:lnTo>
                      <a:pt x="1511661" y="1760817"/>
                    </a:lnTo>
                    <a:lnTo>
                      <a:pt x="1485566" y="1730157"/>
                    </a:lnTo>
                    <a:lnTo>
                      <a:pt x="1460910" y="1693712"/>
                    </a:lnTo>
                    <a:lnTo>
                      <a:pt x="1448918" y="1672983"/>
                    </a:lnTo>
                    <a:lnTo>
                      <a:pt x="1437694" y="1650423"/>
                    </a:lnTo>
                    <a:lnTo>
                      <a:pt x="1406132" y="1667874"/>
                    </a:lnTo>
                    <a:lnTo>
                      <a:pt x="1373129" y="1682143"/>
                    </a:lnTo>
                    <a:lnTo>
                      <a:pt x="1338305" y="1693423"/>
                    </a:lnTo>
                    <a:lnTo>
                      <a:pt x="1302808" y="1701811"/>
                    </a:lnTo>
                    <a:lnTo>
                      <a:pt x="1266161" y="1707211"/>
                    </a:lnTo>
                    <a:lnTo>
                      <a:pt x="1228458" y="1710489"/>
                    </a:lnTo>
                    <a:lnTo>
                      <a:pt x="1189988" y="1711260"/>
                    </a:lnTo>
                    <a:lnTo>
                      <a:pt x="1151229" y="1709428"/>
                    </a:lnTo>
                    <a:lnTo>
                      <a:pt x="1112088" y="1705379"/>
                    </a:lnTo>
                    <a:lnTo>
                      <a:pt x="1072178" y="1699594"/>
                    </a:lnTo>
                    <a:lnTo>
                      <a:pt x="993127" y="1681372"/>
                    </a:lnTo>
                    <a:lnTo>
                      <a:pt x="953986" y="1669705"/>
                    </a:lnTo>
                    <a:lnTo>
                      <a:pt x="914844" y="1656208"/>
                    </a:lnTo>
                    <a:lnTo>
                      <a:pt x="876758" y="1641263"/>
                    </a:lnTo>
                    <a:lnTo>
                      <a:pt x="839055" y="1624873"/>
                    </a:lnTo>
                    <a:lnTo>
                      <a:pt x="802407" y="1607036"/>
                    </a:lnTo>
                    <a:lnTo>
                      <a:pt x="766911" y="1588428"/>
                    </a:lnTo>
                    <a:lnTo>
                      <a:pt x="732470" y="1568374"/>
                    </a:lnTo>
                    <a:lnTo>
                      <a:pt x="699468" y="1547259"/>
                    </a:lnTo>
                    <a:lnTo>
                      <a:pt x="667905" y="1525759"/>
                    </a:lnTo>
                    <a:lnTo>
                      <a:pt x="638165" y="1503198"/>
                    </a:lnTo>
                    <a:lnTo>
                      <a:pt x="610248" y="1480251"/>
                    </a:lnTo>
                    <a:lnTo>
                      <a:pt x="584537" y="1456533"/>
                    </a:lnTo>
                    <a:lnTo>
                      <a:pt x="560937" y="1432526"/>
                    </a:lnTo>
                    <a:lnTo>
                      <a:pt x="539543" y="1408422"/>
                    </a:lnTo>
                    <a:lnTo>
                      <a:pt x="520644" y="1384030"/>
                    </a:lnTo>
                    <a:lnTo>
                      <a:pt x="504718" y="1359637"/>
                    </a:lnTo>
                    <a:lnTo>
                      <a:pt x="491671" y="1335533"/>
                    </a:lnTo>
                    <a:lnTo>
                      <a:pt x="481502" y="1311526"/>
                    </a:lnTo>
                    <a:lnTo>
                      <a:pt x="474307" y="1287808"/>
                    </a:lnTo>
                    <a:close/>
                  </a:path>
                </a:pathLst>
              </a:custGeom>
              <a:solidFill>
                <a:srgbClr val="CFCFCF"/>
              </a:solidFill>
              <a:ln w="0" cap="flat" cmpd="sng" algn="ctr">
                <a:solidFill>
                  <a:srgbClr val="CFCFC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6768660" y="3400485"/>
                <a:ext cx="2100128" cy="1807002"/>
              </a:xfrm>
              <a:custGeom>
                <a:avLst/>
                <a:gdLst/>
                <a:ahLst/>
                <a:cxnLst/>
                <a:rect l="0" t="0" r="0" b="0"/>
                <a:pathLst>
                  <a:path w="2100128" h="1807002">
                    <a:moveTo>
                      <a:pt x="464520" y="1247315"/>
                    </a:moveTo>
                    <a:lnTo>
                      <a:pt x="424995" y="1265152"/>
                    </a:lnTo>
                    <a:lnTo>
                      <a:pt x="387964" y="1278650"/>
                    </a:lnTo>
                    <a:lnTo>
                      <a:pt x="353139" y="1287423"/>
                    </a:lnTo>
                    <a:lnTo>
                      <a:pt x="320520" y="1292148"/>
                    </a:lnTo>
                    <a:lnTo>
                      <a:pt x="290109" y="1293208"/>
                    </a:lnTo>
                    <a:lnTo>
                      <a:pt x="261808" y="1290702"/>
                    </a:lnTo>
                    <a:lnTo>
                      <a:pt x="235714" y="1284531"/>
                    </a:lnTo>
                    <a:lnTo>
                      <a:pt x="211729" y="1275371"/>
                    </a:lnTo>
                    <a:lnTo>
                      <a:pt x="190049" y="1263319"/>
                    </a:lnTo>
                    <a:lnTo>
                      <a:pt x="170094" y="1248375"/>
                    </a:lnTo>
                    <a:lnTo>
                      <a:pt x="152345" y="1231695"/>
                    </a:lnTo>
                    <a:lnTo>
                      <a:pt x="136708" y="1212316"/>
                    </a:lnTo>
                    <a:lnTo>
                      <a:pt x="122893" y="1191587"/>
                    </a:lnTo>
                    <a:lnTo>
                      <a:pt x="111285" y="1168930"/>
                    </a:lnTo>
                    <a:lnTo>
                      <a:pt x="101500" y="1144922"/>
                    </a:lnTo>
                    <a:lnTo>
                      <a:pt x="93537" y="1120144"/>
                    </a:lnTo>
                    <a:lnTo>
                      <a:pt x="87781" y="1094305"/>
                    </a:lnTo>
                    <a:lnTo>
                      <a:pt x="83367" y="1067695"/>
                    </a:lnTo>
                    <a:lnTo>
                      <a:pt x="80874" y="1014088"/>
                    </a:lnTo>
                    <a:lnTo>
                      <a:pt x="81929" y="987478"/>
                    </a:lnTo>
                    <a:lnTo>
                      <a:pt x="85191" y="961639"/>
                    </a:lnTo>
                    <a:lnTo>
                      <a:pt x="89891" y="936089"/>
                    </a:lnTo>
                    <a:lnTo>
                      <a:pt x="96415" y="911310"/>
                    </a:lnTo>
                    <a:lnTo>
                      <a:pt x="104762" y="887978"/>
                    </a:lnTo>
                    <a:lnTo>
                      <a:pt x="114547" y="866188"/>
                    </a:lnTo>
                    <a:lnTo>
                      <a:pt x="125867" y="846134"/>
                    </a:lnTo>
                    <a:lnTo>
                      <a:pt x="138914" y="827912"/>
                    </a:lnTo>
                    <a:lnTo>
                      <a:pt x="153785" y="811907"/>
                    </a:lnTo>
                    <a:lnTo>
                      <a:pt x="169710" y="798409"/>
                    </a:lnTo>
                    <a:lnTo>
                      <a:pt x="187458" y="787418"/>
                    </a:lnTo>
                    <a:lnTo>
                      <a:pt x="206645" y="779801"/>
                    </a:lnTo>
                    <a:lnTo>
                      <a:pt x="171916" y="780861"/>
                    </a:lnTo>
                    <a:lnTo>
                      <a:pt x="140354" y="778355"/>
                    </a:lnTo>
                    <a:lnTo>
                      <a:pt x="112436" y="772184"/>
                    </a:lnTo>
                    <a:lnTo>
                      <a:pt x="87781" y="763025"/>
                    </a:lnTo>
                    <a:lnTo>
                      <a:pt x="66387" y="750973"/>
                    </a:lnTo>
                    <a:lnTo>
                      <a:pt x="47872" y="736414"/>
                    </a:lnTo>
                    <a:lnTo>
                      <a:pt x="32618" y="719638"/>
                    </a:lnTo>
                    <a:lnTo>
                      <a:pt x="20722" y="700741"/>
                    </a:lnTo>
                    <a:lnTo>
                      <a:pt x="11224" y="679916"/>
                    </a:lnTo>
                    <a:lnTo>
                      <a:pt x="4700" y="658126"/>
                    </a:lnTo>
                    <a:lnTo>
                      <a:pt x="1055" y="634793"/>
                    </a:lnTo>
                    <a:lnTo>
                      <a:pt x="0" y="610690"/>
                    </a:lnTo>
                    <a:lnTo>
                      <a:pt x="1438" y="586297"/>
                    </a:lnTo>
                    <a:lnTo>
                      <a:pt x="5468" y="561519"/>
                    </a:lnTo>
                    <a:lnTo>
                      <a:pt x="11992" y="536740"/>
                    </a:lnTo>
                    <a:lnTo>
                      <a:pt x="21009" y="511961"/>
                    </a:lnTo>
                    <a:lnTo>
                      <a:pt x="31947" y="488244"/>
                    </a:lnTo>
                    <a:lnTo>
                      <a:pt x="45378" y="464911"/>
                    </a:lnTo>
                    <a:lnTo>
                      <a:pt x="60918" y="443121"/>
                    </a:lnTo>
                    <a:lnTo>
                      <a:pt x="78283" y="422682"/>
                    </a:lnTo>
                    <a:lnTo>
                      <a:pt x="97567" y="404073"/>
                    </a:lnTo>
                    <a:lnTo>
                      <a:pt x="118960" y="387297"/>
                    </a:lnTo>
                    <a:lnTo>
                      <a:pt x="142176" y="373125"/>
                    </a:lnTo>
                    <a:lnTo>
                      <a:pt x="166832" y="361458"/>
                    </a:lnTo>
                    <a:lnTo>
                      <a:pt x="193310" y="352685"/>
                    </a:lnTo>
                    <a:lnTo>
                      <a:pt x="221227" y="346900"/>
                    </a:lnTo>
                    <a:lnTo>
                      <a:pt x="250584" y="344682"/>
                    </a:lnTo>
                    <a:lnTo>
                      <a:pt x="281379" y="346514"/>
                    </a:lnTo>
                    <a:lnTo>
                      <a:pt x="313613" y="352010"/>
                    </a:lnTo>
                    <a:lnTo>
                      <a:pt x="346999" y="362230"/>
                    </a:lnTo>
                    <a:lnTo>
                      <a:pt x="381440" y="376788"/>
                    </a:lnTo>
                    <a:lnTo>
                      <a:pt x="417320" y="396071"/>
                    </a:lnTo>
                    <a:lnTo>
                      <a:pt x="412619" y="364351"/>
                    </a:lnTo>
                    <a:lnTo>
                      <a:pt x="410125" y="333402"/>
                    </a:lnTo>
                    <a:lnTo>
                      <a:pt x="409741" y="303128"/>
                    </a:lnTo>
                    <a:lnTo>
                      <a:pt x="411564" y="274396"/>
                    </a:lnTo>
                    <a:lnTo>
                      <a:pt x="414826" y="246340"/>
                    </a:lnTo>
                    <a:lnTo>
                      <a:pt x="420294" y="219729"/>
                    </a:lnTo>
                    <a:lnTo>
                      <a:pt x="427105" y="194565"/>
                    </a:lnTo>
                    <a:lnTo>
                      <a:pt x="435835" y="170847"/>
                    </a:lnTo>
                    <a:lnTo>
                      <a:pt x="445621" y="148672"/>
                    </a:lnTo>
                    <a:lnTo>
                      <a:pt x="457229" y="127846"/>
                    </a:lnTo>
                    <a:lnTo>
                      <a:pt x="469893" y="109334"/>
                    </a:lnTo>
                    <a:lnTo>
                      <a:pt x="483707" y="92558"/>
                    </a:lnTo>
                    <a:lnTo>
                      <a:pt x="498962" y="77614"/>
                    </a:lnTo>
                    <a:lnTo>
                      <a:pt x="514886" y="64791"/>
                    </a:lnTo>
                    <a:lnTo>
                      <a:pt x="531963" y="53896"/>
                    </a:lnTo>
                    <a:lnTo>
                      <a:pt x="550095" y="45894"/>
                    </a:lnTo>
                    <a:lnTo>
                      <a:pt x="568515" y="39723"/>
                    </a:lnTo>
                    <a:lnTo>
                      <a:pt x="587798" y="36445"/>
                    </a:lnTo>
                    <a:lnTo>
                      <a:pt x="607369" y="35674"/>
                    </a:lnTo>
                    <a:lnTo>
                      <a:pt x="627611" y="37506"/>
                    </a:lnTo>
                    <a:lnTo>
                      <a:pt x="648333" y="42230"/>
                    </a:lnTo>
                    <a:lnTo>
                      <a:pt x="668959" y="49943"/>
                    </a:lnTo>
                    <a:lnTo>
                      <a:pt x="690065" y="60452"/>
                    </a:lnTo>
                    <a:lnTo>
                      <a:pt x="711075" y="74336"/>
                    </a:lnTo>
                    <a:lnTo>
                      <a:pt x="732085" y="91112"/>
                    </a:lnTo>
                    <a:lnTo>
                      <a:pt x="753095" y="111456"/>
                    </a:lnTo>
                    <a:lnTo>
                      <a:pt x="773817" y="135174"/>
                    </a:lnTo>
                    <a:lnTo>
                      <a:pt x="794443" y="162459"/>
                    </a:lnTo>
                    <a:lnTo>
                      <a:pt x="814397" y="193504"/>
                    </a:lnTo>
                    <a:lnTo>
                      <a:pt x="833584" y="228117"/>
                    </a:lnTo>
                    <a:lnTo>
                      <a:pt x="852868" y="266683"/>
                    </a:lnTo>
                    <a:lnTo>
                      <a:pt x="870999" y="309009"/>
                    </a:lnTo>
                    <a:lnTo>
                      <a:pt x="872726" y="282398"/>
                    </a:lnTo>
                    <a:lnTo>
                      <a:pt x="875988" y="257234"/>
                    </a:lnTo>
                    <a:lnTo>
                      <a:pt x="880402" y="233227"/>
                    </a:lnTo>
                    <a:lnTo>
                      <a:pt x="886157" y="210281"/>
                    </a:lnTo>
                    <a:lnTo>
                      <a:pt x="893065" y="188780"/>
                    </a:lnTo>
                    <a:lnTo>
                      <a:pt x="901411" y="168726"/>
                    </a:lnTo>
                    <a:lnTo>
                      <a:pt x="910526" y="149346"/>
                    </a:lnTo>
                    <a:lnTo>
                      <a:pt x="920599" y="131896"/>
                    </a:lnTo>
                    <a:lnTo>
                      <a:pt x="931919" y="115119"/>
                    </a:lnTo>
                    <a:lnTo>
                      <a:pt x="943815" y="99789"/>
                    </a:lnTo>
                    <a:lnTo>
                      <a:pt x="970677" y="72504"/>
                    </a:lnTo>
                    <a:lnTo>
                      <a:pt x="1000417" y="49943"/>
                    </a:lnTo>
                    <a:lnTo>
                      <a:pt x="1033035" y="31335"/>
                    </a:lnTo>
                    <a:lnTo>
                      <a:pt x="1067476" y="17451"/>
                    </a:lnTo>
                    <a:lnTo>
                      <a:pt x="1104123" y="7617"/>
                    </a:lnTo>
                    <a:lnTo>
                      <a:pt x="1142210" y="1833"/>
                    </a:lnTo>
                    <a:lnTo>
                      <a:pt x="1181352" y="0"/>
                    </a:lnTo>
                    <a:lnTo>
                      <a:pt x="1221261" y="2122"/>
                    </a:lnTo>
                    <a:lnTo>
                      <a:pt x="1261074" y="7617"/>
                    </a:lnTo>
                    <a:lnTo>
                      <a:pt x="1300983" y="17066"/>
                    </a:lnTo>
                    <a:lnTo>
                      <a:pt x="1340125" y="29503"/>
                    </a:lnTo>
                    <a:lnTo>
                      <a:pt x="1378212" y="45508"/>
                    </a:lnTo>
                    <a:lnTo>
                      <a:pt x="1414859" y="64502"/>
                    </a:lnTo>
                    <a:lnTo>
                      <a:pt x="1449683" y="86677"/>
                    </a:lnTo>
                    <a:lnTo>
                      <a:pt x="1482301" y="111841"/>
                    </a:lnTo>
                    <a:lnTo>
                      <a:pt x="1512425" y="139512"/>
                    </a:lnTo>
                    <a:lnTo>
                      <a:pt x="1539192" y="170172"/>
                    </a:lnTo>
                    <a:lnTo>
                      <a:pt x="1562792" y="202953"/>
                    </a:lnTo>
                    <a:lnTo>
                      <a:pt x="1582363" y="238337"/>
                    </a:lnTo>
                    <a:lnTo>
                      <a:pt x="1597616" y="276228"/>
                    </a:lnTo>
                    <a:lnTo>
                      <a:pt x="1608074" y="315951"/>
                    </a:lnTo>
                    <a:lnTo>
                      <a:pt x="1613542" y="357795"/>
                    </a:lnTo>
                    <a:lnTo>
                      <a:pt x="1613542" y="401567"/>
                    </a:lnTo>
                    <a:lnTo>
                      <a:pt x="1607402" y="447074"/>
                    </a:lnTo>
                    <a:lnTo>
                      <a:pt x="1601934" y="470407"/>
                    </a:lnTo>
                    <a:lnTo>
                      <a:pt x="1595026" y="494125"/>
                    </a:lnTo>
                    <a:lnTo>
                      <a:pt x="1586392" y="518518"/>
                    </a:lnTo>
                    <a:lnTo>
                      <a:pt x="1575839" y="542910"/>
                    </a:lnTo>
                    <a:lnTo>
                      <a:pt x="1563463" y="567689"/>
                    </a:lnTo>
                    <a:lnTo>
                      <a:pt x="1549745" y="592853"/>
                    </a:lnTo>
                    <a:lnTo>
                      <a:pt x="1579485" y="578295"/>
                    </a:lnTo>
                    <a:lnTo>
                      <a:pt x="1608074" y="564797"/>
                    </a:lnTo>
                    <a:lnTo>
                      <a:pt x="1662852" y="541079"/>
                    </a:lnTo>
                    <a:lnTo>
                      <a:pt x="1713987" y="521024"/>
                    </a:lnTo>
                    <a:lnTo>
                      <a:pt x="1761474" y="505405"/>
                    </a:lnTo>
                    <a:lnTo>
                      <a:pt x="1805029" y="492968"/>
                    </a:lnTo>
                    <a:lnTo>
                      <a:pt x="1844842" y="484290"/>
                    </a:lnTo>
                    <a:lnTo>
                      <a:pt x="1881107" y="479181"/>
                    </a:lnTo>
                    <a:lnTo>
                      <a:pt x="1914108" y="476963"/>
                    </a:lnTo>
                    <a:lnTo>
                      <a:pt x="1943176" y="477734"/>
                    </a:lnTo>
                    <a:lnTo>
                      <a:pt x="1968887" y="481302"/>
                    </a:lnTo>
                    <a:lnTo>
                      <a:pt x="1990665" y="487568"/>
                    </a:lnTo>
                    <a:lnTo>
                      <a:pt x="2009085" y="496246"/>
                    </a:lnTo>
                    <a:lnTo>
                      <a:pt x="2024338" y="507237"/>
                    </a:lnTo>
                    <a:lnTo>
                      <a:pt x="2035562" y="519964"/>
                    </a:lnTo>
                    <a:lnTo>
                      <a:pt x="2043621" y="534908"/>
                    </a:lnTo>
                    <a:lnTo>
                      <a:pt x="2048322" y="551684"/>
                    </a:lnTo>
                    <a:lnTo>
                      <a:pt x="2049378" y="569906"/>
                    </a:lnTo>
                    <a:lnTo>
                      <a:pt x="2047171" y="589189"/>
                    </a:lnTo>
                    <a:lnTo>
                      <a:pt x="2041798" y="609629"/>
                    </a:lnTo>
                    <a:lnTo>
                      <a:pt x="2032685" y="631515"/>
                    </a:lnTo>
                    <a:lnTo>
                      <a:pt x="2020405" y="653691"/>
                    </a:lnTo>
                    <a:lnTo>
                      <a:pt x="2004767" y="676637"/>
                    </a:lnTo>
                    <a:lnTo>
                      <a:pt x="1985964" y="699970"/>
                    </a:lnTo>
                    <a:lnTo>
                      <a:pt x="1963803" y="723688"/>
                    </a:lnTo>
                    <a:lnTo>
                      <a:pt x="1938380" y="747406"/>
                    </a:lnTo>
                    <a:lnTo>
                      <a:pt x="1910175" y="771027"/>
                    </a:lnTo>
                    <a:lnTo>
                      <a:pt x="1878228" y="794359"/>
                    </a:lnTo>
                    <a:lnTo>
                      <a:pt x="1843403" y="816920"/>
                    </a:lnTo>
                    <a:lnTo>
                      <a:pt x="1805317" y="839192"/>
                    </a:lnTo>
                    <a:lnTo>
                      <a:pt x="1764065" y="860307"/>
                    </a:lnTo>
                    <a:lnTo>
                      <a:pt x="1719743" y="880747"/>
                    </a:lnTo>
                    <a:lnTo>
                      <a:pt x="1672254" y="899644"/>
                    </a:lnTo>
                    <a:lnTo>
                      <a:pt x="1720126" y="882964"/>
                    </a:lnTo>
                    <a:lnTo>
                      <a:pt x="1765120" y="870141"/>
                    </a:lnTo>
                    <a:lnTo>
                      <a:pt x="1807907" y="860692"/>
                    </a:lnTo>
                    <a:lnTo>
                      <a:pt x="1847816" y="854136"/>
                    </a:lnTo>
                    <a:lnTo>
                      <a:pt x="1885136" y="850858"/>
                    </a:lnTo>
                    <a:lnTo>
                      <a:pt x="1919960" y="850473"/>
                    </a:lnTo>
                    <a:lnTo>
                      <a:pt x="1951523" y="853076"/>
                    </a:lnTo>
                    <a:lnTo>
                      <a:pt x="1980496" y="858186"/>
                    </a:lnTo>
                    <a:lnTo>
                      <a:pt x="2006590" y="865417"/>
                    </a:lnTo>
                    <a:lnTo>
                      <a:pt x="2029423" y="875251"/>
                    </a:lnTo>
                    <a:lnTo>
                      <a:pt x="2049378" y="887303"/>
                    </a:lnTo>
                    <a:lnTo>
                      <a:pt x="2066071" y="901090"/>
                    </a:lnTo>
                    <a:lnTo>
                      <a:pt x="2079501" y="917191"/>
                    </a:lnTo>
                    <a:lnTo>
                      <a:pt x="2089671" y="934643"/>
                    </a:lnTo>
                    <a:lnTo>
                      <a:pt x="2096482" y="953636"/>
                    </a:lnTo>
                    <a:lnTo>
                      <a:pt x="2100127" y="973980"/>
                    </a:lnTo>
                    <a:lnTo>
                      <a:pt x="2100127" y="995866"/>
                    </a:lnTo>
                    <a:lnTo>
                      <a:pt x="2096482" y="1018427"/>
                    </a:lnTo>
                    <a:lnTo>
                      <a:pt x="2089287" y="1042145"/>
                    </a:lnTo>
                    <a:lnTo>
                      <a:pt x="2078350" y="1066923"/>
                    </a:lnTo>
                    <a:lnTo>
                      <a:pt x="2063864" y="1092087"/>
                    </a:lnTo>
                    <a:lnTo>
                      <a:pt x="2045732" y="1117637"/>
                    </a:lnTo>
                    <a:lnTo>
                      <a:pt x="2023283" y="1143476"/>
                    </a:lnTo>
                    <a:lnTo>
                      <a:pt x="1997189" y="1169315"/>
                    </a:lnTo>
                    <a:lnTo>
                      <a:pt x="1967064" y="1195540"/>
                    </a:lnTo>
                    <a:lnTo>
                      <a:pt x="1933007" y="1221476"/>
                    </a:lnTo>
                    <a:lnTo>
                      <a:pt x="1894537" y="1247315"/>
                    </a:lnTo>
                    <a:lnTo>
                      <a:pt x="1852134" y="1272479"/>
                    </a:lnTo>
                    <a:lnTo>
                      <a:pt x="1805317" y="1296872"/>
                    </a:lnTo>
                    <a:lnTo>
                      <a:pt x="1754183" y="1320976"/>
                    </a:lnTo>
                    <a:lnTo>
                      <a:pt x="1698732" y="1343922"/>
                    </a:lnTo>
                    <a:lnTo>
                      <a:pt x="1638581" y="1365712"/>
                    </a:lnTo>
                    <a:lnTo>
                      <a:pt x="1663908" y="1370533"/>
                    </a:lnTo>
                    <a:lnTo>
                      <a:pt x="1687508" y="1376317"/>
                    </a:lnTo>
                    <a:lnTo>
                      <a:pt x="1709669" y="1382873"/>
                    </a:lnTo>
                    <a:lnTo>
                      <a:pt x="1730296" y="1390201"/>
                    </a:lnTo>
                    <a:lnTo>
                      <a:pt x="1749483" y="1398203"/>
                    </a:lnTo>
                    <a:lnTo>
                      <a:pt x="1766943" y="1406591"/>
                    </a:lnTo>
                    <a:lnTo>
                      <a:pt x="1798505" y="1425103"/>
                    </a:lnTo>
                    <a:lnTo>
                      <a:pt x="1824216" y="1445928"/>
                    </a:lnTo>
                    <a:lnTo>
                      <a:pt x="1844842" y="1468490"/>
                    </a:lnTo>
                    <a:lnTo>
                      <a:pt x="1860480" y="1492208"/>
                    </a:lnTo>
                    <a:lnTo>
                      <a:pt x="1871704" y="1516986"/>
                    </a:lnTo>
                    <a:lnTo>
                      <a:pt x="1878228" y="1542440"/>
                    </a:lnTo>
                    <a:lnTo>
                      <a:pt x="1881107" y="1568761"/>
                    </a:lnTo>
                    <a:lnTo>
                      <a:pt x="1879667" y="1594985"/>
                    </a:lnTo>
                    <a:lnTo>
                      <a:pt x="1874967" y="1620824"/>
                    </a:lnTo>
                    <a:lnTo>
                      <a:pt x="1867004" y="1646374"/>
                    </a:lnTo>
                    <a:lnTo>
                      <a:pt x="1855779" y="1671153"/>
                    </a:lnTo>
                    <a:lnTo>
                      <a:pt x="1841580" y="1694775"/>
                    </a:lnTo>
                    <a:lnTo>
                      <a:pt x="1824888" y="1717046"/>
                    </a:lnTo>
                    <a:lnTo>
                      <a:pt x="1806085" y="1737486"/>
                    </a:lnTo>
                    <a:lnTo>
                      <a:pt x="1785074" y="1755998"/>
                    </a:lnTo>
                    <a:lnTo>
                      <a:pt x="1762242" y="1772099"/>
                    </a:lnTo>
                    <a:lnTo>
                      <a:pt x="1737874" y="1785500"/>
                    </a:lnTo>
                    <a:lnTo>
                      <a:pt x="1712163" y="1796106"/>
                    </a:lnTo>
                    <a:lnTo>
                      <a:pt x="1685301" y="1803434"/>
                    </a:lnTo>
                    <a:lnTo>
                      <a:pt x="1657768" y="1807001"/>
                    </a:lnTo>
                    <a:lnTo>
                      <a:pt x="1629851" y="1807001"/>
                    </a:lnTo>
                    <a:lnTo>
                      <a:pt x="1601550" y="1802663"/>
                    </a:lnTo>
                    <a:lnTo>
                      <a:pt x="1573249" y="1793600"/>
                    </a:lnTo>
                    <a:lnTo>
                      <a:pt x="1545332" y="1780101"/>
                    </a:lnTo>
                    <a:lnTo>
                      <a:pt x="1517798" y="1761108"/>
                    </a:lnTo>
                    <a:lnTo>
                      <a:pt x="1491032" y="1736715"/>
                    </a:lnTo>
                    <a:lnTo>
                      <a:pt x="1465225" y="1706826"/>
                    </a:lnTo>
                    <a:lnTo>
                      <a:pt x="1440954" y="1670767"/>
                    </a:lnTo>
                    <a:lnTo>
                      <a:pt x="1429345" y="1649942"/>
                    </a:lnTo>
                    <a:lnTo>
                      <a:pt x="1418121" y="1628152"/>
                    </a:lnTo>
                    <a:lnTo>
                      <a:pt x="1386941" y="1645217"/>
                    </a:lnTo>
                    <a:lnTo>
                      <a:pt x="1354323" y="1659101"/>
                    </a:lnTo>
                    <a:lnTo>
                      <a:pt x="1320170" y="1670381"/>
                    </a:lnTo>
                    <a:lnTo>
                      <a:pt x="1285058" y="1678384"/>
                    </a:lnTo>
                    <a:lnTo>
                      <a:pt x="1248794" y="1684265"/>
                    </a:lnTo>
                    <a:lnTo>
                      <a:pt x="1211763" y="1687158"/>
                    </a:lnTo>
                    <a:lnTo>
                      <a:pt x="1173677" y="1687833"/>
                    </a:lnTo>
                    <a:lnTo>
                      <a:pt x="1135686" y="1686097"/>
                    </a:lnTo>
                    <a:lnTo>
                      <a:pt x="1096832" y="1682433"/>
                    </a:lnTo>
                    <a:lnTo>
                      <a:pt x="1057690" y="1676263"/>
                    </a:lnTo>
                    <a:lnTo>
                      <a:pt x="979695" y="1658329"/>
                    </a:lnTo>
                    <a:lnTo>
                      <a:pt x="940937" y="1646664"/>
                    </a:lnTo>
                    <a:lnTo>
                      <a:pt x="902466" y="1633551"/>
                    </a:lnTo>
                    <a:lnTo>
                      <a:pt x="864764" y="1618993"/>
                    </a:lnTo>
                    <a:lnTo>
                      <a:pt x="827828" y="1602602"/>
                    </a:lnTo>
                    <a:lnTo>
                      <a:pt x="791565" y="1585151"/>
                    </a:lnTo>
                    <a:lnTo>
                      <a:pt x="756357" y="1566543"/>
                    </a:lnTo>
                    <a:lnTo>
                      <a:pt x="722299" y="1546875"/>
                    </a:lnTo>
                    <a:lnTo>
                      <a:pt x="690065" y="1526435"/>
                    </a:lnTo>
                    <a:lnTo>
                      <a:pt x="658886" y="1504934"/>
                    </a:lnTo>
                    <a:lnTo>
                      <a:pt x="629433" y="1482759"/>
                    </a:lnTo>
                    <a:lnTo>
                      <a:pt x="601900" y="1460102"/>
                    </a:lnTo>
                    <a:lnTo>
                      <a:pt x="576573" y="1436769"/>
                    </a:lnTo>
                    <a:lnTo>
                      <a:pt x="553357" y="1413148"/>
                    </a:lnTo>
                    <a:lnTo>
                      <a:pt x="532251" y="1389430"/>
                    </a:lnTo>
                    <a:lnTo>
                      <a:pt x="513831" y="1365423"/>
                    </a:lnTo>
                    <a:lnTo>
                      <a:pt x="497810" y="1341319"/>
                    </a:lnTo>
                    <a:lnTo>
                      <a:pt x="484762" y="1317312"/>
                    </a:lnTo>
                    <a:lnTo>
                      <a:pt x="474977" y="1293594"/>
                    </a:lnTo>
                    <a:lnTo>
                      <a:pt x="468070" y="1270261"/>
                    </a:lnTo>
                    <a:close/>
                  </a:path>
                </a:pathLst>
              </a:custGeom>
              <a:solidFill>
                <a:srgbClr val="C8C8C8"/>
              </a:solidFill>
              <a:ln w="0" cap="flat" cmpd="sng" algn="ctr">
                <a:solidFill>
                  <a:srgbClr val="C8C8C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6783144" y="3413213"/>
                <a:ext cx="2071157" cy="1781933"/>
              </a:xfrm>
              <a:custGeom>
                <a:avLst/>
                <a:gdLst/>
                <a:ahLst/>
                <a:cxnLst/>
                <a:rect l="0" t="0" r="0" b="0"/>
                <a:pathLst>
                  <a:path w="2071157" h="1781933">
                    <a:moveTo>
                      <a:pt x="457997" y="1229863"/>
                    </a:moveTo>
                    <a:lnTo>
                      <a:pt x="419144" y="1247314"/>
                    </a:lnTo>
                    <a:lnTo>
                      <a:pt x="382591" y="1260427"/>
                    </a:lnTo>
                    <a:lnTo>
                      <a:pt x="348151" y="1269586"/>
                    </a:lnTo>
                    <a:lnTo>
                      <a:pt x="316204" y="1274310"/>
                    </a:lnTo>
                    <a:lnTo>
                      <a:pt x="286080" y="1275081"/>
                    </a:lnTo>
                    <a:lnTo>
                      <a:pt x="258163" y="1272478"/>
                    </a:lnTo>
                    <a:lnTo>
                      <a:pt x="232453" y="1266308"/>
                    </a:lnTo>
                    <a:lnTo>
                      <a:pt x="208852" y="1257534"/>
                    </a:lnTo>
                    <a:lnTo>
                      <a:pt x="187458" y="1245482"/>
                    </a:lnTo>
                    <a:lnTo>
                      <a:pt x="167888" y="1230924"/>
                    </a:lnTo>
                    <a:lnTo>
                      <a:pt x="150523" y="1214147"/>
                    </a:lnTo>
                    <a:lnTo>
                      <a:pt x="134886" y="1195250"/>
                    </a:lnTo>
                    <a:lnTo>
                      <a:pt x="121455" y="1174810"/>
                    </a:lnTo>
                    <a:lnTo>
                      <a:pt x="109846" y="1152635"/>
                    </a:lnTo>
                    <a:lnTo>
                      <a:pt x="100061" y="1128917"/>
                    </a:lnTo>
                    <a:lnTo>
                      <a:pt x="92482" y="1104138"/>
                    </a:lnTo>
                    <a:lnTo>
                      <a:pt x="86726" y="1078974"/>
                    </a:lnTo>
                    <a:lnTo>
                      <a:pt x="82313" y="1052750"/>
                    </a:lnTo>
                    <a:lnTo>
                      <a:pt x="79818" y="999915"/>
                    </a:lnTo>
                    <a:lnTo>
                      <a:pt x="80874" y="973690"/>
                    </a:lnTo>
                    <a:lnTo>
                      <a:pt x="84136" y="947851"/>
                    </a:lnTo>
                    <a:lnTo>
                      <a:pt x="88837" y="923072"/>
                    </a:lnTo>
                    <a:lnTo>
                      <a:pt x="95073" y="898583"/>
                    </a:lnTo>
                    <a:lnTo>
                      <a:pt x="103322" y="875636"/>
                    </a:lnTo>
                    <a:lnTo>
                      <a:pt x="112820" y="854136"/>
                    </a:lnTo>
                    <a:lnTo>
                      <a:pt x="124429" y="834081"/>
                    </a:lnTo>
                    <a:lnTo>
                      <a:pt x="137093" y="816245"/>
                    </a:lnTo>
                    <a:lnTo>
                      <a:pt x="151578" y="800626"/>
                    </a:lnTo>
                    <a:lnTo>
                      <a:pt x="167504" y="787128"/>
                    </a:lnTo>
                    <a:lnTo>
                      <a:pt x="184964" y="776522"/>
                    </a:lnTo>
                    <a:lnTo>
                      <a:pt x="203768" y="768905"/>
                    </a:lnTo>
                    <a:lnTo>
                      <a:pt x="169711" y="769966"/>
                    </a:lnTo>
                    <a:lnTo>
                      <a:pt x="138531" y="767459"/>
                    </a:lnTo>
                    <a:lnTo>
                      <a:pt x="110998" y="761192"/>
                    </a:lnTo>
                    <a:lnTo>
                      <a:pt x="86726" y="752129"/>
                    </a:lnTo>
                    <a:lnTo>
                      <a:pt x="65333" y="740463"/>
                    </a:lnTo>
                    <a:lnTo>
                      <a:pt x="47488" y="725905"/>
                    </a:lnTo>
                    <a:lnTo>
                      <a:pt x="32331" y="709514"/>
                    </a:lnTo>
                    <a:lnTo>
                      <a:pt x="20338" y="690520"/>
                    </a:lnTo>
                    <a:lnTo>
                      <a:pt x="11224" y="670466"/>
                    </a:lnTo>
                    <a:lnTo>
                      <a:pt x="4701" y="648676"/>
                    </a:lnTo>
                    <a:lnTo>
                      <a:pt x="1151" y="625633"/>
                    </a:lnTo>
                    <a:lnTo>
                      <a:pt x="0" y="602012"/>
                    </a:lnTo>
                    <a:lnTo>
                      <a:pt x="1439" y="577908"/>
                    </a:lnTo>
                    <a:lnTo>
                      <a:pt x="5469" y="553515"/>
                    </a:lnTo>
                    <a:lnTo>
                      <a:pt x="11992" y="528737"/>
                    </a:lnTo>
                    <a:lnTo>
                      <a:pt x="20722" y="504730"/>
                    </a:lnTo>
                    <a:lnTo>
                      <a:pt x="31563" y="481011"/>
                    </a:lnTo>
                    <a:lnTo>
                      <a:pt x="44611" y="458451"/>
                    </a:lnTo>
                    <a:lnTo>
                      <a:pt x="59864" y="436950"/>
                    </a:lnTo>
                    <a:lnTo>
                      <a:pt x="77228" y="416896"/>
                    </a:lnTo>
                    <a:lnTo>
                      <a:pt x="96511" y="398288"/>
                    </a:lnTo>
                    <a:lnTo>
                      <a:pt x="117522" y="381898"/>
                    </a:lnTo>
                    <a:lnTo>
                      <a:pt x="139971" y="367724"/>
                    </a:lnTo>
                    <a:lnTo>
                      <a:pt x="164626" y="356348"/>
                    </a:lnTo>
                    <a:lnTo>
                      <a:pt x="190720" y="347670"/>
                    </a:lnTo>
                    <a:lnTo>
                      <a:pt x="218350" y="341789"/>
                    </a:lnTo>
                    <a:lnTo>
                      <a:pt x="247322" y="339957"/>
                    </a:lnTo>
                    <a:lnTo>
                      <a:pt x="277734" y="341403"/>
                    </a:lnTo>
                    <a:lnTo>
                      <a:pt x="309297" y="346899"/>
                    </a:lnTo>
                    <a:lnTo>
                      <a:pt x="342299" y="356733"/>
                    </a:lnTo>
                    <a:lnTo>
                      <a:pt x="376355" y="371292"/>
                    </a:lnTo>
                    <a:lnTo>
                      <a:pt x="411564" y="390285"/>
                    </a:lnTo>
                    <a:lnTo>
                      <a:pt x="406864" y="358951"/>
                    </a:lnTo>
                    <a:lnTo>
                      <a:pt x="404657" y="328291"/>
                    </a:lnTo>
                    <a:lnTo>
                      <a:pt x="404273" y="298788"/>
                    </a:lnTo>
                    <a:lnTo>
                      <a:pt x="405808" y="270057"/>
                    </a:lnTo>
                    <a:lnTo>
                      <a:pt x="409070" y="242675"/>
                    </a:lnTo>
                    <a:lnTo>
                      <a:pt x="414442" y="216450"/>
                    </a:lnTo>
                    <a:lnTo>
                      <a:pt x="421350" y="191672"/>
                    </a:lnTo>
                    <a:lnTo>
                      <a:pt x="429696" y="167954"/>
                    </a:lnTo>
                    <a:lnTo>
                      <a:pt x="439482" y="146164"/>
                    </a:lnTo>
                    <a:lnTo>
                      <a:pt x="450706" y="126110"/>
                    </a:lnTo>
                    <a:lnTo>
                      <a:pt x="463466" y="107502"/>
                    </a:lnTo>
                    <a:lnTo>
                      <a:pt x="477184" y="90725"/>
                    </a:lnTo>
                    <a:lnTo>
                      <a:pt x="492055" y="76167"/>
                    </a:lnTo>
                    <a:lnTo>
                      <a:pt x="507979" y="63440"/>
                    </a:lnTo>
                    <a:lnTo>
                      <a:pt x="524672" y="53220"/>
                    </a:lnTo>
                    <a:lnTo>
                      <a:pt x="542420" y="44833"/>
                    </a:lnTo>
                    <a:lnTo>
                      <a:pt x="560552" y="38951"/>
                    </a:lnTo>
                    <a:lnTo>
                      <a:pt x="579452" y="35673"/>
                    </a:lnTo>
                    <a:lnTo>
                      <a:pt x="599022" y="34998"/>
                    </a:lnTo>
                    <a:lnTo>
                      <a:pt x="618977" y="36830"/>
                    </a:lnTo>
                    <a:lnTo>
                      <a:pt x="639315" y="41554"/>
                    </a:lnTo>
                    <a:lnTo>
                      <a:pt x="659942" y="48785"/>
                    </a:lnTo>
                    <a:lnTo>
                      <a:pt x="680568" y="59391"/>
                    </a:lnTo>
                    <a:lnTo>
                      <a:pt x="701290" y="72889"/>
                    </a:lnTo>
                    <a:lnTo>
                      <a:pt x="722300" y="89665"/>
                    </a:lnTo>
                    <a:lnTo>
                      <a:pt x="742638" y="109719"/>
                    </a:lnTo>
                    <a:lnTo>
                      <a:pt x="763264" y="133341"/>
                    </a:lnTo>
                    <a:lnTo>
                      <a:pt x="783219" y="159951"/>
                    </a:lnTo>
                    <a:lnTo>
                      <a:pt x="803174" y="190611"/>
                    </a:lnTo>
                    <a:lnTo>
                      <a:pt x="822361" y="224838"/>
                    </a:lnTo>
                    <a:lnTo>
                      <a:pt x="840876" y="262729"/>
                    </a:lnTo>
                    <a:lnTo>
                      <a:pt x="859008" y="304669"/>
                    </a:lnTo>
                    <a:lnTo>
                      <a:pt x="860831" y="278445"/>
                    </a:lnTo>
                    <a:lnTo>
                      <a:pt x="864093" y="253281"/>
                    </a:lnTo>
                    <a:lnTo>
                      <a:pt x="868410" y="229562"/>
                    </a:lnTo>
                    <a:lnTo>
                      <a:pt x="874262" y="207002"/>
                    </a:lnTo>
                    <a:lnTo>
                      <a:pt x="880786" y="185887"/>
                    </a:lnTo>
                    <a:lnTo>
                      <a:pt x="888748" y="166122"/>
                    </a:lnTo>
                    <a:lnTo>
                      <a:pt x="897766" y="147225"/>
                    </a:lnTo>
                    <a:lnTo>
                      <a:pt x="907935" y="129773"/>
                    </a:lnTo>
                    <a:lnTo>
                      <a:pt x="918872" y="113286"/>
                    </a:lnTo>
                    <a:lnTo>
                      <a:pt x="930768" y="98053"/>
                    </a:lnTo>
                    <a:lnTo>
                      <a:pt x="957246" y="71443"/>
                    </a:lnTo>
                    <a:lnTo>
                      <a:pt x="986603" y="48785"/>
                    </a:lnTo>
                    <a:lnTo>
                      <a:pt x="1018549" y="30948"/>
                    </a:lnTo>
                    <a:lnTo>
                      <a:pt x="1052990" y="17161"/>
                    </a:lnTo>
                    <a:lnTo>
                      <a:pt x="1088870" y="7327"/>
                    </a:lnTo>
                    <a:lnTo>
                      <a:pt x="1126573" y="1832"/>
                    </a:lnTo>
                    <a:lnTo>
                      <a:pt x="1165043" y="0"/>
                    </a:lnTo>
                    <a:lnTo>
                      <a:pt x="1204185" y="1832"/>
                    </a:lnTo>
                    <a:lnTo>
                      <a:pt x="1243710" y="7616"/>
                    </a:lnTo>
                    <a:lnTo>
                      <a:pt x="1282852" y="16390"/>
                    </a:lnTo>
                    <a:lnTo>
                      <a:pt x="1321706" y="29117"/>
                    </a:lnTo>
                    <a:lnTo>
                      <a:pt x="1359025" y="44833"/>
                    </a:lnTo>
                    <a:lnTo>
                      <a:pt x="1395289" y="63440"/>
                    </a:lnTo>
                    <a:lnTo>
                      <a:pt x="1429730" y="85230"/>
                    </a:lnTo>
                    <a:lnTo>
                      <a:pt x="1461964" y="110008"/>
                    </a:lnTo>
                    <a:lnTo>
                      <a:pt x="1491320" y="137390"/>
                    </a:lnTo>
                    <a:lnTo>
                      <a:pt x="1518182" y="167665"/>
                    </a:lnTo>
                    <a:lnTo>
                      <a:pt x="1541015" y="200060"/>
                    </a:lnTo>
                    <a:lnTo>
                      <a:pt x="1560298" y="235058"/>
                    </a:lnTo>
                    <a:lnTo>
                      <a:pt x="1575456" y="272178"/>
                    </a:lnTo>
                    <a:lnTo>
                      <a:pt x="1586009" y="311515"/>
                    </a:lnTo>
                    <a:lnTo>
                      <a:pt x="1591094" y="352780"/>
                    </a:lnTo>
                    <a:lnTo>
                      <a:pt x="1591094" y="395781"/>
                    </a:lnTo>
                    <a:lnTo>
                      <a:pt x="1585241" y="440517"/>
                    </a:lnTo>
                    <a:lnTo>
                      <a:pt x="1579869" y="463850"/>
                    </a:lnTo>
                    <a:lnTo>
                      <a:pt x="1572961" y="487182"/>
                    </a:lnTo>
                    <a:lnTo>
                      <a:pt x="1564232" y="510900"/>
                    </a:lnTo>
                    <a:lnTo>
                      <a:pt x="1554062" y="535293"/>
                    </a:lnTo>
                    <a:lnTo>
                      <a:pt x="1542166" y="559686"/>
                    </a:lnTo>
                    <a:lnTo>
                      <a:pt x="1528352" y="584464"/>
                    </a:lnTo>
                    <a:lnTo>
                      <a:pt x="1586009" y="556794"/>
                    </a:lnTo>
                    <a:lnTo>
                      <a:pt x="1640021" y="533076"/>
                    </a:lnTo>
                    <a:lnTo>
                      <a:pt x="1690387" y="513792"/>
                    </a:lnTo>
                    <a:lnTo>
                      <a:pt x="1736820" y="498173"/>
                    </a:lnTo>
                    <a:lnTo>
                      <a:pt x="1779991" y="486121"/>
                    </a:lnTo>
                    <a:lnTo>
                      <a:pt x="1819516" y="477348"/>
                    </a:lnTo>
                    <a:lnTo>
                      <a:pt x="1855396" y="472238"/>
                    </a:lnTo>
                    <a:lnTo>
                      <a:pt x="1887727" y="470117"/>
                    </a:lnTo>
                    <a:lnTo>
                      <a:pt x="1916316" y="470792"/>
                    </a:lnTo>
                    <a:lnTo>
                      <a:pt x="1941738" y="474455"/>
                    </a:lnTo>
                    <a:lnTo>
                      <a:pt x="1963132" y="480626"/>
                    </a:lnTo>
                    <a:lnTo>
                      <a:pt x="1981552" y="489014"/>
                    </a:lnTo>
                    <a:lnTo>
                      <a:pt x="1996134" y="500005"/>
                    </a:lnTo>
                    <a:lnTo>
                      <a:pt x="2007742" y="512732"/>
                    </a:lnTo>
                    <a:lnTo>
                      <a:pt x="2015321" y="527291"/>
                    </a:lnTo>
                    <a:lnTo>
                      <a:pt x="2020022" y="543681"/>
                    </a:lnTo>
                    <a:lnTo>
                      <a:pt x="2021077" y="561518"/>
                    </a:lnTo>
                    <a:lnTo>
                      <a:pt x="2018967" y="580897"/>
                    </a:lnTo>
                    <a:lnTo>
                      <a:pt x="2013498" y="601240"/>
                    </a:lnTo>
                    <a:lnTo>
                      <a:pt x="2004768" y="622355"/>
                    </a:lnTo>
                    <a:lnTo>
                      <a:pt x="1992488" y="644241"/>
                    </a:lnTo>
                    <a:lnTo>
                      <a:pt x="1977234" y="667188"/>
                    </a:lnTo>
                    <a:lnTo>
                      <a:pt x="1958719" y="690135"/>
                    </a:lnTo>
                    <a:lnTo>
                      <a:pt x="1936654" y="713467"/>
                    </a:lnTo>
                    <a:lnTo>
                      <a:pt x="1911614" y="736799"/>
                    </a:lnTo>
                    <a:lnTo>
                      <a:pt x="1883698" y="760131"/>
                    </a:lnTo>
                    <a:lnTo>
                      <a:pt x="1852134" y="783078"/>
                    </a:lnTo>
                    <a:lnTo>
                      <a:pt x="1817694" y="805350"/>
                    </a:lnTo>
                    <a:lnTo>
                      <a:pt x="1780374" y="827236"/>
                    </a:lnTo>
                    <a:lnTo>
                      <a:pt x="1739698" y="848351"/>
                    </a:lnTo>
                    <a:lnTo>
                      <a:pt x="1695855" y="868405"/>
                    </a:lnTo>
                    <a:lnTo>
                      <a:pt x="1649134" y="886917"/>
                    </a:lnTo>
                    <a:lnTo>
                      <a:pt x="1696239" y="870526"/>
                    </a:lnTo>
                    <a:lnTo>
                      <a:pt x="1740849" y="857799"/>
                    </a:lnTo>
                    <a:lnTo>
                      <a:pt x="1782869" y="848351"/>
                    </a:lnTo>
                    <a:lnTo>
                      <a:pt x="1822394" y="842084"/>
                    </a:lnTo>
                    <a:lnTo>
                      <a:pt x="1859042" y="838806"/>
                    </a:lnTo>
                    <a:lnTo>
                      <a:pt x="1893099" y="838517"/>
                    </a:lnTo>
                    <a:lnTo>
                      <a:pt x="1924662" y="841023"/>
                    </a:lnTo>
                    <a:lnTo>
                      <a:pt x="1953346" y="845748"/>
                    </a:lnTo>
                    <a:lnTo>
                      <a:pt x="1978673" y="853461"/>
                    </a:lnTo>
                    <a:lnTo>
                      <a:pt x="2001218" y="862909"/>
                    </a:lnTo>
                    <a:lnTo>
                      <a:pt x="2020789" y="874961"/>
                    </a:lnTo>
                    <a:lnTo>
                      <a:pt x="2037386" y="888363"/>
                    </a:lnTo>
                    <a:lnTo>
                      <a:pt x="2050818" y="904079"/>
                    </a:lnTo>
                    <a:lnTo>
                      <a:pt x="2060602" y="921529"/>
                    </a:lnTo>
                    <a:lnTo>
                      <a:pt x="2067510" y="940138"/>
                    </a:lnTo>
                    <a:lnTo>
                      <a:pt x="2071156" y="960577"/>
                    </a:lnTo>
                    <a:lnTo>
                      <a:pt x="2070771" y="981692"/>
                    </a:lnTo>
                    <a:lnTo>
                      <a:pt x="2067510" y="1004253"/>
                    </a:lnTo>
                    <a:lnTo>
                      <a:pt x="2060315" y="1027585"/>
                    </a:lnTo>
                    <a:lnTo>
                      <a:pt x="2049762" y="1051689"/>
                    </a:lnTo>
                    <a:lnTo>
                      <a:pt x="2035276" y="1076468"/>
                    </a:lnTo>
                    <a:lnTo>
                      <a:pt x="2017144" y="1101921"/>
                    </a:lnTo>
                    <a:lnTo>
                      <a:pt x="1995367" y="1127471"/>
                    </a:lnTo>
                    <a:lnTo>
                      <a:pt x="1969655" y="1152924"/>
                    </a:lnTo>
                    <a:lnTo>
                      <a:pt x="1939916" y="1178860"/>
                    </a:lnTo>
                    <a:lnTo>
                      <a:pt x="1906146" y="1204313"/>
                    </a:lnTo>
                    <a:lnTo>
                      <a:pt x="1868443" y="1229863"/>
                    </a:lnTo>
                    <a:lnTo>
                      <a:pt x="1826424" y="1254642"/>
                    </a:lnTo>
                    <a:lnTo>
                      <a:pt x="1780374" y="1278649"/>
                    </a:lnTo>
                    <a:lnTo>
                      <a:pt x="1729912" y="1302367"/>
                    </a:lnTo>
                    <a:lnTo>
                      <a:pt x="1675229" y="1324928"/>
                    </a:lnTo>
                    <a:lnTo>
                      <a:pt x="1616132" y="1346428"/>
                    </a:lnTo>
                    <a:lnTo>
                      <a:pt x="1640788" y="1351538"/>
                    </a:lnTo>
                    <a:lnTo>
                      <a:pt x="1664292" y="1357034"/>
                    </a:lnTo>
                    <a:lnTo>
                      <a:pt x="1686069" y="1363590"/>
                    </a:lnTo>
                    <a:lnTo>
                      <a:pt x="1706408" y="1370917"/>
                    </a:lnTo>
                    <a:lnTo>
                      <a:pt x="1725211" y="1378534"/>
                    </a:lnTo>
                    <a:lnTo>
                      <a:pt x="1742672" y="1386922"/>
                    </a:lnTo>
                    <a:lnTo>
                      <a:pt x="1773467" y="1405530"/>
                    </a:lnTo>
                    <a:lnTo>
                      <a:pt x="1798890" y="1425874"/>
                    </a:lnTo>
                    <a:lnTo>
                      <a:pt x="1819132" y="1447760"/>
                    </a:lnTo>
                    <a:lnTo>
                      <a:pt x="1834770" y="1471478"/>
                    </a:lnTo>
                    <a:lnTo>
                      <a:pt x="1845611" y="1495870"/>
                    </a:lnTo>
                    <a:lnTo>
                      <a:pt x="1852518" y="1521035"/>
                    </a:lnTo>
                    <a:lnTo>
                      <a:pt x="1855012" y="1546874"/>
                    </a:lnTo>
                    <a:lnTo>
                      <a:pt x="1853957" y="1572424"/>
                    </a:lnTo>
                    <a:lnTo>
                      <a:pt x="1849256" y="1598263"/>
                    </a:lnTo>
                    <a:lnTo>
                      <a:pt x="1840909" y="1623427"/>
                    </a:lnTo>
                    <a:lnTo>
                      <a:pt x="1830069" y="1647820"/>
                    </a:lnTo>
                    <a:lnTo>
                      <a:pt x="1816254" y="1671152"/>
                    </a:lnTo>
                    <a:lnTo>
                      <a:pt x="1799562" y="1693038"/>
                    </a:lnTo>
                    <a:lnTo>
                      <a:pt x="1781046" y="1713382"/>
                    </a:lnTo>
                    <a:lnTo>
                      <a:pt x="1760420" y="1731604"/>
                    </a:lnTo>
                    <a:lnTo>
                      <a:pt x="1737971" y="1747319"/>
                    </a:lnTo>
                    <a:lnTo>
                      <a:pt x="1713603" y="1760818"/>
                    </a:lnTo>
                    <a:lnTo>
                      <a:pt x="1688660" y="1771038"/>
                    </a:lnTo>
                    <a:lnTo>
                      <a:pt x="1662182" y="1778269"/>
                    </a:lnTo>
                    <a:lnTo>
                      <a:pt x="1634936" y="1781932"/>
                    </a:lnTo>
                    <a:lnTo>
                      <a:pt x="1607403" y="1781547"/>
                    </a:lnTo>
                    <a:lnTo>
                      <a:pt x="1579485" y="1777593"/>
                    </a:lnTo>
                    <a:lnTo>
                      <a:pt x="1551567" y="1768434"/>
                    </a:lnTo>
                    <a:lnTo>
                      <a:pt x="1524034" y="1754936"/>
                    </a:lnTo>
                    <a:lnTo>
                      <a:pt x="1496789" y="1736328"/>
                    </a:lnTo>
                    <a:lnTo>
                      <a:pt x="1470310" y="1712321"/>
                    </a:lnTo>
                    <a:lnTo>
                      <a:pt x="1444983" y="1682818"/>
                    </a:lnTo>
                    <a:lnTo>
                      <a:pt x="1420999" y="1647049"/>
                    </a:lnTo>
                    <a:lnTo>
                      <a:pt x="1409392" y="1627091"/>
                    </a:lnTo>
                    <a:lnTo>
                      <a:pt x="1398550" y="1605205"/>
                    </a:lnTo>
                    <a:lnTo>
                      <a:pt x="1367755" y="1621981"/>
                    </a:lnTo>
                    <a:lnTo>
                      <a:pt x="1335425" y="1635768"/>
                    </a:lnTo>
                    <a:lnTo>
                      <a:pt x="1302135" y="1646760"/>
                    </a:lnTo>
                    <a:lnTo>
                      <a:pt x="1267310" y="1655147"/>
                    </a:lnTo>
                    <a:lnTo>
                      <a:pt x="1231718" y="1660546"/>
                    </a:lnTo>
                    <a:lnTo>
                      <a:pt x="1195167" y="1663535"/>
                    </a:lnTo>
                    <a:lnTo>
                      <a:pt x="1157752" y="1664210"/>
                    </a:lnTo>
                    <a:lnTo>
                      <a:pt x="1119665" y="1662764"/>
                    </a:lnTo>
                    <a:lnTo>
                      <a:pt x="1081675" y="1658715"/>
                    </a:lnTo>
                    <a:lnTo>
                      <a:pt x="1043205" y="1652930"/>
                    </a:lnTo>
                    <a:lnTo>
                      <a:pt x="965977" y="1635093"/>
                    </a:lnTo>
                    <a:lnTo>
                      <a:pt x="927890" y="1623812"/>
                    </a:lnTo>
                    <a:lnTo>
                      <a:pt x="890188" y="1610700"/>
                    </a:lnTo>
                    <a:lnTo>
                      <a:pt x="852868" y="1596045"/>
                    </a:lnTo>
                    <a:lnTo>
                      <a:pt x="816221" y="1580426"/>
                    </a:lnTo>
                    <a:lnTo>
                      <a:pt x="780725" y="1562879"/>
                    </a:lnTo>
                    <a:lnTo>
                      <a:pt x="745900" y="1544656"/>
                    </a:lnTo>
                    <a:lnTo>
                      <a:pt x="712515" y="1525373"/>
                    </a:lnTo>
                    <a:lnTo>
                      <a:pt x="680280" y="1504933"/>
                    </a:lnTo>
                    <a:lnTo>
                      <a:pt x="649773" y="1483819"/>
                    </a:lnTo>
                    <a:lnTo>
                      <a:pt x="620800" y="1461933"/>
                    </a:lnTo>
                    <a:lnTo>
                      <a:pt x="593555" y="1439371"/>
                    </a:lnTo>
                    <a:lnTo>
                      <a:pt x="568611" y="1416811"/>
                    </a:lnTo>
                    <a:lnTo>
                      <a:pt x="545682" y="1393478"/>
                    </a:lnTo>
                    <a:lnTo>
                      <a:pt x="525056" y="1369760"/>
                    </a:lnTo>
                    <a:lnTo>
                      <a:pt x="506541" y="1346139"/>
                    </a:lnTo>
                    <a:lnTo>
                      <a:pt x="490999" y="1322421"/>
                    </a:lnTo>
                    <a:lnTo>
                      <a:pt x="478239" y="1298703"/>
                    </a:lnTo>
                    <a:lnTo>
                      <a:pt x="468454" y="1275371"/>
                    </a:lnTo>
                    <a:lnTo>
                      <a:pt x="461642" y="1252424"/>
                    </a:lnTo>
                    <a:close/>
                  </a:path>
                </a:pathLst>
              </a:custGeom>
              <a:solidFill>
                <a:srgbClr val="C1C1C1"/>
              </a:solidFill>
              <a:ln w="0" cap="flat" cmpd="sng" algn="ctr">
                <a:solidFill>
                  <a:srgbClr val="C1C1C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6797633" y="3425650"/>
                <a:ext cx="2041802" cy="1757058"/>
              </a:xfrm>
              <a:custGeom>
                <a:avLst/>
                <a:gdLst/>
                <a:ahLst/>
                <a:cxnLst/>
                <a:rect l="0" t="0" r="0" b="0"/>
                <a:pathLst>
                  <a:path w="2041802" h="1757058">
                    <a:moveTo>
                      <a:pt x="451858" y="1212701"/>
                    </a:moveTo>
                    <a:lnTo>
                      <a:pt x="413387" y="1229766"/>
                    </a:lnTo>
                    <a:lnTo>
                      <a:pt x="377124" y="1242878"/>
                    </a:lnTo>
                    <a:lnTo>
                      <a:pt x="343450" y="1251652"/>
                    </a:lnTo>
                    <a:lnTo>
                      <a:pt x="311887" y="1256377"/>
                    </a:lnTo>
                    <a:lnTo>
                      <a:pt x="282147" y="1257148"/>
                    </a:lnTo>
                    <a:lnTo>
                      <a:pt x="254613" y="1254545"/>
                    </a:lnTo>
                    <a:lnTo>
                      <a:pt x="229191" y="1248760"/>
                    </a:lnTo>
                    <a:lnTo>
                      <a:pt x="205974" y="1239600"/>
                    </a:lnTo>
                    <a:lnTo>
                      <a:pt x="184964" y="1228030"/>
                    </a:lnTo>
                    <a:lnTo>
                      <a:pt x="165777" y="1213761"/>
                    </a:lnTo>
                    <a:lnTo>
                      <a:pt x="148317" y="1197371"/>
                    </a:lnTo>
                    <a:lnTo>
                      <a:pt x="133159" y="1178763"/>
                    </a:lnTo>
                    <a:lnTo>
                      <a:pt x="119728" y="1158419"/>
                    </a:lnTo>
                    <a:lnTo>
                      <a:pt x="108504" y="1136533"/>
                    </a:lnTo>
                    <a:lnTo>
                      <a:pt x="98718" y="1113201"/>
                    </a:lnTo>
                    <a:lnTo>
                      <a:pt x="91043" y="1088808"/>
                    </a:lnTo>
                    <a:lnTo>
                      <a:pt x="85287" y="1063644"/>
                    </a:lnTo>
                    <a:lnTo>
                      <a:pt x="81258" y="1038094"/>
                    </a:lnTo>
                    <a:lnTo>
                      <a:pt x="78764" y="986030"/>
                    </a:lnTo>
                    <a:lnTo>
                      <a:pt x="79819" y="960191"/>
                    </a:lnTo>
                    <a:lnTo>
                      <a:pt x="83080" y="934641"/>
                    </a:lnTo>
                    <a:lnTo>
                      <a:pt x="87398" y="909863"/>
                    </a:lnTo>
                    <a:lnTo>
                      <a:pt x="93922" y="886145"/>
                    </a:lnTo>
                    <a:lnTo>
                      <a:pt x="101980" y="863584"/>
                    </a:lnTo>
                    <a:lnTo>
                      <a:pt x="111382" y="842083"/>
                    </a:lnTo>
                    <a:lnTo>
                      <a:pt x="122606" y="822415"/>
                    </a:lnTo>
                    <a:lnTo>
                      <a:pt x="135269" y="804867"/>
                    </a:lnTo>
                    <a:lnTo>
                      <a:pt x="149468" y="789249"/>
                    </a:lnTo>
                    <a:lnTo>
                      <a:pt x="165393" y="776136"/>
                    </a:lnTo>
                    <a:lnTo>
                      <a:pt x="182470" y="765531"/>
                    </a:lnTo>
                    <a:lnTo>
                      <a:pt x="201273" y="757914"/>
                    </a:lnTo>
                    <a:lnTo>
                      <a:pt x="167216" y="758974"/>
                    </a:lnTo>
                    <a:lnTo>
                      <a:pt x="136709" y="756468"/>
                    </a:lnTo>
                    <a:lnTo>
                      <a:pt x="109559" y="750586"/>
                    </a:lnTo>
                    <a:lnTo>
                      <a:pt x="85575" y="741909"/>
                    </a:lnTo>
                    <a:lnTo>
                      <a:pt x="64565" y="730243"/>
                    </a:lnTo>
                    <a:lnTo>
                      <a:pt x="46817" y="715973"/>
                    </a:lnTo>
                    <a:lnTo>
                      <a:pt x="31947" y="699583"/>
                    </a:lnTo>
                    <a:lnTo>
                      <a:pt x="19955" y="680975"/>
                    </a:lnTo>
                    <a:lnTo>
                      <a:pt x="10937" y="661017"/>
                    </a:lnTo>
                    <a:lnTo>
                      <a:pt x="4797" y="639517"/>
                    </a:lnTo>
                    <a:lnTo>
                      <a:pt x="1151" y="617245"/>
                    </a:lnTo>
                    <a:lnTo>
                      <a:pt x="0" y="593527"/>
                    </a:lnTo>
                    <a:lnTo>
                      <a:pt x="1535" y="569905"/>
                    </a:lnTo>
                    <a:lnTo>
                      <a:pt x="5469" y="545802"/>
                    </a:lnTo>
                    <a:lnTo>
                      <a:pt x="11992" y="521409"/>
                    </a:lnTo>
                    <a:lnTo>
                      <a:pt x="20338" y="497691"/>
                    </a:lnTo>
                    <a:lnTo>
                      <a:pt x="31275" y="474359"/>
                    </a:lnTo>
                    <a:lnTo>
                      <a:pt x="44322" y="452183"/>
                    </a:lnTo>
                    <a:lnTo>
                      <a:pt x="59193" y="430683"/>
                    </a:lnTo>
                    <a:lnTo>
                      <a:pt x="76173" y="411015"/>
                    </a:lnTo>
                    <a:lnTo>
                      <a:pt x="95073" y="392792"/>
                    </a:lnTo>
                    <a:lnTo>
                      <a:pt x="115699" y="376787"/>
                    </a:lnTo>
                    <a:lnTo>
                      <a:pt x="138148" y="362518"/>
                    </a:lnTo>
                    <a:lnTo>
                      <a:pt x="162515" y="351238"/>
                    </a:lnTo>
                    <a:lnTo>
                      <a:pt x="187842" y="342849"/>
                    </a:lnTo>
                    <a:lnTo>
                      <a:pt x="215088" y="337354"/>
                    </a:lnTo>
                    <a:lnTo>
                      <a:pt x="243677" y="335233"/>
                    </a:lnTo>
                    <a:lnTo>
                      <a:pt x="273800" y="336679"/>
                    </a:lnTo>
                    <a:lnTo>
                      <a:pt x="304980" y="342078"/>
                    </a:lnTo>
                    <a:lnTo>
                      <a:pt x="337598" y="352009"/>
                    </a:lnTo>
                    <a:lnTo>
                      <a:pt x="370984" y="366182"/>
                    </a:lnTo>
                    <a:lnTo>
                      <a:pt x="405809" y="385079"/>
                    </a:lnTo>
                    <a:lnTo>
                      <a:pt x="401395" y="354130"/>
                    </a:lnTo>
                    <a:lnTo>
                      <a:pt x="398901" y="323952"/>
                    </a:lnTo>
                    <a:lnTo>
                      <a:pt x="398517" y="294739"/>
                    </a:lnTo>
                    <a:lnTo>
                      <a:pt x="399956" y="266296"/>
                    </a:lnTo>
                    <a:lnTo>
                      <a:pt x="403602" y="239397"/>
                    </a:lnTo>
                    <a:lnTo>
                      <a:pt x="408687" y="213461"/>
                    </a:lnTo>
                    <a:lnTo>
                      <a:pt x="415210" y="189069"/>
                    </a:lnTo>
                    <a:lnTo>
                      <a:pt x="423556" y="165736"/>
                    </a:lnTo>
                    <a:lnTo>
                      <a:pt x="433342" y="144236"/>
                    </a:lnTo>
                    <a:lnTo>
                      <a:pt x="444567" y="124182"/>
                    </a:lnTo>
                    <a:lnTo>
                      <a:pt x="456942" y="105959"/>
                    </a:lnTo>
                    <a:lnTo>
                      <a:pt x="470661" y="89569"/>
                    </a:lnTo>
                    <a:lnTo>
                      <a:pt x="485147" y="75396"/>
                    </a:lnTo>
                    <a:lnTo>
                      <a:pt x="500785" y="62669"/>
                    </a:lnTo>
                    <a:lnTo>
                      <a:pt x="517478" y="52449"/>
                    </a:lnTo>
                    <a:lnTo>
                      <a:pt x="534842" y="44447"/>
                    </a:lnTo>
                    <a:lnTo>
                      <a:pt x="552974" y="38566"/>
                    </a:lnTo>
                    <a:lnTo>
                      <a:pt x="571489" y="35288"/>
                    </a:lnTo>
                    <a:lnTo>
                      <a:pt x="590676" y="34612"/>
                    </a:lnTo>
                    <a:lnTo>
                      <a:pt x="610247" y="36348"/>
                    </a:lnTo>
                    <a:lnTo>
                      <a:pt x="630202" y="41169"/>
                    </a:lnTo>
                    <a:lnTo>
                      <a:pt x="650540" y="48400"/>
                    </a:lnTo>
                    <a:lnTo>
                      <a:pt x="671167" y="58620"/>
                    </a:lnTo>
                    <a:lnTo>
                      <a:pt x="691505" y="72118"/>
                    </a:lnTo>
                    <a:lnTo>
                      <a:pt x="712131" y="88508"/>
                    </a:lnTo>
                    <a:lnTo>
                      <a:pt x="732469" y="108177"/>
                    </a:lnTo>
                    <a:lnTo>
                      <a:pt x="752424" y="131509"/>
                    </a:lnTo>
                    <a:lnTo>
                      <a:pt x="772379" y="157734"/>
                    </a:lnTo>
                    <a:lnTo>
                      <a:pt x="791949" y="188008"/>
                    </a:lnTo>
                    <a:lnTo>
                      <a:pt x="810849" y="221464"/>
                    </a:lnTo>
                    <a:lnTo>
                      <a:pt x="829269" y="259065"/>
                    </a:lnTo>
                    <a:lnTo>
                      <a:pt x="847017" y="300234"/>
                    </a:lnTo>
                    <a:lnTo>
                      <a:pt x="848840" y="274299"/>
                    </a:lnTo>
                    <a:lnTo>
                      <a:pt x="851813" y="249906"/>
                    </a:lnTo>
                    <a:lnTo>
                      <a:pt x="856131" y="226574"/>
                    </a:lnTo>
                    <a:lnTo>
                      <a:pt x="861887" y="204399"/>
                    </a:lnTo>
                    <a:lnTo>
                      <a:pt x="868411" y="183284"/>
                    </a:lnTo>
                    <a:lnTo>
                      <a:pt x="876469" y="163615"/>
                    </a:lnTo>
                    <a:lnTo>
                      <a:pt x="885487" y="145393"/>
                    </a:lnTo>
                    <a:lnTo>
                      <a:pt x="895273" y="127846"/>
                    </a:lnTo>
                    <a:lnTo>
                      <a:pt x="906209" y="111841"/>
                    </a:lnTo>
                    <a:lnTo>
                      <a:pt x="917722" y="96896"/>
                    </a:lnTo>
                    <a:lnTo>
                      <a:pt x="943912" y="70286"/>
                    </a:lnTo>
                    <a:lnTo>
                      <a:pt x="972885" y="48400"/>
                    </a:lnTo>
                    <a:lnTo>
                      <a:pt x="1004447" y="30563"/>
                    </a:lnTo>
                    <a:lnTo>
                      <a:pt x="1038121" y="17065"/>
                    </a:lnTo>
                    <a:lnTo>
                      <a:pt x="1073713" y="7231"/>
                    </a:lnTo>
                    <a:lnTo>
                      <a:pt x="1110649" y="1735"/>
                    </a:lnTo>
                    <a:lnTo>
                      <a:pt x="1148735" y="0"/>
                    </a:lnTo>
                    <a:lnTo>
                      <a:pt x="1187493" y="2121"/>
                    </a:lnTo>
                    <a:lnTo>
                      <a:pt x="1226347" y="7616"/>
                    </a:lnTo>
                    <a:lnTo>
                      <a:pt x="1265105" y="16390"/>
                    </a:lnTo>
                    <a:lnTo>
                      <a:pt x="1303191" y="28731"/>
                    </a:lnTo>
                    <a:lnTo>
                      <a:pt x="1340223" y="44061"/>
                    </a:lnTo>
                    <a:lnTo>
                      <a:pt x="1375719" y="62669"/>
                    </a:lnTo>
                    <a:lnTo>
                      <a:pt x="1409776" y="84169"/>
                    </a:lnTo>
                    <a:lnTo>
                      <a:pt x="1441339" y="108563"/>
                    </a:lnTo>
                    <a:lnTo>
                      <a:pt x="1470695" y="135462"/>
                    </a:lnTo>
                    <a:lnTo>
                      <a:pt x="1496789" y="165351"/>
                    </a:lnTo>
                    <a:lnTo>
                      <a:pt x="1519622" y="197457"/>
                    </a:lnTo>
                    <a:lnTo>
                      <a:pt x="1538522" y="231684"/>
                    </a:lnTo>
                    <a:lnTo>
                      <a:pt x="1553392" y="268514"/>
                    </a:lnTo>
                    <a:lnTo>
                      <a:pt x="1563561" y="307176"/>
                    </a:lnTo>
                    <a:lnTo>
                      <a:pt x="1568934" y="347960"/>
                    </a:lnTo>
                    <a:lnTo>
                      <a:pt x="1568934" y="390189"/>
                    </a:lnTo>
                    <a:lnTo>
                      <a:pt x="1562794" y="434636"/>
                    </a:lnTo>
                    <a:lnTo>
                      <a:pt x="1550898" y="480626"/>
                    </a:lnTo>
                    <a:lnTo>
                      <a:pt x="1542551" y="503958"/>
                    </a:lnTo>
                    <a:lnTo>
                      <a:pt x="1532382" y="527580"/>
                    </a:lnTo>
                    <a:lnTo>
                      <a:pt x="1520390" y="551972"/>
                    </a:lnTo>
                    <a:lnTo>
                      <a:pt x="1506959" y="576462"/>
                    </a:lnTo>
                    <a:lnTo>
                      <a:pt x="1563561" y="549080"/>
                    </a:lnTo>
                    <a:lnTo>
                      <a:pt x="1616805" y="525748"/>
                    </a:lnTo>
                    <a:lnTo>
                      <a:pt x="1666500" y="506465"/>
                    </a:lnTo>
                    <a:lnTo>
                      <a:pt x="1712549" y="491135"/>
                    </a:lnTo>
                    <a:lnTo>
                      <a:pt x="1754953" y="479179"/>
                    </a:lnTo>
                    <a:lnTo>
                      <a:pt x="1794191" y="470792"/>
                    </a:lnTo>
                    <a:lnTo>
                      <a:pt x="1829303" y="465681"/>
                    </a:lnTo>
                    <a:lnTo>
                      <a:pt x="1861249" y="463464"/>
                    </a:lnTo>
                    <a:lnTo>
                      <a:pt x="1889551" y="464235"/>
                    </a:lnTo>
                    <a:lnTo>
                      <a:pt x="1914206" y="467803"/>
                    </a:lnTo>
                    <a:lnTo>
                      <a:pt x="1935600" y="474070"/>
                    </a:lnTo>
                    <a:lnTo>
                      <a:pt x="1953732" y="482458"/>
                    </a:lnTo>
                    <a:lnTo>
                      <a:pt x="1968218" y="492967"/>
                    </a:lnTo>
                    <a:lnTo>
                      <a:pt x="1979442" y="505693"/>
                    </a:lnTo>
                    <a:lnTo>
                      <a:pt x="1987405" y="519963"/>
                    </a:lnTo>
                    <a:lnTo>
                      <a:pt x="1991722" y="536353"/>
                    </a:lnTo>
                    <a:lnTo>
                      <a:pt x="1992874" y="553804"/>
                    </a:lnTo>
                    <a:lnTo>
                      <a:pt x="1990667" y="572798"/>
                    </a:lnTo>
                    <a:lnTo>
                      <a:pt x="1985198" y="592852"/>
                    </a:lnTo>
                    <a:lnTo>
                      <a:pt x="1976565" y="613581"/>
                    </a:lnTo>
                    <a:lnTo>
                      <a:pt x="1964572" y="635467"/>
                    </a:lnTo>
                    <a:lnTo>
                      <a:pt x="1949318" y="657739"/>
                    </a:lnTo>
                    <a:lnTo>
                      <a:pt x="1931187" y="680686"/>
                    </a:lnTo>
                    <a:lnTo>
                      <a:pt x="1909409" y="703632"/>
                    </a:lnTo>
                    <a:lnTo>
                      <a:pt x="1884754" y="726579"/>
                    </a:lnTo>
                    <a:lnTo>
                      <a:pt x="1857220" y="749526"/>
                    </a:lnTo>
                    <a:lnTo>
                      <a:pt x="1826425" y="772086"/>
                    </a:lnTo>
                    <a:lnTo>
                      <a:pt x="1792367" y="794358"/>
                    </a:lnTo>
                    <a:lnTo>
                      <a:pt x="1755336" y="815859"/>
                    </a:lnTo>
                    <a:lnTo>
                      <a:pt x="1715140" y="836298"/>
                    </a:lnTo>
                    <a:lnTo>
                      <a:pt x="1672352" y="855967"/>
                    </a:lnTo>
                    <a:lnTo>
                      <a:pt x="1626303" y="874479"/>
                    </a:lnTo>
                    <a:lnTo>
                      <a:pt x="1672352" y="858474"/>
                    </a:lnTo>
                    <a:lnTo>
                      <a:pt x="1716578" y="845747"/>
                    </a:lnTo>
                    <a:lnTo>
                      <a:pt x="1757927" y="836588"/>
                    </a:lnTo>
                    <a:lnTo>
                      <a:pt x="1796685" y="830417"/>
                    </a:lnTo>
                    <a:lnTo>
                      <a:pt x="1832949" y="827139"/>
                    </a:lnTo>
                    <a:lnTo>
                      <a:pt x="1866622" y="826754"/>
                    </a:lnTo>
                    <a:lnTo>
                      <a:pt x="1897514" y="829357"/>
                    </a:lnTo>
                    <a:lnTo>
                      <a:pt x="1925814" y="834081"/>
                    </a:lnTo>
                    <a:lnTo>
                      <a:pt x="1950758" y="841312"/>
                    </a:lnTo>
                    <a:lnTo>
                      <a:pt x="1973303" y="850857"/>
                    </a:lnTo>
                    <a:lnTo>
                      <a:pt x="1992489" y="862523"/>
                    </a:lnTo>
                    <a:lnTo>
                      <a:pt x="2008798" y="875925"/>
                    </a:lnTo>
                    <a:lnTo>
                      <a:pt x="2021846" y="891640"/>
                    </a:lnTo>
                    <a:lnTo>
                      <a:pt x="2032016" y="908416"/>
                    </a:lnTo>
                    <a:lnTo>
                      <a:pt x="2038539" y="927025"/>
                    </a:lnTo>
                    <a:lnTo>
                      <a:pt x="2041801" y="946982"/>
                    </a:lnTo>
                    <a:lnTo>
                      <a:pt x="2041801" y="968193"/>
                    </a:lnTo>
                    <a:lnTo>
                      <a:pt x="2038539" y="990369"/>
                    </a:lnTo>
                    <a:lnTo>
                      <a:pt x="2031631" y="1013315"/>
                    </a:lnTo>
                    <a:lnTo>
                      <a:pt x="2021174" y="1037033"/>
                    </a:lnTo>
                    <a:lnTo>
                      <a:pt x="2006976" y="1061427"/>
                    </a:lnTo>
                    <a:lnTo>
                      <a:pt x="1988845" y="1086590"/>
                    </a:lnTo>
                    <a:lnTo>
                      <a:pt x="1967451" y="1111755"/>
                    </a:lnTo>
                    <a:lnTo>
                      <a:pt x="1942123" y="1136919"/>
                    </a:lnTo>
                    <a:lnTo>
                      <a:pt x="1912671" y="1162372"/>
                    </a:lnTo>
                    <a:lnTo>
                      <a:pt x="1879382" y="1187536"/>
                    </a:lnTo>
                    <a:lnTo>
                      <a:pt x="1841967" y="1212701"/>
                    </a:lnTo>
                    <a:lnTo>
                      <a:pt x="1800714" y="1237094"/>
                    </a:lnTo>
                    <a:lnTo>
                      <a:pt x="1755336" y="1260811"/>
                    </a:lnTo>
                    <a:lnTo>
                      <a:pt x="1705642" y="1284144"/>
                    </a:lnTo>
                    <a:lnTo>
                      <a:pt x="1651630" y="1306319"/>
                    </a:lnTo>
                    <a:lnTo>
                      <a:pt x="1593301" y="1327434"/>
                    </a:lnTo>
                    <a:lnTo>
                      <a:pt x="1617956" y="1332544"/>
                    </a:lnTo>
                    <a:lnTo>
                      <a:pt x="1640789" y="1338039"/>
                    </a:lnTo>
                    <a:lnTo>
                      <a:pt x="1662567" y="1344596"/>
                    </a:lnTo>
                    <a:lnTo>
                      <a:pt x="1682425" y="1351537"/>
                    </a:lnTo>
                    <a:lnTo>
                      <a:pt x="1700941" y="1359154"/>
                    </a:lnTo>
                    <a:lnTo>
                      <a:pt x="1718401" y="1367542"/>
                    </a:lnTo>
                    <a:lnTo>
                      <a:pt x="1748429" y="1385764"/>
                    </a:lnTo>
                    <a:lnTo>
                      <a:pt x="1773469" y="1405819"/>
                    </a:lnTo>
                    <a:lnTo>
                      <a:pt x="1793807" y="1427705"/>
                    </a:lnTo>
                    <a:lnTo>
                      <a:pt x="1809060" y="1450652"/>
                    </a:lnTo>
                    <a:lnTo>
                      <a:pt x="1819901" y="1474659"/>
                    </a:lnTo>
                    <a:lnTo>
                      <a:pt x="1826425" y="1499823"/>
                    </a:lnTo>
                    <a:lnTo>
                      <a:pt x="1828920" y="1524987"/>
                    </a:lnTo>
                    <a:lnTo>
                      <a:pt x="1827864" y="1550440"/>
                    </a:lnTo>
                    <a:lnTo>
                      <a:pt x="1823163" y="1575990"/>
                    </a:lnTo>
                    <a:lnTo>
                      <a:pt x="1815201" y="1600769"/>
                    </a:lnTo>
                    <a:lnTo>
                      <a:pt x="1804264" y="1624776"/>
                    </a:lnTo>
                    <a:lnTo>
                      <a:pt x="1790545" y="1647819"/>
                    </a:lnTo>
                    <a:lnTo>
                      <a:pt x="1774524" y="1669319"/>
                    </a:lnTo>
                    <a:lnTo>
                      <a:pt x="1756104" y="1689277"/>
                    </a:lnTo>
                    <a:lnTo>
                      <a:pt x="1735766" y="1707210"/>
                    </a:lnTo>
                    <a:lnTo>
                      <a:pt x="1713317" y="1722830"/>
                    </a:lnTo>
                    <a:lnTo>
                      <a:pt x="1689716" y="1735942"/>
                    </a:lnTo>
                    <a:lnTo>
                      <a:pt x="1664677" y="1746547"/>
                    </a:lnTo>
                    <a:lnTo>
                      <a:pt x="1638967" y="1753489"/>
                    </a:lnTo>
                    <a:lnTo>
                      <a:pt x="1612105" y="1757057"/>
                    </a:lnTo>
                    <a:lnTo>
                      <a:pt x="1584955" y="1756767"/>
                    </a:lnTo>
                    <a:lnTo>
                      <a:pt x="1557421" y="1752332"/>
                    </a:lnTo>
                    <a:lnTo>
                      <a:pt x="1529792" y="1743944"/>
                    </a:lnTo>
                    <a:lnTo>
                      <a:pt x="1502642" y="1730446"/>
                    </a:lnTo>
                    <a:lnTo>
                      <a:pt x="1475780" y="1712320"/>
                    </a:lnTo>
                    <a:lnTo>
                      <a:pt x="1450069" y="1688602"/>
                    </a:lnTo>
                    <a:lnTo>
                      <a:pt x="1424646" y="1659388"/>
                    </a:lnTo>
                    <a:lnTo>
                      <a:pt x="1401142" y="1624101"/>
                    </a:lnTo>
                    <a:lnTo>
                      <a:pt x="1389822" y="1604433"/>
                    </a:lnTo>
                    <a:lnTo>
                      <a:pt x="1378597" y="1582932"/>
                    </a:lnTo>
                    <a:lnTo>
                      <a:pt x="1348569" y="1599322"/>
                    </a:lnTo>
                    <a:lnTo>
                      <a:pt x="1317006" y="1613110"/>
                    </a:lnTo>
                    <a:lnTo>
                      <a:pt x="1283620" y="1623715"/>
                    </a:lnTo>
                    <a:lnTo>
                      <a:pt x="1249563" y="1631718"/>
                    </a:lnTo>
                    <a:lnTo>
                      <a:pt x="1214355" y="1637213"/>
                    </a:lnTo>
                    <a:lnTo>
                      <a:pt x="1178091" y="1640492"/>
                    </a:lnTo>
                    <a:lnTo>
                      <a:pt x="1141444" y="1640877"/>
                    </a:lnTo>
                    <a:lnTo>
                      <a:pt x="1104125" y="1639431"/>
                    </a:lnTo>
                    <a:lnTo>
                      <a:pt x="1066422" y="1635381"/>
                    </a:lnTo>
                    <a:lnTo>
                      <a:pt x="1028719" y="1629596"/>
                    </a:lnTo>
                    <a:lnTo>
                      <a:pt x="952546" y="1612435"/>
                    </a:lnTo>
                    <a:lnTo>
                      <a:pt x="877525" y="1588331"/>
                    </a:lnTo>
                    <a:lnTo>
                      <a:pt x="840877" y="1573773"/>
                    </a:lnTo>
                    <a:lnTo>
                      <a:pt x="804997" y="1558154"/>
                    </a:lnTo>
                    <a:lnTo>
                      <a:pt x="769789" y="1541377"/>
                    </a:lnTo>
                    <a:lnTo>
                      <a:pt x="735348" y="1523155"/>
                    </a:lnTo>
                    <a:lnTo>
                      <a:pt x="702346" y="1503872"/>
                    </a:lnTo>
                    <a:lnTo>
                      <a:pt x="670879" y="1483818"/>
                    </a:lnTo>
                    <a:lnTo>
                      <a:pt x="640755" y="1462993"/>
                    </a:lnTo>
                    <a:lnTo>
                      <a:pt x="612071" y="1441492"/>
                    </a:lnTo>
                    <a:lnTo>
                      <a:pt x="585592" y="1419317"/>
                    </a:lnTo>
                    <a:lnTo>
                      <a:pt x="560649" y="1396660"/>
                    </a:lnTo>
                    <a:lnTo>
                      <a:pt x="538104" y="1373713"/>
                    </a:lnTo>
                    <a:lnTo>
                      <a:pt x="517862" y="1350766"/>
                    </a:lnTo>
                    <a:lnTo>
                      <a:pt x="499729" y="1327434"/>
                    </a:lnTo>
                    <a:lnTo>
                      <a:pt x="484476" y="1303812"/>
                    </a:lnTo>
                    <a:lnTo>
                      <a:pt x="471812" y="1280866"/>
                    </a:lnTo>
                    <a:lnTo>
                      <a:pt x="462027" y="1257533"/>
                    </a:lnTo>
                    <a:lnTo>
                      <a:pt x="455120" y="1234876"/>
                    </a:lnTo>
                    <a:close/>
                  </a:path>
                </a:pathLst>
              </a:custGeom>
              <a:solidFill>
                <a:srgbClr val="B9B9B9"/>
              </a:solidFill>
              <a:ln w="0" cap="flat" cmpd="sng" algn="ctr">
                <a:solidFill>
                  <a:srgbClr val="B9B9B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6812215" y="3438377"/>
                <a:ext cx="2012730" cy="1731607"/>
              </a:xfrm>
              <a:custGeom>
                <a:avLst/>
                <a:gdLst/>
                <a:ahLst/>
                <a:cxnLst/>
                <a:rect l="0" t="0" r="0" b="0"/>
                <a:pathLst>
                  <a:path w="2012730" h="1731607">
                    <a:moveTo>
                      <a:pt x="1541301" y="541079"/>
                    </a:moveTo>
                    <a:lnTo>
                      <a:pt x="1593874" y="518132"/>
                    </a:lnTo>
                    <a:lnTo>
                      <a:pt x="1642897" y="499235"/>
                    </a:lnTo>
                    <a:lnTo>
                      <a:pt x="1688179" y="483905"/>
                    </a:lnTo>
                    <a:lnTo>
                      <a:pt x="1729911" y="472239"/>
                    </a:lnTo>
                    <a:lnTo>
                      <a:pt x="1768285" y="463851"/>
                    </a:lnTo>
                    <a:lnTo>
                      <a:pt x="1803110" y="458741"/>
                    </a:lnTo>
                    <a:lnTo>
                      <a:pt x="1834673" y="456619"/>
                    </a:lnTo>
                    <a:lnTo>
                      <a:pt x="1862590" y="457680"/>
                    </a:lnTo>
                    <a:lnTo>
                      <a:pt x="1886862" y="460958"/>
                    </a:lnTo>
                    <a:lnTo>
                      <a:pt x="1907967" y="467129"/>
                    </a:lnTo>
                    <a:lnTo>
                      <a:pt x="1925715" y="475131"/>
                    </a:lnTo>
                    <a:lnTo>
                      <a:pt x="1940201" y="485737"/>
                    </a:lnTo>
                    <a:lnTo>
                      <a:pt x="1951042" y="498078"/>
                    </a:lnTo>
                    <a:lnTo>
                      <a:pt x="1959005" y="512347"/>
                    </a:lnTo>
                    <a:lnTo>
                      <a:pt x="1963418" y="528352"/>
                    </a:lnTo>
                    <a:lnTo>
                      <a:pt x="1964473" y="545899"/>
                    </a:lnTo>
                    <a:lnTo>
                      <a:pt x="1962266" y="564411"/>
                    </a:lnTo>
                    <a:lnTo>
                      <a:pt x="1956895" y="584080"/>
                    </a:lnTo>
                    <a:lnTo>
                      <a:pt x="1948164" y="604905"/>
                    </a:lnTo>
                    <a:lnTo>
                      <a:pt x="1936556" y="626020"/>
                    </a:lnTo>
                    <a:lnTo>
                      <a:pt x="1921686" y="648292"/>
                    </a:lnTo>
                    <a:lnTo>
                      <a:pt x="1903554" y="670467"/>
                    </a:lnTo>
                    <a:lnTo>
                      <a:pt x="1882544" y="693414"/>
                    </a:lnTo>
                    <a:lnTo>
                      <a:pt x="1858273" y="716071"/>
                    </a:lnTo>
                    <a:lnTo>
                      <a:pt x="1830643" y="738632"/>
                    </a:lnTo>
                    <a:lnTo>
                      <a:pt x="1800231" y="760807"/>
                    </a:lnTo>
                    <a:lnTo>
                      <a:pt x="1766846" y="782694"/>
                    </a:lnTo>
                    <a:lnTo>
                      <a:pt x="1730295" y="803808"/>
                    </a:lnTo>
                    <a:lnTo>
                      <a:pt x="1690769" y="824248"/>
                    </a:lnTo>
                    <a:lnTo>
                      <a:pt x="1648269" y="843531"/>
                    </a:lnTo>
                    <a:lnTo>
                      <a:pt x="1602988" y="861754"/>
                    </a:lnTo>
                    <a:lnTo>
                      <a:pt x="1648653" y="846134"/>
                    </a:lnTo>
                    <a:lnTo>
                      <a:pt x="1691824" y="833697"/>
                    </a:lnTo>
                    <a:lnTo>
                      <a:pt x="1732789" y="824248"/>
                    </a:lnTo>
                    <a:lnTo>
                      <a:pt x="1771259" y="818464"/>
                    </a:lnTo>
                    <a:lnTo>
                      <a:pt x="1807139" y="815185"/>
                    </a:lnTo>
                    <a:lnTo>
                      <a:pt x="1840141" y="814800"/>
                    </a:lnTo>
                    <a:lnTo>
                      <a:pt x="1870553" y="817307"/>
                    </a:lnTo>
                    <a:lnTo>
                      <a:pt x="1898086" y="822031"/>
                    </a:lnTo>
                    <a:lnTo>
                      <a:pt x="1923125" y="828973"/>
                    </a:lnTo>
                    <a:lnTo>
                      <a:pt x="1945286" y="838421"/>
                    </a:lnTo>
                    <a:lnTo>
                      <a:pt x="1964090" y="850088"/>
                    </a:lnTo>
                    <a:lnTo>
                      <a:pt x="1980111" y="863586"/>
                    </a:lnTo>
                    <a:lnTo>
                      <a:pt x="1993158" y="878530"/>
                    </a:lnTo>
                    <a:lnTo>
                      <a:pt x="2002943" y="895306"/>
                    </a:lnTo>
                    <a:lnTo>
                      <a:pt x="2009467" y="913528"/>
                    </a:lnTo>
                    <a:lnTo>
                      <a:pt x="2012729" y="933197"/>
                    </a:lnTo>
                    <a:lnTo>
                      <a:pt x="2012729" y="954022"/>
                    </a:lnTo>
                    <a:lnTo>
                      <a:pt x="2009467" y="975812"/>
                    </a:lnTo>
                    <a:lnTo>
                      <a:pt x="2002560" y="998759"/>
                    </a:lnTo>
                    <a:lnTo>
                      <a:pt x="1992007" y="1022091"/>
                    </a:lnTo>
                    <a:lnTo>
                      <a:pt x="1978288" y="1046195"/>
                    </a:lnTo>
                    <a:lnTo>
                      <a:pt x="1960539" y="1070588"/>
                    </a:lnTo>
                    <a:lnTo>
                      <a:pt x="1939434" y="1095752"/>
                    </a:lnTo>
                    <a:lnTo>
                      <a:pt x="1914491" y="1120530"/>
                    </a:lnTo>
                    <a:lnTo>
                      <a:pt x="1885422" y="1145695"/>
                    </a:lnTo>
                    <a:lnTo>
                      <a:pt x="1852420" y="1170473"/>
                    </a:lnTo>
                    <a:lnTo>
                      <a:pt x="1815869" y="1194866"/>
                    </a:lnTo>
                    <a:lnTo>
                      <a:pt x="1775193" y="1219259"/>
                    </a:lnTo>
                    <a:lnTo>
                      <a:pt x="1730295" y="1242592"/>
                    </a:lnTo>
                    <a:lnTo>
                      <a:pt x="1681271" y="1265538"/>
                    </a:lnTo>
                    <a:lnTo>
                      <a:pt x="1628027" y="1287424"/>
                    </a:lnTo>
                    <a:lnTo>
                      <a:pt x="1570754" y="1308539"/>
                    </a:lnTo>
                    <a:lnTo>
                      <a:pt x="1594642" y="1313263"/>
                    </a:lnTo>
                    <a:lnTo>
                      <a:pt x="1617474" y="1318759"/>
                    </a:lnTo>
                    <a:lnTo>
                      <a:pt x="1638485" y="1325315"/>
                    </a:lnTo>
                    <a:lnTo>
                      <a:pt x="1658439" y="1332257"/>
                    </a:lnTo>
                    <a:lnTo>
                      <a:pt x="1693647" y="1347876"/>
                    </a:lnTo>
                    <a:lnTo>
                      <a:pt x="1723771" y="1365713"/>
                    </a:lnTo>
                    <a:lnTo>
                      <a:pt x="1748426" y="1385478"/>
                    </a:lnTo>
                    <a:lnTo>
                      <a:pt x="1767998" y="1406978"/>
                    </a:lnTo>
                    <a:lnTo>
                      <a:pt x="1783155" y="1429925"/>
                    </a:lnTo>
                    <a:lnTo>
                      <a:pt x="1794091" y="1453546"/>
                    </a:lnTo>
                    <a:lnTo>
                      <a:pt x="1800231" y="1478036"/>
                    </a:lnTo>
                    <a:lnTo>
                      <a:pt x="1802726" y="1503104"/>
                    </a:lnTo>
                    <a:lnTo>
                      <a:pt x="1801671" y="1528268"/>
                    </a:lnTo>
                    <a:lnTo>
                      <a:pt x="1797353" y="1553046"/>
                    </a:lnTo>
                    <a:lnTo>
                      <a:pt x="1789391" y="1577439"/>
                    </a:lnTo>
                    <a:lnTo>
                      <a:pt x="1778454" y="1601543"/>
                    </a:lnTo>
                    <a:lnTo>
                      <a:pt x="1765023" y="1624104"/>
                    </a:lnTo>
                    <a:lnTo>
                      <a:pt x="1749098" y="1645219"/>
                    </a:lnTo>
                    <a:lnTo>
                      <a:pt x="1730966" y="1664887"/>
                    </a:lnTo>
                    <a:lnTo>
                      <a:pt x="1711011" y="1682820"/>
                    </a:lnTo>
                    <a:lnTo>
                      <a:pt x="1688947" y="1698054"/>
                    </a:lnTo>
                    <a:lnTo>
                      <a:pt x="1665730" y="1711166"/>
                    </a:lnTo>
                    <a:lnTo>
                      <a:pt x="1641074" y="1721000"/>
                    </a:lnTo>
                    <a:lnTo>
                      <a:pt x="1615267" y="1728328"/>
                    </a:lnTo>
                    <a:lnTo>
                      <a:pt x="1589173" y="1731606"/>
                    </a:lnTo>
                    <a:lnTo>
                      <a:pt x="1562407" y="1731606"/>
                    </a:lnTo>
                    <a:lnTo>
                      <a:pt x="1535162" y="1727267"/>
                    </a:lnTo>
                    <a:lnTo>
                      <a:pt x="1508012" y="1718880"/>
                    </a:lnTo>
                    <a:lnTo>
                      <a:pt x="1481150" y="1705767"/>
                    </a:lnTo>
                    <a:lnTo>
                      <a:pt x="1455056" y="1687545"/>
                    </a:lnTo>
                    <a:lnTo>
                      <a:pt x="1429345" y="1664212"/>
                    </a:lnTo>
                    <a:lnTo>
                      <a:pt x="1404689" y="1635385"/>
                    </a:lnTo>
                    <a:lnTo>
                      <a:pt x="1381089" y="1600772"/>
                    </a:lnTo>
                    <a:lnTo>
                      <a:pt x="1358928" y="1559988"/>
                    </a:lnTo>
                    <a:lnTo>
                      <a:pt x="1329188" y="1576379"/>
                    </a:lnTo>
                    <a:lnTo>
                      <a:pt x="1298009" y="1589877"/>
                    </a:lnTo>
                    <a:lnTo>
                      <a:pt x="1265390" y="1600386"/>
                    </a:lnTo>
                    <a:lnTo>
                      <a:pt x="1231717" y="1608485"/>
                    </a:lnTo>
                    <a:lnTo>
                      <a:pt x="1196892" y="1613884"/>
                    </a:lnTo>
                    <a:lnTo>
                      <a:pt x="1161301" y="1616873"/>
                    </a:lnTo>
                    <a:lnTo>
                      <a:pt x="1125133" y="1617162"/>
                    </a:lnTo>
                    <a:lnTo>
                      <a:pt x="1088486" y="1615716"/>
                    </a:lnTo>
                    <a:lnTo>
                      <a:pt x="1051166" y="1612052"/>
                    </a:lnTo>
                    <a:lnTo>
                      <a:pt x="1013751" y="1606267"/>
                    </a:lnTo>
                    <a:lnTo>
                      <a:pt x="939113" y="1589105"/>
                    </a:lnTo>
                    <a:lnTo>
                      <a:pt x="865147" y="1565484"/>
                    </a:lnTo>
                    <a:lnTo>
                      <a:pt x="828884" y="1551215"/>
                    </a:lnTo>
                    <a:lnTo>
                      <a:pt x="793291" y="1535595"/>
                    </a:lnTo>
                    <a:lnTo>
                      <a:pt x="758467" y="1519205"/>
                    </a:lnTo>
                    <a:lnTo>
                      <a:pt x="725178" y="1501271"/>
                    </a:lnTo>
                    <a:lnTo>
                      <a:pt x="692559" y="1482375"/>
                    </a:lnTo>
                    <a:lnTo>
                      <a:pt x="661380" y="1462706"/>
                    </a:lnTo>
                    <a:lnTo>
                      <a:pt x="631640" y="1441880"/>
                    </a:lnTo>
                    <a:lnTo>
                      <a:pt x="603339" y="1420766"/>
                    </a:lnTo>
                    <a:lnTo>
                      <a:pt x="577245" y="1398879"/>
                    </a:lnTo>
                    <a:lnTo>
                      <a:pt x="552589" y="1376704"/>
                    </a:lnTo>
                    <a:lnTo>
                      <a:pt x="530428" y="1354143"/>
                    </a:lnTo>
                    <a:lnTo>
                      <a:pt x="510090" y="1331100"/>
                    </a:lnTo>
                    <a:lnTo>
                      <a:pt x="492341" y="1308153"/>
                    </a:lnTo>
                    <a:lnTo>
                      <a:pt x="477472" y="1285207"/>
                    </a:lnTo>
                    <a:lnTo>
                      <a:pt x="464808" y="1262260"/>
                    </a:lnTo>
                    <a:lnTo>
                      <a:pt x="455407" y="1239313"/>
                    </a:lnTo>
                    <a:lnTo>
                      <a:pt x="448883" y="1217041"/>
                    </a:lnTo>
                    <a:lnTo>
                      <a:pt x="445237" y="1194866"/>
                    </a:lnTo>
                    <a:lnTo>
                      <a:pt x="407535" y="1212317"/>
                    </a:lnTo>
                    <a:lnTo>
                      <a:pt x="371943" y="1225140"/>
                    </a:lnTo>
                    <a:lnTo>
                      <a:pt x="338653" y="1233432"/>
                    </a:lnTo>
                    <a:lnTo>
                      <a:pt x="307474" y="1238253"/>
                    </a:lnTo>
                    <a:lnTo>
                      <a:pt x="278117" y="1238927"/>
                    </a:lnTo>
                    <a:lnTo>
                      <a:pt x="251255" y="1236421"/>
                    </a:lnTo>
                    <a:lnTo>
                      <a:pt x="226217" y="1230540"/>
                    </a:lnTo>
                    <a:lnTo>
                      <a:pt x="203000" y="1221862"/>
                    </a:lnTo>
                    <a:lnTo>
                      <a:pt x="182374" y="1210196"/>
                    </a:lnTo>
                    <a:lnTo>
                      <a:pt x="163091" y="1196312"/>
                    </a:lnTo>
                    <a:lnTo>
                      <a:pt x="146110" y="1179922"/>
                    </a:lnTo>
                    <a:lnTo>
                      <a:pt x="131240" y="1161700"/>
                    </a:lnTo>
                    <a:lnTo>
                      <a:pt x="118193" y="1141645"/>
                    </a:lnTo>
                    <a:lnTo>
                      <a:pt x="106968" y="1119759"/>
                    </a:lnTo>
                    <a:lnTo>
                      <a:pt x="97471" y="1097198"/>
                    </a:lnTo>
                    <a:lnTo>
                      <a:pt x="89892" y="1073095"/>
                    </a:lnTo>
                    <a:lnTo>
                      <a:pt x="84135" y="1048316"/>
                    </a:lnTo>
                    <a:lnTo>
                      <a:pt x="80106" y="1023248"/>
                    </a:lnTo>
                    <a:lnTo>
                      <a:pt x="77516" y="971859"/>
                    </a:lnTo>
                    <a:lnTo>
                      <a:pt x="78667" y="946309"/>
                    </a:lnTo>
                    <a:lnTo>
                      <a:pt x="81929" y="921145"/>
                    </a:lnTo>
                    <a:lnTo>
                      <a:pt x="86246" y="896752"/>
                    </a:lnTo>
                    <a:lnTo>
                      <a:pt x="92386" y="873130"/>
                    </a:lnTo>
                    <a:lnTo>
                      <a:pt x="100444" y="850859"/>
                    </a:lnTo>
                    <a:lnTo>
                      <a:pt x="109846" y="830130"/>
                    </a:lnTo>
                    <a:lnTo>
                      <a:pt x="120687" y="810364"/>
                    </a:lnTo>
                    <a:lnTo>
                      <a:pt x="133446" y="793299"/>
                    </a:lnTo>
                    <a:lnTo>
                      <a:pt x="147549" y="777584"/>
                    </a:lnTo>
                    <a:lnTo>
                      <a:pt x="162803" y="764857"/>
                    </a:lnTo>
                    <a:lnTo>
                      <a:pt x="179784" y="754251"/>
                    </a:lnTo>
                    <a:lnTo>
                      <a:pt x="198299" y="747020"/>
                    </a:lnTo>
                    <a:lnTo>
                      <a:pt x="164913" y="748081"/>
                    </a:lnTo>
                    <a:lnTo>
                      <a:pt x="134886" y="745574"/>
                    </a:lnTo>
                    <a:lnTo>
                      <a:pt x="108024" y="739693"/>
                    </a:lnTo>
                    <a:lnTo>
                      <a:pt x="84135" y="731015"/>
                    </a:lnTo>
                    <a:lnTo>
                      <a:pt x="63797" y="719349"/>
                    </a:lnTo>
                    <a:lnTo>
                      <a:pt x="46049" y="705465"/>
                    </a:lnTo>
                    <a:lnTo>
                      <a:pt x="31467" y="689075"/>
                    </a:lnTo>
                    <a:lnTo>
                      <a:pt x="19955" y="671238"/>
                    </a:lnTo>
                    <a:lnTo>
                      <a:pt x="10841" y="651570"/>
                    </a:lnTo>
                    <a:lnTo>
                      <a:pt x="4701" y="630358"/>
                    </a:lnTo>
                    <a:lnTo>
                      <a:pt x="1055" y="608183"/>
                    </a:lnTo>
                    <a:lnTo>
                      <a:pt x="0" y="585237"/>
                    </a:lnTo>
                    <a:lnTo>
                      <a:pt x="1439" y="561518"/>
                    </a:lnTo>
                    <a:lnTo>
                      <a:pt x="5373" y="537800"/>
                    </a:lnTo>
                    <a:lnTo>
                      <a:pt x="11608" y="513793"/>
                    </a:lnTo>
                    <a:lnTo>
                      <a:pt x="20242" y="490461"/>
                    </a:lnTo>
                    <a:lnTo>
                      <a:pt x="30795" y="467514"/>
                    </a:lnTo>
                    <a:lnTo>
                      <a:pt x="43459" y="445243"/>
                    </a:lnTo>
                    <a:lnTo>
                      <a:pt x="58329" y="424514"/>
                    </a:lnTo>
                    <a:lnTo>
                      <a:pt x="75022" y="404845"/>
                    </a:lnTo>
                    <a:lnTo>
                      <a:pt x="93921" y="387008"/>
                    </a:lnTo>
                    <a:lnTo>
                      <a:pt x="114164" y="370907"/>
                    </a:lnTo>
                    <a:lnTo>
                      <a:pt x="136324" y="357505"/>
                    </a:lnTo>
                    <a:lnTo>
                      <a:pt x="159829" y="346128"/>
                    </a:lnTo>
                    <a:lnTo>
                      <a:pt x="185252" y="337740"/>
                    </a:lnTo>
                    <a:lnTo>
                      <a:pt x="212114" y="332341"/>
                    </a:lnTo>
                    <a:lnTo>
                      <a:pt x="240319" y="330124"/>
                    </a:lnTo>
                    <a:lnTo>
                      <a:pt x="270059" y="331570"/>
                    </a:lnTo>
                    <a:lnTo>
                      <a:pt x="300950" y="337065"/>
                    </a:lnTo>
                    <a:lnTo>
                      <a:pt x="332801" y="346514"/>
                    </a:lnTo>
                    <a:lnTo>
                      <a:pt x="365803" y="360783"/>
                    </a:lnTo>
                    <a:lnTo>
                      <a:pt x="399860" y="379295"/>
                    </a:lnTo>
                    <a:lnTo>
                      <a:pt x="395543" y="348731"/>
                    </a:lnTo>
                    <a:lnTo>
                      <a:pt x="393336" y="319229"/>
                    </a:lnTo>
                    <a:lnTo>
                      <a:pt x="393048" y="290401"/>
                    </a:lnTo>
                    <a:lnTo>
                      <a:pt x="394488" y="262344"/>
                    </a:lnTo>
                    <a:lnTo>
                      <a:pt x="397749" y="235734"/>
                    </a:lnTo>
                    <a:lnTo>
                      <a:pt x="402834" y="210280"/>
                    </a:lnTo>
                    <a:lnTo>
                      <a:pt x="409357" y="186177"/>
                    </a:lnTo>
                    <a:lnTo>
                      <a:pt x="417703" y="163230"/>
                    </a:lnTo>
                    <a:lnTo>
                      <a:pt x="427489" y="142115"/>
                    </a:lnTo>
                    <a:lnTo>
                      <a:pt x="438330" y="122446"/>
                    </a:lnTo>
                    <a:lnTo>
                      <a:pt x="450322" y="104610"/>
                    </a:lnTo>
                    <a:lnTo>
                      <a:pt x="463753" y="88123"/>
                    </a:lnTo>
                    <a:lnTo>
                      <a:pt x="478239" y="73950"/>
                    </a:lnTo>
                    <a:lnTo>
                      <a:pt x="493781" y="61609"/>
                    </a:lnTo>
                    <a:lnTo>
                      <a:pt x="510090" y="51389"/>
                    </a:lnTo>
                    <a:lnTo>
                      <a:pt x="527166" y="43386"/>
                    </a:lnTo>
                    <a:lnTo>
                      <a:pt x="544914" y="37891"/>
                    </a:lnTo>
                    <a:lnTo>
                      <a:pt x="563430" y="34613"/>
                    </a:lnTo>
                    <a:lnTo>
                      <a:pt x="582329" y="33841"/>
                    </a:lnTo>
                    <a:lnTo>
                      <a:pt x="601900" y="35673"/>
                    </a:lnTo>
                    <a:lnTo>
                      <a:pt x="621471" y="40108"/>
                    </a:lnTo>
                    <a:lnTo>
                      <a:pt x="641425" y="47340"/>
                    </a:lnTo>
                    <a:lnTo>
                      <a:pt x="661668" y="57560"/>
                    </a:lnTo>
                    <a:lnTo>
                      <a:pt x="681623" y="70672"/>
                    </a:lnTo>
                    <a:lnTo>
                      <a:pt x="701961" y="87062"/>
                    </a:lnTo>
                    <a:lnTo>
                      <a:pt x="721916" y="106345"/>
                    </a:lnTo>
                    <a:lnTo>
                      <a:pt x="741870" y="129388"/>
                    </a:lnTo>
                    <a:lnTo>
                      <a:pt x="761441" y="155613"/>
                    </a:lnTo>
                    <a:lnTo>
                      <a:pt x="780629" y="185116"/>
                    </a:lnTo>
                    <a:lnTo>
                      <a:pt x="799144" y="218283"/>
                    </a:lnTo>
                    <a:lnTo>
                      <a:pt x="817276" y="255017"/>
                    </a:lnTo>
                    <a:lnTo>
                      <a:pt x="834640" y="295896"/>
                    </a:lnTo>
                    <a:lnTo>
                      <a:pt x="836462" y="270347"/>
                    </a:lnTo>
                    <a:lnTo>
                      <a:pt x="839724" y="245954"/>
                    </a:lnTo>
                    <a:lnTo>
                      <a:pt x="844042" y="223007"/>
                    </a:lnTo>
                    <a:lnTo>
                      <a:pt x="849510" y="201121"/>
                    </a:lnTo>
                    <a:lnTo>
                      <a:pt x="856033" y="180681"/>
                    </a:lnTo>
                    <a:lnTo>
                      <a:pt x="863996" y="161012"/>
                    </a:lnTo>
                    <a:lnTo>
                      <a:pt x="872726" y="142790"/>
                    </a:lnTo>
                    <a:lnTo>
                      <a:pt x="882511" y="126110"/>
                    </a:lnTo>
                    <a:lnTo>
                      <a:pt x="893065" y="110009"/>
                    </a:lnTo>
                    <a:lnTo>
                      <a:pt x="904673" y="95450"/>
                    </a:lnTo>
                    <a:lnTo>
                      <a:pt x="930384" y="69226"/>
                    </a:lnTo>
                    <a:lnTo>
                      <a:pt x="959068" y="47340"/>
                    </a:lnTo>
                    <a:lnTo>
                      <a:pt x="990248" y="29888"/>
                    </a:lnTo>
                    <a:lnTo>
                      <a:pt x="1023537" y="16390"/>
                    </a:lnTo>
                    <a:lnTo>
                      <a:pt x="1058362" y="6942"/>
                    </a:lnTo>
                    <a:lnTo>
                      <a:pt x="1095009" y="1446"/>
                    </a:lnTo>
                    <a:lnTo>
                      <a:pt x="1132328" y="0"/>
                    </a:lnTo>
                    <a:lnTo>
                      <a:pt x="1170414" y="1832"/>
                    </a:lnTo>
                    <a:lnTo>
                      <a:pt x="1208885" y="7231"/>
                    </a:lnTo>
                    <a:lnTo>
                      <a:pt x="1246875" y="16005"/>
                    </a:lnTo>
                    <a:lnTo>
                      <a:pt x="1284674" y="28057"/>
                    </a:lnTo>
                    <a:lnTo>
                      <a:pt x="1320841" y="43386"/>
                    </a:lnTo>
                    <a:lnTo>
                      <a:pt x="1356050" y="61609"/>
                    </a:lnTo>
                    <a:lnTo>
                      <a:pt x="1389819" y="82724"/>
                    </a:lnTo>
                    <a:lnTo>
                      <a:pt x="1420998" y="106731"/>
                    </a:lnTo>
                    <a:lnTo>
                      <a:pt x="1449587" y="133341"/>
                    </a:lnTo>
                    <a:lnTo>
                      <a:pt x="1475394" y="162459"/>
                    </a:lnTo>
                    <a:lnTo>
                      <a:pt x="1497843" y="194179"/>
                    </a:lnTo>
                    <a:lnTo>
                      <a:pt x="1516646" y="228117"/>
                    </a:lnTo>
                    <a:lnTo>
                      <a:pt x="1531228" y="264562"/>
                    </a:lnTo>
                    <a:lnTo>
                      <a:pt x="1541301" y="302452"/>
                    </a:lnTo>
                    <a:lnTo>
                      <a:pt x="1546386" y="342561"/>
                    </a:lnTo>
                    <a:lnTo>
                      <a:pt x="1546386" y="384405"/>
                    </a:lnTo>
                    <a:lnTo>
                      <a:pt x="1540630" y="428177"/>
                    </a:lnTo>
                    <a:lnTo>
                      <a:pt x="1529022" y="473299"/>
                    </a:lnTo>
                    <a:lnTo>
                      <a:pt x="1520675" y="496632"/>
                    </a:lnTo>
                    <a:lnTo>
                      <a:pt x="1510506" y="519964"/>
                    </a:lnTo>
                    <a:lnTo>
                      <a:pt x="1498898" y="544068"/>
                    </a:lnTo>
                    <a:lnTo>
                      <a:pt x="1485179" y="568075"/>
                    </a:lnTo>
                    <a:close/>
                  </a:path>
                </a:pathLst>
              </a:custGeom>
              <a:solidFill>
                <a:srgbClr val="B2B2B2"/>
              </a:solidFill>
              <a:ln w="0" cap="flat" cmpd="sng" algn="ctr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6725202" y="3350928"/>
                <a:ext cx="2012731" cy="1731604"/>
              </a:xfrm>
              <a:custGeom>
                <a:avLst/>
                <a:gdLst/>
                <a:ahLst/>
                <a:cxnLst/>
                <a:rect l="0" t="0" r="0" b="0"/>
                <a:pathLst>
                  <a:path w="2012731" h="1731604">
                    <a:moveTo>
                      <a:pt x="1541302" y="541078"/>
                    </a:moveTo>
                    <a:lnTo>
                      <a:pt x="1593875" y="518131"/>
                    </a:lnTo>
                    <a:lnTo>
                      <a:pt x="1642898" y="499234"/>
                    </a:lnTo>
                    <a:lnTo>
                      <a:pt x="1688180" y="483904"/>
                    </a:lnTo>
                    <a:lnTo>
                      <a:pt x="1730200" y="472238"/>
                    </a:lnTo>
                    <a:lnTo>
                      <a:pt x="1768286" y="463850"/>
                    </a:lnTo>
                    <a:lnTo>
                      <a:pt x="1803111" y="458740"/>
                    </a:lnTo>
                    <a:lnTo>
                      <a:pt x="1834674" y="456908"/>
                    </a:lnTo>
                    <a:lnTo>
                      <a:pt x="1862591" y="457679"/>
                    </a:lnTo>
                    <a:lnTo>
                      <a:pt x="1886863" y="460957"/>
                    </a:lnTo>
                    <a:lnTo>
                      <a:pt x="1908256" y="467128"/>
                    </a:lnTo>
                    <a:lnTo>
                      <a:pt x="1925716" y="475130"/>
                    </a:lnTo>
                    <a:lnTo>
                      <a:pt x="1940202" y="485736"/>
                    </a:lnTo>
                    <a:lnTo>
                      <a:pt x="1951044" y="498077"/>
                    </a:lnTo>
                    <a:lnTo>
                      <a:pt x="1959006" y="512346"/>
                    </a:lnTo>
                    <a:lnTo>
                      <a:pt x="1963420" y="528351"/>
                    </a:lnTo>
                    <a:lnTo>
                      <a:pt x="1964475" y="545802"/>
                    </a:lnTo>
                    <a:lnTo>
                      <a:pt x="1962268" y="564410"/>
                    </a:lnTo>
                    <a:lnTo>
                      <a:pt x="1956896" y="584078"/>
                    </a:lnTo>
                    <a:lnTo>
                      <a:pt x="1948549" y="604904"/>
                    </a:lnTo>
                    <a:lnTo>
                      <a:pt x="1936558" y="626404"/>
                    </a:lnTo>
                    <a:lnTo>
                      <a:pt x="1921687" y="648194"/>
                    </a:lnTo>
                    <a:lnTo>
                      <a:pt x="1903555" y="670466"/>
                    </a:lnTo>
                    <a:lnTo>
                      <a:pt x="1882545" y="693412"/>
                    </a:lnTo>
                    <a:lnTo>
                      <a:pt x="1858274" y="715973"/>
                    </a:lnTo>
                    <a:lnTo>
                      <a:pt x="1830645" y="738631"/>
                    </a:lnTo>
                    <a:lnTo>
                      <a:pt x="1800233" y="760806"/>
                    </a:lnTo>
                    <a:lnTo>
                      <a:pt x="1766847" y="782692"/>
                    </a:lnTo>
                    <a:lnTo>
                      <a:pt x="1730200" y="803807"/>
                    </a:lnTo>
                    <a:lnTo>
                      <a:pt x="1690770" y="824247"/>
                    </a:lnTo>
                    <a:lnTo>
                      <a:pt x="1648271" y="843530"/>
                    </a:lnTo>
                    <a:lnTo>
                      <a:pt x="1602989" y="861752"/>
                    </a:lnTo>
                    <a:lnTo>
                      <a:pt x="1648654" y="846133"/>
                    </a:lnTo>
                    <a:lnTo>
                      <a:pt x="1691825" y="833696"/>
                    </a:lnTo>
                    <a:lnTo>
                      <a:pt x="1732790" y="824633"/>
                    </a:lnTo>
                    <a:lnTo>
                      <a:pt x="1771260" y="818462"/>
                    </a:lnTo>
                    <a:lnTo>
                      <a:pt x="1807140" y="815184"/>
                    </a:lnTo>
                    <a:lnTo>
                      <a:pt x="1840142" y="814798"/>
                    </a:lnTo>
                    <a:lnTo>
                      <a:pt x="1870554" y="817305"/>
                    </a:lnTo>
                    <a:lnTo>
                      <a:pt x="1898471" y="822029"/>
                    </a:lnTo>
                    <a:lnTo>
                      <a:pt x="1923126" y="829357"/>
                    </a:lnTo>
                    <a:lnTo>
                      <a:pt x="1945287" y="838420"/>
                    </a:lnTo>
                    <a:lnTo>
                      <a:pt x="1964091" y="850086"/>
                    </a:lnTo>
                    <a:lnTo>
                      <a:pt x="1980112" y="863584"/>
                    </a:lnTo>
                    <a:lnTo>
                      <a:pt x="1993159" y="878528"/>
                    </a:lnTo>
                    <a:lnTo>
                      <a:pt x="2002945" y="895304"/>
                    </a:lnTo>
                    <a:lnTo>
                      <a:pt x="2009468" y="913912"/>
                    </a:lnTo>
                    <a:lnTo>
                      <a:pt x="2012730" y="933195"/>
                    </a:lnTo>
                    <a:lnTo>
                      <a:pt x="2012730" y="954020"/>
                    </a:lnTo>
                    <a:lnTo>
                      <a:pt x="2009468" y="975810"/>
                    </a:lnTo>
                    <a:lnTo>
                      <a:pt x="2002561" y="998757"/>
                    </a:lnTo>
                    <a:lnTo>
                      <a:pt x="1992009" y="1022089"/>
                    </a:lnTo>
                    <a:lnTo>
                      <a:pt x="1978289" y="1046193"/>
                    </a:lnTo>
                    <a:lnTo>
                      <a:pt x="1960445" y="1070586"/>
                    </a:lnTo>
                    <a:lnTo>
                      <a:pt x="1939435" y="1095750"/>
                    </a:lnTo>
                    <a:lnTo>
                      <a:pt x="1914396" y="1120529"/>
                    </a:lnTo>
                    <a:lnTo>
                      <a:pt x="1885424" y="1145692"/>
                    </a:lnTo>
                    <a:lnTo>
                      <a:pt x="1852805" y="1170471"/>
                    </a:lnTo>
                    <a:lnTo>
                      <a:pt x="1815774" y="1194864"/>
                    </a:lnTo>
                    <a:lnTo>
                      <a:pt x="1775194" y="1219257"/>
                    </a:lnTo>
                    <a:lnTo>
                      <a:pt x="1730200" y="1242589"/>
                    </a:lnTo>
                    <a:lnTo>
                      <a:pt x="1681272" y="1265536"/>
                    </a:lnTo>
                    <a:lnTo>
                      <a:pt x="1628028" y="1287421"/>
                    </a:lnTo>
                    <a:lnTo>
                      <a:pt x="1570659" y="1308536"/>
                    </a:lnTo>
                    <a:lnTo>
                      <a:pt x="1594643" y="1313261"/>
                    </a:lnTo>
                    <a:lnTo>
                      <a:pt x="1617475" y="1318756"/>
                    </a:lnTo>
                    <a:lnTo>
                      <a:pt x="1638485" y="1325313"/>
                    </a:lnTo>
                    <a:lnTo>
                      <a:pt x="1658440" y="1332254"/>
                    </a:lnTo>
                    <a:lnTo>
                      <a:pt x="1693648" y="1347874"/>
                    </a:lnTo>
                    <a:lnTo>
                      <a:pt x="1723676" y="1365710"/>
                    </a:lnTo>
                    <a:lnTo>
                      <a:pt x="1748332" y="1385379"/>
                    </a:lnTo>
                    <a:lnTo>
                      <a:pt x="1768286" y="1406879"/>
                    </a:lnTo>
                    <a:lnTo>
                      <a:pt x="1783156" y="1429922"/>
                    </a:lnTo>
                    <a:lnTo>
                      <a:pt x="1794093" y="1453544"/>
                    </a:lnTo>
                    <a:lnTo>
                      <a:pt x="1800616" y="1478322"/>
                    </a:lnTo>
                    <a:lnTo>
                      <a:pt x="1803111" y="1503101"/>
                    </a:lnTo>
                    <a:lnTo>
                      <a:pt x="1801671" y="1528265"/>
                    </a:lnTo>
                    <a:lnTo>
                      <a:pt x="1797355" y="1553043"/>
                    </a:lnTo>
                    <a:lnTo>
                      <a:pt x="1789391" y="1577822"/>
                    </a:lnTo>
                    <a:lnTo>
                      <a:pt x="1778456" y="1601540"/>
                    </a:lnTo>
                    <a:lnTo>
                      <a:pt x="1765024" y="1624101"/>
                    </a:lnTo>
                    <a:lnTo>
                      <a:pt x="1749099" y="1645215"/>
                    </a:lnTo>
                    <a:lnTo>
                      <a:pt x="1730967" y="1664884"/>
                    </a:lnTo>
                    <a:lnTo>
                      <a:pt x="1711013" y="1682817"/>
                    </a:lnTo>
                    <a:lnTo>
                      <a:pt x="1688947" y="1698051"/>
                    </a:lnTo>
                    <a:lnTo>
                      <a:pt x="1665731" y="1711163"/>
                    </a:lnTo>
                    <a:lnTo>
                      <a:pt x="1641076" y="1721383"/>
                    </a:lnTo>
                    <a:lnTo>
                      <a:pt x="1615652" y="1728325"/>
                    </a:lnTo>
                    <a:lnTo>
                      <a:pt x="1589174" y="1731603"/>
                    </a:lnTo>
                    <a:lnTo>
                      <a:pt x="1562408" y="1731603"/>
                    </a:lnTo>
                    <a:lnTo>
                      <a:pt x="1535162" y="1727264"/>
                    </a:lnTo>
                    <a:lnTo>
                      <a:pt x="1508013" y="1718876"/>
                    </a:lnTo>
                    <a:lnTo>
                      <a:pt x="1481151" y="1705764"/>
                    </a:lnTo>
                    <a:lnTo>
                      <a:pt x="1455056" y="1687541"/>
                    </a:lnTo>
                    <a:lnTo>
                      <a:pt x="1429249" y="1664209"/>
                    </a:lnTo>
                    <a:lnTo>
                      <a:pt x="1404594" y="1635382"/>
                    </a:lnTo>
                    <a:lnTo>
                      <a:pt x="1381090" y="1600768"/>
                    </a:lnTo>
                    <a:lnTo>
                      <a:pt x="1359312" y="1559985"/>
                    </a:lnTo>
                    <a:lnTo>
                      <a:pt x="1329189" y="1576376"/>
                    </a:lnTo>
                    <a:lnTo>
                      <a:pt x="1298009" y="1589874"/>
                    </a:lnTo>
                    <a:lnTo>
                      <a:pt x="1265392" y="1600383"/>
                    </a:lnTo>
                    <a:lnTo>
                      <a:pt x="1231718" y="1608482"/>
                    </a:lnTo>
                    <a:lnTo>
                      <a:pt x="1196894" y="1613881"/>
                    </a:lnTo>
                    <a:lnTo>
                      <a:pt x="1161301" y="1616773"/>
                    </a:lnTo>
                    <a:lnTo>
                      <a:pt x="1125037" y="1617545"/>
                    </a:lnTo>
                    <a:lnTo>
                      <a:pt x="1088486" y="1615713"/>
                    </a:lnTo>
                    <a:lnTo>
                      <a:pt x="1051071" y="1612049"/>
                    </a:lnTo>
                    <a:lnTo>
                      <a:pt x="1013752" y="1606264"/>
                    </a:lnTo>
                    <a:lnTo>
                      <a:pt x="939114" y="1589102"/>
                    </a:lnTo>
                    <a:lnTo>
                      <a:pt x="865148" y="1565481"/>
                    </a:lnTo>
                    <a:lnTo>
                      <a:pt x="828884" y="1551212"/>
                    </a:lnTo>
                    <a:lnTo>
                      <a:pt x="793292" y="1535881"/>
                    </a:lnTo>
                    <a:lnTo>
                      <a:pt x="758851" y="1519202"/>
                    </a:lnTo>
                    <a:lnTo>
                      <a:pt x="725177" y="1501269"/>
                    </a:lnTo>
                    <a:lnTo>
                      <a:pt x="692464" y="1482372"/>
                    </a:lnTo>
                    <a:lnTo>
                      <a:pt x="661284" y="1462703"/>
                    </a:lnTo>
                    <a:lnTo>
                      <a:pt x="631640" y="1441878"/>
                    </a:lnTo>
                    <a:lnTo>
                      <a:pt x="603339" y="1420763"/>
                    </a:lnTo>
                    <a:lnTo>
                      <a:pt x="577245" y="1398877"/>
                    </a:lnTo>
                    <a:lnTo>
                      <a:pt x="552589" y="1376701"/>
                    </a:lnTo>
                    <a:lnTo>
                      <a:pt x="530428" y="1354044"/>
                    </a:lnTo>
                    <a:lnTo>
                      <a:pt x="510090" y="1331097"/>
                    </a:lnTo>
                    <a:lnTo>
                      <a:pt x="492726" y="1308151"/>
                    </a:lnTo>
                    <a:lnTo>
                      <a:pt x="477472" y="1285204"/>
                    </a:lnTo>
                    <a:lnTo>
                      <a:pt x="464808" y="1262257"/>
                    </a:lnTo>
                    <a:lnTo>
                      <a:pt x="455406" y="1239311"/>
                    </a:lnTo>
                    <a:lnTo>
                      <a:pt x="448883" y="1217039"/>
                    </a:lnTo>
                    <a:lnTo>
                      <a:pt x="445237" y="1195250"/>
                    </a:lnTo>
                    <a:lnTo>
                      <a:pt x="407535" y="1212315"/>
                    </a:lnTo>
                    <a:lnTo>
                      <a:pt x="371942" y="1225042"/>
                    </a:lnTo>
                    <a:lnTo>
                      <a:pt x="338653" y="1233429"/>
                    </a:lnTo>
                    <a:lnTo>
                      <a:pt x="307473" y="1238250"/>
                    </a:lnTo>
                    <a:lnTo>
                      <a:pt x="278022" y="1239311"/>
                    </a:lnTo>
                    <a:lnTo>
                      <a:pt x="251255" y="1236418"/>
                    </a:lnTo>
                    <a:lnTo>
                      <a:pt x="226216" y="1230537"/>
                    </a:lnTo>
                    <a:lnTo>
                      <a:pt x="203000" y="1221763"/>
                    </a:lnTo>
                    <a:lnTo>
                      <a:pt x="182373" y="1210483"/>
                    </a:lnTo>
                    <a:lnTo>
                      <a:pt x="163091" y="1196310"/>
                    </a:lnTo>
                    <a:lnTo>
                      <a:pt x="146493" y="1179919"/>
                    </a:lnTo>
                    <a:lnTo>
                      <a:pt x="131240" y="1161697"/>
                    </a:lnTo>
                    <a:lnTo>
                      <a:pt x="118193" y="1141643"/>
                    </a:lnTo>
                    <a:lnTo>
                      <a:pt x="106968" y="1120143"/>
                    </a:lnTo>
                    <a:lnTo>
                      <a:pt x="97471" y="1097196"/>
                    </a:lnTo>
                    <a:lnTo>
                      <a:pt x="89891" y="1073092"/>
                    </a:lnTo>
                    <a:lnTo>
                      <a:pt x="84040" y="1048314"/>
                    </a:lnTo>
                    <a:lnTo>
                      <a:pt x="80106" y="1023246"/>
                    </a:lnTo>
                    <a:lnTo>
                      <a:pt x="77516" y="971857"/>
                    </a:lnTo>
                    <a:lnTo>
                      <a:pt x="79051" y="946307"/>
                    </a:lnTo>
                    <a:lnTo>
                      <a:pt x="81929" y="921143"/>
                    </a:lnTo>
                    <a:lnTo>
                      <a:pt x="86246" y="896750"/>
                    </a:lnTo>
                    <a:lnTo>
                      <a:pt x="92769" y="873418"/>
                    </a:lnTo>
                    <a:lnTo>
                      <a:pt x="100444" y="850857"/>
                    </a:lnTo>
                    <a:lnTo>
                      <a:pt x="109846" y="830032"/>
                    </a:lnTo>
                    <a:lnTo>
                      <a:pt x="120687" y="810749"/>
                    </a:lnTo>
                    <a:lnTo>
                      <a:pt x="133351" y="793298"/>
                    </a:lnTo>
                    <a:lnTo>
                      <a:pt x="147549" y="777968"/>
                    </a:lnTo>
                    <a:lnTo>
                      <a:pt x="162802" y="764856"/>
                    </a:lnTo>
                    <a:lnTo>
                      <a:pt x="179784" y="754635"/>
                    </a:lnTo>
                    <a:lnTo>
                      <a:pt x="198299" y="747019"/>
                    </a:lnTo>
                    <a:lnTo>
                      <a:pt x="164913" y="748079"/>
                    </a:lnTo>
                    <a:lnTo>
                      <a:pt x="134885" y="745573"/>
                    </a:lnTo>
                    <a:lnTo>
                      <a:pt x="108024" y="739691"/>
                    </a:lnTo>
                    <a:lnTo>
                      <a:pt x="84040" y="730917"/>
                    </a:lnTo>
                    <a:lnTo>
                      <a:pt x="63797" y="719251"/>
                    </a:lnTo>
                    <a:lnTo>
                      <a:pt x="46049" y="705464"/>
                    </a:lnTo>
                    <a:lnTo>
                      <a:pt x="31467" y="689459"/>
                    </a:lnTo>
                    <a:lnTo>
                      <a:pt x="19858" y="671237"/>
                    </a:lnTo>
                    <a:lnTo>
                      <a:pt x="10840" y="651472"/>
                    </a:lnTo>
                    <a:lnTo>
                      <a:pt x="4700" y="630357"/>
                    </a:lnTo>
                    <a:lnTo>
                      <a:pt x="1055" y="608182"/>
                    </a:lnTo>
                    <a:lnTo>
                      <a:pt x="0" y="585236"/>
                    </a:lnTo>
                    <a:lnTo>
                      <a:pt x="1727" y="561518"/>
                    </a:lnTo>
                    <a:lnTo>
                      <a:pt x="5372" y="537800"/>
                    </a:lnTo>
                    <a:lnTo>
                      <a:pt x="11608" y="513792"/>
                    </a:lnTo>
                    <a:lnTo>
                      <a:pt x="20242" y="490460"/>
                    </a:lnTo>
                    <a:lnTo>
                      <a:pt x="30795" y="467513"/>
                    </a:lnTo>
                    <a:lnTo>
                      <a:pt x="43458" y="445242"/>
                    </a:lnTo>
                    <a:lnTo>
                      <a:pt x="58329" y="424512"/>
                    </a:lnTo>
                    <a:lnTo>
                      <a:pt x="75022" y="404844"/>
                    </a:lnTo>
                    <a:lnTo>
                      <a:pt x="93825" y="387007"/>
                    </a:lnTo>
                    <a:lnTo>
                      <a:pt x="114163" y="370906"/>
                    </a:lnTo>
                    <a:lnTo>
                      <a:pt x="136324" y="357408"/>
                    </a:lnTo>
                    <a:lnTo>
                      <a:pt x="160213" y="346128"/>
                    </a:lnTo>
                    <a:lnTo>
                      <a:pt x="185251" y="337740"/>
                    </a:lnTo>
                    <a:lnTo>
                      <a:pt x="212113" y="332341"/>
                    </a:lnTo>
                    <a:lnTo>
                      <a:pt x="240319" y="330123"/>
                    </a:lnTo>
                    <a:lnTo>
                      <a:pt x="270059" y="331569"/>
                    </a:lnTo>
                    <a:lnTo>
                      <a:pt x="300950" y="337065"/>
                    </a:lnTo>
                    <a:lnTo>
                      <a:pt x="332801" y="346513"/>
                    </a:lnTo>
                    <a:lnTo>
                      <a:pt x="365802" y="360686"/>
                    </a:lnTo>
                    <a:lnTo>
                      <a:pt x="399860" y="379294"/>
                    </a:lnTo>
                    <a:lnTo>
                      <a:pt x="395542" y="348731"/>
                    </a:lnTo>
                    <a:lnTo>
                      <a:pt x="393336" y="319228"/>
                    </a:lnTo>
                    <a:lnTo>
                      <a:pt x="393048" y="290400"/>
                    </a:lnTo>
                    <a:lnTo>
                      <a:pt x="394487" y="262344"/>
                    </a:lnTo>
                    <a:lnTo>
                      <a:pt x="397749" y="235733"/>
                    </a:lnTo>
                    <a:lnTo>
                      <a:pt x="402833" y="210183"/>
                    </a:lnTo>
                    <a:lnTo>
                      <a:pt x="409645" y="186176"/>
                    </a:lnTo>
                    <a:lnTo>
                      <a:pt x="417704" y="163230"/>
                    </a:lnTo>
                    <a:lnTo>
                      <a:pt x="427489" y="142115"/>
                    </a:lnTo>
                    <a:lnTo>
                      <a:pt x="438330" y="122446"/>
                    </a:lnTo>
                    <a:lnTo>
                      <a:pt x="450706" y="104513"/>
                    </a:lnTo>
                    <a:lnTo>
                      <a:pt x="463753" y="88123"/>
                    </a:lnTo>
                    <a:lnTo>
                      <a:pt x="478239" y="73950"/>
                    </a:lnTo>
                    <a:lnTo>
                      <a:pt x="493781" y="61513"/>
                    </a:lnTo>
                    <a:lnTo>
                      <a:pt x="510090" y="51389"/>
                    </a:lnTo>
                    <a:lnTo>
                      <a:pt x="527166" y="43676"/>
                    </a:lnTo>
                    <a:lnTo>
                      <a:pt x="544915" y="37891"/>
                    </a:lnTo>
                    <a:lnTo>
                      <a:pt x="563430" y="34613"/>
                    </a:lnTo>
                    <a:lnTo>
                      <a:pt x="582233" y="33841"/>
                    </a:lnTo>
                    <a:lnTo>
                      <a:pt x="601900" y="35673"/>
                    </a:lnTo>
                    <a:lnTo>
                      <a:pt x="621471" y="40012"/>
                    </a:lnTo>
                    <a:lnTo>
                      <a:pt x="641426" y="47339"/>
                    </a:lnTo>
                    <a:lnTo>
                      <a:pt x="661668" y="57559"/>
                    </a:lnTo>
                    <a:lnTo>
                      <a:pt x="681623" y="70672"/>
                    </a:lnTo>
                    <a:lnTo>
                      <a:pt x="701961" y="87062"/>
                    </a:lnTo>
                    <a:lnTo>
                      <a:pt x="721916" y="106731"/>
                    </a:lnTo>
                    <a:lnTo>
                      <a:pt x="741775" y="129292"/>
                    </a:lnTo>
                    <a:lnTo>
                      <a:pt x="761441" y="155613"/>
                    </a:lnTo>
                    <a:lnTo>
                      <a:pt x="780628" y="185116"/>
                    </a:lnTo>
                    <a:lnTo>
                      <a:pt x="799144" y="218282"/>
                    </a:lnTo>
                    <a:lnTo>
                      <a:pt x="817276" y="255016"/>
                    </a:lnTo>
                    <a:lnTo>
                      <a:pt x="835024" y="295896"/>
                    </a:lnTo>
                    <a:lnTo>
                      <a:pt x="836846" y="270346"/>
                    </a:lnTo>
                    <a:lnTo>
                      <a:pt x="839725" y="245953"/>
                    </a:lnTo>
                    <a:lnTo>
                      <a:pt x="844042" y="223007"/>
                    </a:lnTo>
                    <a:lnTo>
                      <a:pt x="849510" y="201120"/>
                    </a:lnTo>
                    <a:lnTo>
                      <a:pt x="856417" y="180680"/>
                    </a:lnTo>
                    <a:lnTo>
                      <a:pt x="863997" y="161398"/>
                    </a:lnTo>
                    <a:lnTo>
                      <a:pt x="872726" y="143175"/>
                    </a:lnTo>
                    <a:lnTo>
                      <a:pt x="882512" y="126014"/>
                    </a:lnTo>
                    <a:lnTo>
                      <a:pt x="893065" y="110009"/>
                    </a:lnTo>
                    <a:lnTo>
                      <a:pt x="904577" y="95450"/>
                    </a:lnTo>
                    <a:lnTo>
                      <a:pt x="930384" y="69226"/>
                    </a:lnTo>
                    <a:lnTo>
                      <a:pt x="958973" y="47339"/>
                    </a:lnTo>
                    <a:lnTo>
                      <a:pt x="990152" y="29889"/>
                    </a:lnTo>
                    <a:lnTo>
                      <a:pt x="1023537" y="16390"/>
                    </a:lnTo>
                    <a:lnTo>
                      <a:pt x="1058362" y="7231"/>
                    </a:lnTo>
                    <a:lnTo>
                      <a:pt x="1095010" y="1446"/>
                    </a:lnTo>
                    <a:lnTo>
                      <a:pt x="1132328" y="0"/>
                    </a:lnTo>
                    <a:lnTo>
                      <a:pt x="1170415" y="1832"/>
                    </a:lnTo>
                    <a:lnTo>
                      <a:pt x="1208885" y="7231"/>
                    </a:lnTo>
                    <a:lnTo>
                      <a:pt x="1246876" y="16005"/>
                    </a:lnTo>
                    <a:lnTo>
                      <a:pt x="1284579" y="28056"/>
                    </a:lnTo>
                    <a:lnTo>
                      <a:pt x="1320842" y="43290"/>
                    </a:lnTo>
                    <a:lnTo>
                      <a:pt x="1356050" y="61513"/>
                    </a:lnTo>
                    <a:lnTo>
                      <a:pt x="1389820" y="82724"/>
                    </a:lnTo>
                    <a:lnTo>
                      <a:pt x="1420999" y="106731"/>
                    </a:lnTo>
                    <a:lnTo>
                      <a:pt x="1449587" y="133341"/>
                    </a:lnTo>
                    <a:lnTo>
                      <a:pt x="1475299" y="162844"/>
                    </a:lnTo>
                    <a:lnTo>
                      <a:pt x="1497843" y="194178"/>
                    </a:lnTo>
                    <a:lnTo>
                      <a:pt x="1516647" y="228116"/>
                    </a:lnTo>
                    <a:lnTo>
                      <a:pt x="1531229" y="264561"/>
                    </a:lnTo>
                    <a:lnTo>
                      <a:pt x="1541302" y="302452"/>
                    </a:lnTo>
                    <a:lnTo>
                      <a:pt x="1546387" y="342464"/>
                    </a:lnTo>
                    <a:lnTo>
                      <a:pt x="1546387" y="384790"/>
                    </a:lnTo>
                    <a:lnTo>
                      <a:pt x="1540631" y="428176"/>
                    </a:lnTo>
                    <a:lnTo>
                      <a:pt x="1529023" y="473298"/>
                    </a:lnTo>
                    <a:lnTo>
                      <a:pt x="1520676" y="496631"/>
                    </a:lnTo>
                    <a:lnTo>
                      <a:pt x="1510507" y="519963"/>
                    </a:lnTo>
                    <a:lnTo>
                      <a:pt x="1498899" y="544066"/>
                    </a:lnTo>
                    <a:lnTo>
                      <a:pt x="1485467" y="56807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6725202" y="3351314"/>
                <a:ext cx="2012731" cy="1731608"/>
              </a:xfrm>
              <a:custGeom>
                <a:avLst/>
                <a:gdLst/>
                <a:ahLst/>
                <a:cxnLst/>
                <a:rect l="0" t="0" r="0" b="0"/>
                <a:pathLst>
                  <a:path w="2012731" h="1731608">
                    <a:moveTo>
                      <a:pt x="1485084" y="567882"/>
                    </a:moveTo>
                    <a:lnTo>
                      <a:pt x="1498515" y="543779"/>
                    </a:lnTo>
                    <a:lnTo>
                      <a:pt x="1510987" y="519675"/>
                    </a:lnTo>
                    <a:lnTo>
                      <a:pt x="1520580" y="496536"/>
                    </a:lnTo>
                    <a:lnTo>
                      <a:pt x="1529214" y="473396"/>
                    </a:lnTo>
                    <a:lnTo>
                      <a:pt x="1540727" y="428081"/>
                    </a:lnTo>
                    <a:lnTo>
                      <a:pt x="1546483" y="384695"/>
                    </a:lnTo>
                    <a:lnTo>
                      <a:pt x="1546483" y="342272"/>
                    </a:lnTo>
                    <a:lnTo>
                      <a:pt x="1541686" y="301778"/>
                    </a:lnTo>
                    <a:lnTo>
                      <a:pt x="1531133" y="264177"/>
                    </a:lnTo>
                    <a:lnTo>
                      <a:pt x="1516743" y="227539"/>
                    </a:lnTo>
                    <a:lnTo>
                      <a:pt x="1497556" y="193794"/>
                    </a:lnTo>
                    <a:lnTo>
                      <a:pt x="1475490" y="162941"/>
                    </a:lnTo>
                    <a:lnTo>
                      <a:pt x="1449587" y="133053"/>
                    </a:lnTo>
                    <a:lnTo>
                      <a:pt x="1420807" y="106056"/>
                    </a:lnTo>
                    <a:lnTo>
                      <a:pt x="1390107" y="81953"/>
                    </a:lnTo>
                    <a:lnTo>
                      <a:pt x="1355571" y="60742"/>
                    </a:lnTo>
                    <a:lnTo>
                      <a:pt x="1321034" y="43387"/>
                    </a:lnTo>
                    <a:lnTo>
                      <a:pt x="1284579" y="27961"/>
                    </a:lnTo>
                    <a:lnTo>
                      <a:pt x="1247163" y="15427"/>
                    </a:lnTo>
                    <a:lnTo>
                      <a:pt x="1208790" y="6750"/>
                    </a:lnTo>
                    <a:lnTo>
                      <a:pt x="1170415" y="1929"/>
                    </a:lnTo>
                    <a:lnTo>
                      <a:pt x="1132041" y="0"/>
                    </a:lnTo>
                    <a:lnTo>
                      <a:pt x="1094626" y="965"/>
                    </a:lnTo>
                    <a:lnTo>
                      <a:pt x="1058170" y="6750"/>
                    </a:lnTo>
                    <a:lnTo>
                      <a:pt x="1023634" y="16391"/>
                    </a:lnTo>
                    <a:lnTo>
                      <a:pt x="990056" y="29889"/>
                    </a:lnTo>
                    <a:lnTo>
                      <a:pt x="959357" y="47244"/>
                    </a:lnTo>
                    <a:lnTo>
                      <a:pt x="930576" y="68455"/>
                    </a:lnTo>
                    <a:lnTo>
                      <a:pt x="904673" y="95451"/>
                    </a:lnTo>
                    <a:lnTo>
                      <a:pt x="893161" y="109913"/>
                    </a:lnTo>
                    <a:lnTo>
                      <a:pt x="882608" y="125339"/>
                    </a:lnTo>
                    <a:lnTo>
                      <a:pt x="873015" y="142694"/>
                    </a:lnTo>
                    <a:lnTo>
                      <a:pt x="864380" y="161013"/>
                    </a:lnTo>
                    <a:lnTo>
                      <a:pt x="856706" y="180296"/>
                    </a:lnTo>
                    <a:lnTo>
                      <a:pt x="849990" y="200543"/>
                    </a:lnTo>
                    <a:lnTo>
                      <a:pt x="844234" y="222718"/>
                    </a:lnTo>
                    <a:lnTo>
                      <a:pt x="839437" y="245858"/>
                    </a:lnTo>
                    <a:lnTo>
                      <a:pt x="836559" y="269961"/>
                    </a:lnTo>
                    <a:lnTo>
                      <a:pt x="834640" y="295993"/>
                    </a:lnTo>
                    <a:lnTo>
                      <a:pt x="817372" y="254535"/>
                    </a:lnTo>
                    <a:lnTo>
                      <a:pt x="799144" y="217898"/>
                    </a:lnTo>
                    <a:lnTo>
                      <a:pt x="780917" y="185117"/>
                    </a:lnTo>
                    <a:lnTo>
                      <a:pt x="761729" y="155228"/>
                    </a:lnTo>
                    <a:lnTo>
                      <a:pt x="741583" y="129196"/>
                    </a:lnTo>
                    <a:lnTo>
                      <a:pt x="722395" y="106056"/>
                    </a:lnTo>
                    <a:lnTo>
                      <a:pt x="702249" y="86773"/>
                    </a:lnTo>
                    <a:lnTo>
                      <a:pt x="682102" y="70383"/>
                    </a:lnTo>
                    <a:lnTo>
                      <a:pt x="661956" y="56885"/>
                    </a:lnTo>
                    <a:lnTo>
                      <a:pt x="641810" y="47244"/>
                    </a:lnTo>
                    <a:lnTo>
                      <a:pt x="621663" y="39531"/>
                    </a:lnTo>
                    <a:lnTo>
                      <a:pt x="601517" y="35674"/>
                    </a:lnTo>
                    <a:lnTo>
                      <a:pt x="582329" y="33746"/>
                    </a:lnTo>
                    <a:lnTo>
                      <a:pt x="563142" y="34710"/>
                    </a:lnTo>
                    <a:lnTo>
                      <a:pt x="544915" y="37602"/>
                    </a:lnTo>
                    <a:lnTo>
                      <a:pt x="527646" y="43387"/>
                    </a:lnTo>
                    <a:lnTo>
                      <a:pt x="510378" y="51100"/>
                    </a:lnTo>
                    <a:lnTo>
                      <a:pt x="494069" y="60742"/>
                    </a:lnTo>
                    <a:lnTo>
                      <a:pt x="478719" y="73275"/>
                    </a:lnTo>
                    <a:lnTo>
                      <a:pt x="463369" y="87738"/>
                    </a:lnTo>
                    <a:lnTo>
                      <a:pt x="450898" y="104128"/>
                    </a:lnTo>
                    <a:lnTo>
                      <a:pt x="438426" y="122447"/>
                    </a:lnTo>
                    <a:lnTo>
                      <a:pt x="427873" y="141730"/>
                    </a:lnTo>
                    <a:lnTo>
                      <a:pt x="417320" y="162941"/>
                    </a:lnTo>
                    <a:lnTo>
                      <a:pt x="409645" y="186081"/>
                    </a:lnTo>
                    <a:lnTo>
                      <a:pt x="402930" y="210184"/>
                    </a:lnTo>
                    <a:lnTo>
                      <a:pt x="398133" y="235252"/>
                    </a:lnTo>
                    <a:lnTo>
                      <a:pt x="394295" y="262248"/>
                    </a:lnTo>
                    <a:lnTo>
                      <a:pt x="393336" y="290208"/>
                    </a:lnTo>
                    <a:lnTo>
                      <a:pt x="393336" y="319133"/>
                    </a:lnTo>
                    <a:lnTo>
                      <a:pt x="395255" y="348057"/>
                    </a:lnTo>
                    <a:lnTo>
                      <a:pt x="400051" y="378910"/>
                    </a:lnTo>
                    <a:lnTo>
                      <a:pt x="365515" y="360591"/>
                    </a:lnTo>
                    <a:lnTo>
                      <a:pt x="332897" y="346129"/>
                    </a:lnTo>
                    <a:lnTo>
                      <a:pt x="301238" y="336488"/>
                    </a:lnTo>
                    <a:lnTo>
                      <a:pt x="270538" y="331667"/>
                    </a:lnTo>
                    <a:lnTo>
                      <a:pt x="240798" y="329738"/>
                    </a:lnTo>
                    <a:lnTo>
                      <a:pt x="212018" y="331667"/>
                    </a:lnTo>
                    <a:lnTo>
                      <a:pt x="185156" y="337452"/>
                    </a:lnTo>
                    <a:lnTo>
                      <a:pt x="160213" y="346129"/>
                    </a:lnTo>
                    <a:lnTo>
                      <a:pt x="136229" y="356734"/>
                    </a:lnTo>
                    <a:lnTo>
                      <a:pt x="114163" y="370232"/>
                    </a:lnTo>
                    <a:lnTo>
                      <a:pt x="94017" y="386623"/>
                    </a:lnTo>
                    <a:lnTo>
                      <a:pt x="74829" y="404942"/>
                    </a:lnTo>
                    <a:lnTo>
                      <a:pt x="58520" y="424225"/>
                    </a:lnTo>
                    <a:lnTo>
                      <a:pt x="43171" y="444472"/>
                    </a:lnTo>
                    <a:lnTo>
                      <a:pt x="30700" y="467611"/>
                    </a:lnTo>
                    <a:lnTo>
                      <a:pt x="20147" y="489787"/>
                    </a:lnTo>
                    <a:lnTo>
                      <a:pt x="11512" y="513890"/>
                    </a:lnTo>
                    <a:lnTo>
                      <a:pt x="5756" y="537030"/>
                    </a:lnTo>
                    <a:lnTo>
                      <a:pt x="1918" y="561134"/>
                    </a:lnTo>
                    <a:lnTo>
                      <a:pt x="0" y="585237"/>
                    </a:lnTo>
                    <a:lnTo>
                      <a:pt x="960" y="607413"/>
                    </a:lnTo>
                    <a:lnTo>
                      <a:pt x="4797" y="629588"/>
                    </a:lnTo>
                    <a:lnTo>
                      <a:pt x="10553" y="650799"/>
                    </a:lnTo>
                    <a:lnTo>
                      <a:pt x="20147" y="671046"/>
                    </a:lnTo>
                    <a:lnTo>
                      <a:pt x="31658" y="689365"/>
                    </a:lnTo>
                    <a:lnTo>
                      <a:pt x="46049" y="704791"/>
                    </a:lnTo>
                    <a:lnTo>
                      <a:pt x="64277" y="719253"/>
                    </a:lnTo>
                    <a:lnTo>
                      <a:pt x="84423" y="730823"/>
                    </a:lnTo>
                    <a:lnTo>
                      <a:pt x="108407" y="739501"/>
                    </a:lnTo>
                    <a:lnTo>
                      <a:pt x="135269" y="745286"/>
                    </a:lnTo>
                    <a:lnTo>
                      <a:pt x="165009" y="747214"/>
                    </a:lnTo>
                    <a:lnTo>
                      <a:pt x="198587" y="746249"/>
                    </a:lnTo>
                    <a:lnTo>
                      <a:pt x="179400" y="753963"/>
                    </a:lnTo>
                    <a:lnTo>
                      <a:pt x="163091" y="764568"/>
                    </a:lnTo>
                    <a:lnTo>
                      <a:pt x="147740" y="777102"/>
                    </a:lnTo>
                    <a:lnTo>
                      <a:pt x="133351" y="792528"/>
                    </a:lnTo>
                    <a:lnTo>
                      <a:pt x="120879" y="809883"/>
                    </a:lnTo>
                    <a:lnTo>
                      <a:pt x="110326" y="829166"/>
                    </a:lnTo>
                    <a:lnTo>
                      <a:pt x="100733" y="850378"/>
                    </a:lnTo>
                    <a:lnTo>
                      <a:pt x="93058" y="872553"/>
                    </a:lnTo>
                    <a:lnTo>
                      <a:pt x="86342" y="896657"/>
                    </a:lnTo>
                    <a:lnTo>
                      <a:pt x="81545" y="920760"/>
                    </a:lnTo>
                    <a:lnTo>
                      <a:pt x="78667" y="945828"/>
                    </a:lnTo>
                    <a:lnTo>
                      <a:pt x="77708" y="971860"/>
                    </a:lnTo>
                    <a:lnTo>
                      <a:pt x="80586" y="1022959"/>
                    </a:lnTo>
                    <a:lnTo>
                      <a:pt x="84423" y="1048028"/>
                    </a:lnTo>
                    <a:lnTo>
                      <a:pt x="90180" y="1073095"/>
                    </a:lnTo>
                    <a:lnTo>
                      <a:pt x="97854" y="1097199"/>
                    </a:lnTo>
                    <a:lnTo>
                      <a:pt x="107448" y="1119374"/>
                    </a:lnTo>
                    <a:lnTo>
                      <a:pt x="118000" y="1141549"/>
                    </a:lnTo>
                    <a:lnTo>
                      <a:pt x="131431" y="1160832"/>
                    </a:lnTo>
                    <a:lnTo>
                      <a:pt x="146782" y="1179151"/>
                    </a:lnTo>
                    <a:lnTo>
                      <a:pt x="163091" y="1195542"/>
                    </a:lnTo>
                    <a:lnTo>
                      <a:pt x="182278" y="1210004"/>
                    </a:lnTo>
                    <a:lnTo>
                      <a:pt x="203384" y="1221574"/>
                    </a:lnTo>
                    <a:lnTo>
                      <a:pt x="226408" y="1230251"/>
                    </a:lnTo>
                    <a:lnTo>
                      <a:pt x="251351" y="1236036"/>
                    </a:lnTo>
                    <a:lnTo>
                      <a:pt x="278213" y="1238928"/>
                    </a:lnTo>
                    <a:lnTo>
                      <a:pt x="307953" y="1237964"/>
                    </a:lnTo>
                    <a:lnTo>
                      <a:pt x="338653" y="1233143"/>
                    </a:lnTo>
                    <a:lnTo>
                      <a:pt x="372231" y="1224466"/>
                    </a:lnTo>
                    <a:lnTo>
                      <a:pt x="407726" y="1211932"/>
                    </a:lnTo>
                    <a:lnTo>
                      <a:pt x="445142" y="1194578"/>
                    </a:lnTo>
                    <a:lnTo>
                      <a:pt x="448979" y="1216753"/>
                    </a:lnTo>
                    <a:lnTo>
                      <a:pt x="455695" y="1238928"/>
                    </a:lnTo>
                    <a:lnTo>
                      <a:pt x="465288" y="1262068"/>
                    </a:lnTo>
                    <a:lnTo>
                      <a:pt x="477760" y="1285207"/>
                    </a:lnTo>
                    <a:lnTo>
                      <a:pt x="493109" y="1307383"/>
                    </a:lnTo>
                    <a:lnTo>
                      <a:pt x="510378" y="1330522"/>
                    </a:lnTo>
                    <a:lnTo>
                      <a:pt x="530524" y="1353662"/>
                    </a:lnTo>
                    <a:lnTo>
                      <a:pt x="552589" y="1376801"/>
                    </a:lnTo>
                    <a:lnTo>
                      <a:pt x="577533" y="1398977"/>
                    </a:lnTo>
                    <a:lnTo>
                      <a:pt x="603435" y="1420188"/>
                    </a:lnTo>
                    <a:lnTo>
                      <a:pt x="631257" y="1441399"/>
                    </a:lnTo>
                    <a:lnTo>
                      <a:pt x="660997" y="1462610"/>
                    </a:lnTo>
                    <a:lnTo>
                      <a:pt x="692655" y="1481893"/>
                    </a:lnTo>
                    <a:lnTo>
                      <a:pt x="725273" y="1501176"/>
                    </a:lnTo>
                    <a:lnTo>
                      <a:pt x="758851" y="1518531"/>
                    </a:lnTo>
                    <a:lnTo>
                      <a:pt x="793388" y="1535885"/>
                    </a:lnTo>
                    <a:lnTo>
                      <a:pt x="828884" y="1551312"/>
                    </a:lnTo>
                    <a:lnTo>
                      <a:pt x="865339" y="1564810"/>
                    </a:lnTo>
                    <a:lnTo>
                      <a:pt x="939210" y="1588914"/>
                    </a:lnTo>
                    <a:lnTo>
                      <a:pt x="1014040" y="1606268"/>
                    </a:lnTo>
                    <a:lnTo>
                      <a:pt x="1051455" y="1612053"/>
                    </a:lnTo>
                    <a:lnTo>
                      <a:pt x="1088870" y="1614945"/>
                    </a:lnTo>
                    <a:lnTo>
                      <a:pt x="1125325" y="1616873"/>
                    </a:lnTo>
                    <a:lnTo>
                      <a:pt x="1161781" y="1616873"/>
                    </a:lnTo>
                    <a:lnTo>
                      <a:pt x="1197277" y="1613981"/>
                    </a:lnTo>
                    <a:lnTo>
                      <a:pt x="1231814" y="1608196"/>
                    </a:lnTo>
                    <a:lnTo>
                      <a:pt x="1265392" y="1600483"/>
                    </a:lnTo>
                    <a:lnTo>
                      <a:pt x="1298009" y="1589877"/>
                    </a:lnTo>
                    <a:lnTo>
                      <a:pt x="1329668" y="1576379"/>
                    </a:lnTo>
                    <a:lnTo>
                      <a:pt x="1359408" y="1559989"/>
                    </a:lnTo>
                    <a:lnTo>
                      <a:pt x="1381474" y="1600483"/>
                    </a:lnTo>
                    <a:lnTo>
                      <a:pt x="1404498" y="1635192"/>
                    </a:lnTo>
                    <a:lnTo>
                      <a:pt x="1429441" y="1664117"/>
                    </a:lnTo>
                    <a:lnTo>
                      <a:pt x="1455344" y="1687256"/>
                    </a:lnTo>
                    <a:lnTo>
                      <a:pt x="1481247" y="1705575"/>
                    </a:lnTo>
                    <a:lnTo>
                      <a:pt x="1508109" y="1718109"/>
                    </a:lnTo>
                    <a:lnTo>
                      <a:pt x="1534971" y="1726786"/>
                    </a:lnTo>
                    <a:lnTo>
                      <a:pt x="1562792" y="1731607"/>
                    </a:lnTo>
                    <a:lnTo>
                      <a:pt x="1589654" y="1731607"/>
                    </a:lnTo>
                    <a:lnTo>
                      <a:pt x="1615556" y="1727750"/>
                    </a:lnTo>
                    <a:lnTo>
                      <a:pt x="1641459" y="1721001"/>
                    </a:lnTo>
                    <a:lnTo>
                      <a:pt x="1665443" y="1710396"/>
                    </a:lnTo>
                    <a:lnTo>
                      <a:pt x="1689427" y="1697862"/>
                    </a:lnTo>
                    <a:lnTo>
                      <a:pt x="1710533" y="1682435"/>
                    </a:lnTo>
                    <a:lnTo>
                      <a:pt x="1730680" y="1664117"/>
                    </a:lnTo>
                    <a:lnTo>
                      <a:pt x="1748907" y="1644834"/>
                    </a:lnTo>
                    <a:lnTo>
                      <a:pt x="1765216" y="1623623"/>
                    </a:lnTo>
                    <a:lnTo>
                      <a:pt x="1778647" y="1601447"/>
                    </a:lnTo>
                    <a:lnTo>
                      <a:pt x="1789200" y="1577344"/>
                    </a:lnTo>
                    <a:lnTo>
                      <a:pt x="1796875" y="1552276"/>
                    </a:lnTo>
                    <a:lnTo>
                      <a:pt x="1801671" y="1528172"/>
                    </a:lnTo>
                    <a:lnTo>
                      <a:pt x="1803591" y="1503104"/>
                    </a:lnTo>
                    <a:lnTo>
                      <a:pt x="1800712" y="1478037"/>
                    </a:lnTo>
                    <a:lnTo>
                      <a:pt x="1793997" y="1452969"/>
                    </a:lnTo>
                    <a:lnTo>
                      <a:pt x="1783444" y="1429829"/>
                    </a:lnTo>
                    <a:lnTo>
                      <a:pt x="1768094" y="1406690"/>
                    </a:lnTo>
                    <a:lnTo>
                      <a:pt x="1747947" y="1385479"/>
                    </a:lnTo>
                    <a:lnTo>
                      <a:pt x="1723964" y="1365231"/>
                    </a:lnTo>
                    <a:lnTo>
                      <a:pt x="1693265" y="1347877"/>
                    </a:lnTo>
                    <a:lnTo>
                      <a:pt x="1658727" y="1331486"/>
                    </a:lnTo>
                    <a:lnTo>
                      <a:pt x="1638581" y="1324737"/>
                    </a:lnTo>
                    <a:lnTo>
                      <a:pt x="1617475" y="1317988"/>
                    </a:lnTo>
                    <a:lnTo>
                      <a:pt x="1594451" y="1313168"/>
                    </a:lnTo>
                    <a:lnTo>
                      <a:pt x="1570467" y="1308347"/>
                    </a:lnTo>
                    <a:lnTo>
                      <a:pt x="1628028" y="1287135"/>
                    </a:lnTo>
                    <a:lnTo>
                      <a:pt x="1681752" y="1264960"/>
                    </a:lnTo>
                    <a:lnTo>
                      <a:pt x="1729720" y="1241821"/>
                    </a:lnTo>
                    <a:lnTo>
                      <a:pt x="1774809" y="1218681"/>
                    </a:lnTo>
                    <a:lnTo>
                      <a:pt x="1816062" y="1194578"/>
                    </a:lnTo>
                    <a:lnTo>
                      <a:pt x="1852518" y="1170474"/>
                    </a:lnTo>
                    <a:lnTo>
                      <a:pt x="1885136" y="1145406"/>
                    </a:lnTo>
                    <a:lnTo>
                      <a:pt x="1914876" y="1120338"/>
                    </a:lnTo>
                    <a:lnTo>
                      <a:pt x="1939819" y="1095270"/>
                    </a:lnTo>
                    <a:lnTo>
                      <a:pt x="1959966" y="1070203"/>
                    </a:lnTo>
                    <a:lnTo>
                      <a:pt x="1978193" y="1046099"/>
                    </a:lnTo>
                    <a:lnTo>
                      <a:pt x="1991624" y="1021995"/>
                    </a:lnTo>
                    <a:lnTo>
                      <a:pt x="2002177" y="997892"/>
                    </a:lnTo>
                    <a:lnTo>
                      <a:pt x="2009852" y="975716"/>
                    </a:lnTo>
                    <a:lnTo>
                      <a:pt x="2012730" y="953541"/>
                    </a:lnTo>
                    <a:lnTo>
                      <a:pt x="2012730" y="933294"/>
                    </a:lnTo>
                    <a:lnTo>
                      <a:pt x="2009852" y="914011"/>
                    </a:lnTo>
                    <a:lnTo>
                      <a:pt x="2003137" y="894728"/>
                    </a:lnTo>
                    <a:lnTo>
                      <a:pt x="1993543" y="878338"/>
                    </a:lnTo>
                    <a:lnTo>
                      <a:pt x="1980112" y="862911"/>
                    </a:lnTo>
                    <a:lnTo>
                      <a:pt x="1963803" y="849413"/>
                    </a:lnTo>
                    <a:lnTo>
                      <a:pt x="1945575" y="837843"/>
                    </a:lnTo>
                    <a:lnTo>
                      <a:pt x="1923510" y="829166"/>
                    </a:lnTo>
                    <a:lnTo>
                      <a:pt x="1898567" y="821453"/>
                    </a:lnTo>
                    <a:lnTo>
                      <a:pt x="1870745" y="816632"/>
                    </a:lnTo>
                    <a:lnTo>
                      <a:pt x="1840046" y="814704"/>
                    </a:lnTo>
                    <a:lnTo>
                      <a:pt x="1807428" y="814704"/>
                    </a:lnTo>
                    <a:lnTo>
                      <a:pt x="1770972" y="818561"/>
                    </a:lnTo>
                    <a:lnTo>
                      <a:pt x="1732598" y="824345"/>
                    </a:lnTo>
                    <a:lnTo>
                      <a:pt x="1691346" y="833023"/>
                    </a:lnTo>
                    <a:lnTo>
                      <a:pt x="1648174" y="845557"/>
                    </a:lnTo>
                    <a:lnTo>
                      <a:pt x="1603085" y="860983"/>
                    </a:lnTo>
                    <a:lnTo>
                      <a:pt x="1648174" y="843628"/>
                    </a:lnTo>
                    <a:lnTo>
                      <a:pt x="1690387" y="824345"/>
                    </a:lnTo>
                    <a:lnTo>
                      <a:pt x="1729720" y="803134"/>
                    </a:lnTo>
                    <a:lnTo>
                      <a:pt x="1767135" y="781923"/>
                    </a:lnTo>
                    <a:lnTo>
                      <a:pt x="1800712" y="760712"/>
                    </a:lnTo>
                    <a:lnTo>
                      <a:pt x="1830453" y="738536"/>
                    </a:lnTo>
                    <a:lnTo>
                      <a:pt x="1858274" y="715397"/>
                    </a:lnTo>
                    <a:lnTo>
                      <a:pt x="1882258" y="693221"/>
                    </a:lnTo>
                    <a:lnTo>
                      <a:pt x="1903364" y="670082"/>
                    </a:lnTo>
                    <a:lnTo>
                      <a:pt x="1921591" y="647907"/>
                    </a:lnTo>
                    <a:lnTo>
                      <a:pt x="1936941" y="625731"/>
                    </a:lnTo>
                    <a:lnTo>
                      <a:pt x="1948453" y="604520"/>
                    </a:lnTo>
                    <a:lnTo>
                      <a:pt x="1957087" y="583309"/>
                    </a:lnTo>
                    <a:lnTo>
                      <a:pt x="1961885" y="564026"/>
                    </a:lnTo>
                    <a:lnTo>
                      <a:pt x="1964762" y="545707"/>
                    </a:lnTo>
                    <a:lnTo>
                      <a:pt x="1963803" y="528353"/>
                    </a:lnTo>
                    <a:lnTo>
                      <a:pt x="1959006" y="511962"/>
                    </a:lnTo>
                    <a:lnTo>
                      <a:pt x="1951331" y="497500"/>
                    </a:lnTo>
                    <a:lnTo>
                      <a:pt x="1939819" y="484966"/>
                    </a:lnTo>
                    <a:lnTo>
                      <a:pt x="1925429" y="474360"/>
                    </a:lnTo>
                    <a:lnTo>
                      <a:pt x="1908160" y="466647"/>
                    </a:lnTo>
                    <a:lnTo>
                      <a:pt x="1887054" y="460862"/>
                    </a:lnTo>
                    <a:lnTo>
                      <a:pt x="1863071" y="457006"/>
                    </a:lnTo>
                    <a:lnTo>
                      <a:pt x="1834289" y="457006"/>
                    </a:lnTo>
                    <a:lnTo>
                      <a:pt x="1803591" y="457970"/>
                    </a:lnTo>
                    <a:lnTo>
                      <a:pt x="1768094" y="463755"/>
                    </a:lnTo>
                    <a:lnTo>
                      <a:pt x="1729720" y="471468"/>
                    </a:lnTo>
                    <a:lnTo>
                      <a:pt x="1688467" y="484002"/>
                    </a:lnTo>
                    <a:lnTo>
                      <a:pt x="1643378" y="498464"/>
                    </a:lnTo>
                    <a:lnTo>
                      <a:pt x="1593491" y="517747"/>
                    </a:lnTo>
                    <a:lnTo>
                      <a:pt x="1541686" y="540886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878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7133118" y="4999809"/>
                <a:ext cx="609865" cy="334560"/>
              </a:xfrm>
              <a:custGeom>
                <a:avLst/>
                <a:gdLst/>
                <a:ahLst/>
                <a:cxnLst/>
                <a:rect l="0" t="0" r="0" b="0"/>
                <a:pathLst>
                  <a:path w="609865" h="334560">
                    <a:moveTo>
                      <a:pt x="47776" y="209895"/>
                    </a:moveTo>
                    <a:lnTo>
                      <a:pt x="32618" y="193504"/>
                    </a:lnTo>
                    <a:lnTo>
                      <a:pt x="20242" y="176728"/>
                    </a:lnTo>
                    <a:lnTo>
                      <a:pt x="10841" y="160723"/>
                    </a:lnTo>
                    <a:lnTo>
                      <a:pt x="4317" y="144332"/>
                    </a:lnTo>
                    <a:lnTo>
                      <a:pt x="671" y="128617"/>
                    </a:lnTo>
                    <a:lnTo>
                      <a:pt x="0" y="112998"/>
                    </a:lnTo>
                    <a:lnTo>
                      <a:pt x="1727" y="98053"/>
                    </a:lnTo>
                    <a:lnTo>
                      <a:pt x="6524" y="83784"/>
                    </a:lnTo>
                    <a:lnTo>
                      <a:pt x="13719" y="70383"/>
                    </a:lnTo>
                    <a:lnTo>
                      <a:pt x="23888" y="57559"/>
                    </a:lnTo>
                    <a:lnTo>
                      <a:pt x="36935" y="45893"/>
                    </a:lnTo>
                    <a:lnTo>
                      <a:pt x="52573" y="35384"/>
                    </a:lnTo>
                    <a:lnTo>
                      <a:pt x="70705" y="25839"/>
                    </a:lnTo>
                    <a:lnTo>
                      <a:pt x="91331" y="17451"/>
                    </a:lnTo>
                    <a:lnTo>
                      <a:pt x="114931" y="10605"/>
                    </a:lnTo>
                    <a:lnTo>
                      <a:pt x="140258" y="5496"/>
                    </a:lnTo>
                    <a:lnTo>
                      <a:pt x="166736" y="1832"/>
                    </a:lnTo>
                    <a:lnTo>
                      <a:pt x="194270" y="385"/>
                    </a:lnTo>
                    <a:lnTo>
                      <a:pt x="222571" y="0"/>
                    </a:lnTo>
                    <a:lnTo>
                      <a:pt x="280612" y="4338"/>
                    </a:lnTo>
                    <a:lnTo>
                      <a:pt x="339325" y="14944"/>
                    </a:lnTo>
                    <a:lnTo>
                      <a:pt x="396598" y="30949"/>
                    </a:lnTo>
                    <a:lnTo>
                      <a:pt x="424228" y="40783"/>
                    </a:lnTo>
                    <a:lnTo>
                      <a:pt x="450611" y="52160"/>
                    </a:lnTo>
                    <a:lnTo>
                      <a:pt x="476417" y="64501"/>
                    </a:lnTo>
                    <a:lnTo>
                      <a:pt x="500305" y="77999"/>
                    </a:lnTo>
                    <a:lnTo>
                      <a:pt x="522850" y="92558"/>
                    </a:lnTo>
                    <a:lnTo>
                      <a:pt x="543476" y="108273"/>
                    </a:lnTo>
                    <a:lnTo>
                      <a:pt x="561608" y="124664"/>
                    </a:lnTo>
                    <a:lnTo>
                      <a:pt x="576862" y="141055"/>
                    </a:lnTo>
                    <a:lnTo>
                      <a:pt x="589142" y="157445"/>
                    </a:lnTo>
                    <a:lnTo>
                      <a:pt x="598639" y="173836"/>
                    </a:lnTo>
                    <a:lnTo>
                      <a:pt x="605162" y="190226"/>
                    </a:lnTo>
                    <a:lnTo>
                      <a:pt x="609096" y="205845"/>
                    </a:lnTo>
                    <a:lnTo>
                      <a:pt x="609864" y="221561"/>
                    </a:lnTo>
                    <a:lnTo>
                      <a:pt x="608040" y="236119"/>
                    </a:lnTo>
                    <a:lnTo>
                      <a:pt x="603340" y="250678"/>
                    </a:lnTo>
                    <a:lnTo>
                      <a:pt x="596049" y="264176"/>
                    </a:lnTo>
                    <a:lnTo>
                      <a:pt x="585880" y="276999"/>
                    </a:lnTo>
                    <a:lnTo>
                      <a:pt x="572833" y="288569"/>
                    </a:lnTo>
                    <a:lnTo>
                      <a:pt x="557291" y="299175"/>
                    </a:lnTo>
                    <a:lnTo>
                      <a:pt x="539159" y="308623"/>
                    </a:lnTo>
                    <a:lnTo>
                      <a:pt x="518437" y="317011"/>
                    </a:lnTo>
                    <a:lnTo>
                      <a:pt x="494933" y="323568"/>
                    </a:lnTo>
                    <a:lnTo>
                      <a:pt x="469509" y="329063"/>
                    </a:lnTo>
                    <a:lnTo>
                      <a:pt x="443031" y="332342"/>
                    </a:lnTo>
                    <a:lnTo>
                      <a:pt x="415498" y="334173"/>
                    </a:lnTo>
                    <a:lnTo>
                      <a:pt x="387197" y="334559"/>
                    </a:lnTo>
                    <a:lnTo>
                      <a:pt x="329156" y="329835"/>
                    </a:lnTo>
                    <a:lnTo>
                      <a:pt x="270443" y="319614"/>
                    </a:lnTo>
                    <a:lnTo>
                      <a:pt x="213169" y="303513"/>
                    </a:lnTo>
                    <a:lnTo>
                      <a:pt x="185636" y="293679"/>
                    </a:lnTo>
                    <a:lnTo>
                      <a:pt x="158773" y="282398"/>
                    </a:lnTo>
                    <a:lnTo>
                      <a:pt x="133351" y="270057"/>
                    </a:lnTo>
                    <a:lnTo>
                      <a:pt x="109462" y="256559"/>
                    </a:lnTo>
                    <a:lnTo>
                      <a:pt x="87014" y="242001"/>
                    </a:lnTo>
                    <a:lnTo>
                      <a:pt x="66291" y="22590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7132927" y="5000001"/>
                <a:ext cx="610153" cy="334560"/>
              </a:xfrm>
              <a:custGeom>
                <a:avLst/>
                <a:gdLst/>
                <a:ahLst/>
                <a:cxnLst/>
                <a:rect l="0" t="0" r="0" b="0"/>
                <a:pathLst>
                  <a:path w="610153" h="334560">
                    <a:moveTo>
                      <a:pt x="66196" y="225610"/>
                    </a:moveTo>
                    <a:lnTo>
                      <a:pt x="87302" y="242001"/>
                    </a:lnTo>
                    <a:lnTo>
                      <a:pt x="109367" y="256463"/>
                    </a:lnTo>
                    <a:lnTo>
                      <a:pt x="133351" y="269961"/>
                    </a:lnTo>
                    <a:lnTo>
                      <a:pt x="159254" y="282495"/>
                    </a:lnTo>
                    <a:lnTo>
                      <a:pt x="186116" y="293100"/>
                    </a:lnTo>
                    <a:lnTo>
                      <a:pt x="212978" y="303706"/>
                    </a:lnTo>
                    <a:lnTo>
                      <a:pt x="270540" y="319132"/>
                    </a:lnTo>
                    <a:lnTo>
                      <a:pt x="329060" y="329738"/>
                    </a:lnTo>
                    <a:lnTo>
                      <a:pt x="387581" y="334559"/>
                    </a:lnTo>
                    <a:lnTo>
                      <a:pt x="415403" y="333594"/>
                    </a:lnTo>
                    <a:lnTo>
                      <a:pt x="443224" y="332630"/>
                    </a:lnTo>
                    <a:lnTo>
                      <a:pt x="470086" y="328774"/>
                    </a:lnTo>
                    <a:lnTo>
                      <a:pt x="495029" y="322989"/>
                    </a:lnTo>
                    <a:lnTo>
                      <a:pt x="519013" y="317204"/>
                    </a:lnTo>
                    <a:lnTo>
                      <a:pt x="539160" y="308527"/>
                    </a:lnTo>
                    <a:lnTo>
                      <a:pt x="557387" y="298885"/>
                    </a:lnTo>
                    <a:lnTo>
                      <a:pt x="572738" y="288280"/>
                    </a:lnTo>
                    <a:lnTo>
                      <a:pt x="586169" y="276710"/>
                    </a:lnTo>
                    <a:lnTo>
                      <a:pt x="596721" y="264176"/>
                    </a:lnTo>
                    <a:lnTo>
                      <a:pt x="603436" y="250678"/>
                    </a:lnTo>
                    <a:lnTo>
                      <a:pt x="608234" y="236216"/>
                    </a:lnTo>
                    <a:lnTo>
                      <a:pt x="610152" y="221754"/>
                    </a:lnTo>
                    <a:lnTo>
                      <a:pt x="609193" y="205363"/>
                    </a:lnTo>
                    <a:lnTo>
                      <a:pt x="605356" y="189937"/>
                    </a:lnTo>
                    <a:lnTo>
                      <a:pt x="598640" y="173546"/>
                    </a:lnTo>
                    <a:lnTo>
                      <a:pt x="589047" y="157156"/>
                    </a:lnTo>
                    <a:lnTo>
                      <a:pt x="577534" y="140765"/>
                    </a:lnTo>
                    <a:lnTo>
                      <a:pt x="562185" y="124375"/>
                    </a:lnTo>
                    <a:lnTo>
                      <a:pt x="543956" y="107985"/>
                    </a:lnTo>
                    <a:lnTo>
                      <a:pt x="522851" y="92558"/>
                    </a:lnTo>
                    <a:lnTo>
                      <a:pt x="500785" y="78096"/>
                    </a:lnTo>
                    <a:lnTo>
                      <a:pt x="476802" y="64598"/>
                    </a:lnTo>
                    <a:lnTo>
                      <a:pt x="450898" y="52064"/>
                    </a:lnTo>
                    <a:lnTo>
                      <a:pt x="424037" y="40494"/>
                    </a:lnTo>
                    <a:lnTo>
                      <a:pt x="397175" y="30853"/>
                    </a:lnTo>
                    <a:lnTo>
                      <a:pt x="339613" y="14462"/>
                    </a:lnTo>
                    <a:lnTo>
                      <a:pt x="281093" y="3856"/>
                    </a:lnTo>
                    <a:lnTo>
                      <a:pt x="222571" y="0"/>
                    </a:lnTo>
                    <a:lnTo>
                      <a:pt x="194751" y="0"/>
                    </a:lnTo>
                    <a:lnTo>
                      <a:pt x="166929" y="1928"/>
                    </a:lnTo>
                    <a:lnTo>
                      <a:pt x="140067" y="5785"/>
                    </a:lnTo>
                    <a:lnTo>
                      <a:pt x="115124" y="10606"/>
                    </a:lnTo>
                    <a:lnTo>
                      <a:pt x="91140" y="17355"/>
                    </a:lnTo>
                    <a:lnTo>
                      <a:pt x="70993" y="26032"/>
                    </a:lnTo>
                    <a:lnTo>
                      <a:pt x="52765" y="35673"/>
                    </a:lnTo>
                    <a:lnTo>
                      <a:pt x="37415" y="45315"/>
                    </a:lnTo>
                    <a:lnTo>
                      <a:pt x="23984" y="57849"/>
                    </a:lnTo>
                    <a:lnTo>
                      <a:pt x="14391" y="70383"/>
                    </a:lnTo>
                    <a:lnTo>
                      <a:pt x="6716" y="83881"/>
                    </a:lnTo>
                    <a:lnTo>
                      <a:pt x="1919" y="98343"/>
                    </a:lnTo>
                    <a:lnTo>
                      <a:pt x="0" y="112805"/>
                    </a:lnTo>
                    <a:lnTo>
                      <a:pt x="960" y="128231"/>
                    </a:lnTo>
                    <a:lnTo>
                      <a:pt x="4797" y="144622"/>
                    </a:lnTo>
                    <a:lnTo>
                      <a:pt x="11513" y="161012"/>
                    </a:lnTo>
                    <a:lnTo>
                      <a:pt x="20147" y="176439"/>
                    </a:lnTo>
                    <a:lnTo>
                      <a:pt x="32619" y="193793"/>
                    </a:lnTo>
                    <a:lnTo>
                      <a:pt x="47968" y="210184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878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7074695" y="5516878"/>
                <a:ext cx="303828" cy="167279"/>
              </a:xfrm>
              <a:custGeom>
                <a:avLst/>
                <a:gdLst/>
                <a:ahLst/>
                <a:cxnLst/>
                <a:rect l="0" t="0" r="0" b="0"/>
                <a:pathLst>
                  <a:path w="303828" h="167279">
                    <a:moveTo>
                      <a:pt x="15926" y="96606"/>
                    </a:moveTo>
                    <a:lnTo>
                      <a:pt x="5085" y="80216"/>
                    </a:lnTo>
                    <a:lnTo>
                      <a:pt x="0" y="64115"/>
                    </a:lnTo>
                    <a:lnTo>
                      <a:pt x="384" y="49171"/>
                    </a:lnTo>
                    <a:lnTo>
                      <a:pt x="6524" y="35384"/>
                    </a:lnTo>
                    <a:lnTo>
                      <a:pt x="17748" y="22946"/>
                    </a:lnTo>
                    <a:lnTo>
                      <a:pt x="34825" y="12726"/>
                    </a:lnTo>
                    <a:lnTo>
                      <a:pt x="56890" y="5495"/>
                    </a:lnTo>
                    <a:lnTo>
                      <a:pt x="82697" y="1157"/>
                    </a:lnTo>
                    <a:lnTo>
                      <a:pt x="110614" y="0"/>
                    </a:lnTo>
                    <a:lnTo>
                      <a:pt x="139586" y="2217"/>
                    </a:lnTo>
                    <a:lnTo>
                      <a:pt x="168943" y="7713"/>
                    </a:lnTo>
                    <a:lnTo>
                      <a:pt x="197627" y="15715"/>
                    </a:lnTo>
                    <a:lnTo>
                      <a:pt x="224777" y="26224"/>
                    </a:lnTo>
                    <a:lnTo>
                      <a:pt x="249432" y="39048"/>
                    </a:lnTo>
                    <a:lnTo>
                      <a:pt x="271209" y="54281"/>
                    </a:lnTo>
                    <a:lnTo>
                      <a:pt x="287902" y="70671"/>
                    </a:lnTo>
                    <a:lnTo>
                      <a:pt x="298743" y="87158"/>
                    </a:lnTo>
                    <a:lnTo>
                      <a:pt x="303827" y="103163"/>
                    </a:lnTo>
                    <a:lnTo>
                      <a:pt x="303540" y="118107"/>
                    </a:lnTo>
                    <a:lnTo>
                      <a:pt x="297304" y="132280"/>
                    </a:lnTo>
                    <a:lnTo>
                      <a:pt x="285696" y="144331"/>
                    </a:lnTo>
                    <a:lnTo>
                      <a:pt x="269003" y="154551"/>
                    </a:lnTo>
                    <a:lnTo>
                      <a:pt x="258546" y="158504"/>
                    </a:lnTo>
                    <a:lnTo>
                      <a:pt x="246938" y="161782"/>
                    </a:lnTo>
                    <a:lnTo>
                      <a:pt x="220843" y="166217"/>
                    </a:lnTo>
                    <a:lnTo>
                      <a:pt x="192927" y="167278"/>
                    </a:lnTo>
                    <a:lnTo>
                      <a:pt x="163858" y="165060"/>
                    </a:lnTo>
                    <a:lnTo>
                      <a:pt x="134885" y="159950"/>
                    </a:lnTo>
                    <a:lnTo>
                      <a:pt x="106201" y="151948"/>
                    </a:lnTo>
                    <a:lnTo>
                      <a:pt x="79051" y="141439"/>
                    </a:lnTo>
                    <a:lnTo>
                      <a:pt x="54012" y="128327"/>
                    </a:lnTo>
                    <a:lnTo>
                      <a:pt x="32618" y="11299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7074407" y="5516782"/>
                <a:ext cx="304115" cy="167761"/>
              </a:xfrm>
              <a:custGeom>
                <a:avLst/>
                <a:gdLst/>
                <a:ahLst/>
                <a:cxnLst/>
                <a:rect l="0" t="0" r="0" b="0"/>
                <a:pathLst>
                  <a:path w="304115" h="167761">
                    <a:moveTo>
                      <a:pt x="32618" y="112804"/>
                    </a:moveTo>
                    <a:lnTo>
                      <a:pt x="54683" y="128230"/>
                    </a:lnTo>
                    <a:lnTo>
                      <a:pt x="79626" y="141728"/>
                    </a:lnTo>
                    <a:lnTo>
                      <a:pt x="106488" y="152334"/>
                    </a:lnTo>
                    <a:lnTo>
                      <a:pt x="135268" y="160047"/>
                    </a:lnTo>
                    <a:lnTo>
                      <a:pt x="164049" y="164868"/>
                    </a:lnTo>
                    <a:lnTo>
                      <a:pt x="192829" y="167760"/>
                    </a:lnTo>
                    <a:lnTo>
                      <a:pt x="221610" y="166796"/>
                    </a:lnTo>
                    <a:lnTo>
                      <a:pt x="247512" y="161975"/>
                    </a:lnTo>
                    <a:lnTo>
                      <a:pt x="259024" y="159083"/>
                    </a:lnTo>
                    <a:lnTo>
                      <a:pt x="269577" y="154262"/>
                    </a:lnTo>
                    <a:lnTo>
                      <a:pt x="285886" y="144621"/>
                    </a:lnTo>
                    <a:lnTo>
                      <a:pt x="297399" y="132087"/>
                    </a:lnTo>
                    <a:lnTo>
                      <a:pt x="304114" y="118589"/>
                    </a:lnTo>
                    <a:lnTo>
                      <a:pt x="304114" y="103163"/>
                    </a:lnTo>
                    <a:lnTo>
                      <a:pt x="299317" y="87737"/>
                    </a:lnTo>
                    <a:lnTo>
                      <a:pt x="287805" y="70382"/>
                    </a:lnTo>
                    <a:lnTo>
                      <a:pt x="271496" y="53992"/>
                    </a:lnTo>
                    <a:lnTo>
                      <a:pt x="249431" y="39530"/>
                    </a:lnTo>
                    <a:lnTo>
                      <a:pt x="225447" y="26032"/>
                    </a:lnTo>
                    <a:lnTo>
                      <a:pt x="197626" y="15426"/>
                    </a:lnTo>
                    <a:lnTo>
                      <a:pt x="168845" y="7713"/>
                    </a:lnTo>
                    <a:lnTo>
                      <a:pt x="140065" y="1928"/>
                    </a:lnTo>
                    <a:lnTo>
                      <a:pt x="111285" y="0"/>
                    </a:lnTo>
                    <a:lnTo>
                      <a:pt x="83463" y="964"/>
                    </a:lnTo>
                    <a:lnTo>
                      <a:pt x="57561" y="5785"/>
                    </a:lnTo>
                    <a:lnTo>
                      <a:pt x="35496" y="12534"/>
                    </a:lnTo>
                    <a:lnTo>
                      <a:pt x="18228" y="23139"/>
                    </a:lnTo>
                    <a:lnTo>
                      <a:pt x="6715" y="35673"/>
                    </a:lnTo>
                    <a:lnTo>
                      <a:pt x="960" y="49171"/>
                    </a:lnTo>
                    <a:lnTo>
                      <a:pt x="0" y="64597"/>
                    </a:lnTo>
                    <a:lnTo>
                      <a:pt x="5756" y="80023"/>
                    </a:lnTo>
                    <a:lnTo>
                      <a:pt x="16309" y="96414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878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6866612" y="5704598"/>
                <a:ext cx="152250" cy="83785"/>
              </a:xfrm>
              <a:custGeom>
                <a:avLst/>
                <a:gdLst/>
                <a:ahLst/>
                <a:cxnLst/>
                <a:rect l="0" t="0" r="0" b="0"/>
                <a:pathLst>
                  <a:path w="152250" h="83785">
                    <a:moveTo>
                      <a:pt x="7962" y="48399"/>
                    </a:moveTo>
                    <a:lnTo>
                      <a:pt x="2494" y="40397"/>
                    </a:lnTo>
                    <a:lnTo>
                      <a:pt x="0" y="32395"/>
                    </a:lnTo>
                    <a:lnTo>
                      <a:pt x="287" y="24778"/>
                    </a:lnTo>
                    <a:lnTo>
                      <a:pt x="3262" y="17836"/>
                    </a:lnTo>
                    <a:lnTo>
                      <a:pt x="9018" y="11665"/>
                    </a:lnTo>
                    <a:lnTo>
                      <a:pt x="17364" y="6556"/>
                    </a:lnTo>
                    <a:lnTo>
                      <a:pt x="28589" y="2892"/>
                    </a:lnTo>
                    <a:lnTo>
                      <a:pt x="41636" y="674"/>
                    </a:lnTo>
                    <a:lnTo>
                      <a:pt x="55451" y="0"/>
                    </a:lnTo>
                    <a:lnTo>
                      <a:pt x="84807" y="3952"/>
                    </a:lnTo>
                    <a:lnTo>
                      <a:pt x="98909" y="8002"/>
                    </a:lnTo>
                    <a:lnTo>
                      <a:pt x="112724" y="13112"/>
                    </a:lnTo>
                    <a:lnTo>
                      <a:pt x="125100" y="19668"/>
                    </a:lnTo>
                    <a:lnTo>
                      <a:pt x="135940" y="27285"/>
                    </a:lnTo>
                    <a:lnTo>
                      <a:pt x="144287" y="35287"/>
                    </a:lnTo>
                    <a:lnTo>
                      <a:pt x="149755" y="43675"/>
                    </a:lnTo>
                    <a:lnTo>
                      <a:pt x="152249" y="51678"/>
                    </a:lnTo>
                    <a:lnTo>
                      <a:pt x="151866" y="59005"/>
                    </a:lnTo>
                    <a:lnTo>
                      <a:pt x="148988" y="66333"/>
                    </a:lnTo>
                    <a:lnTo>
                      <a:pt x="143231" y="72117"/>
                    </a:lnTo>
                    <a:lnTo>
                      <a:pt x="134885" y="77227"/>
                    </a:lnTo>
                    <a:lnTo>
                      <a:pt x="123564" y="81277"/>
                    </a:lnTo>
                    <a:lnTo>
                      <a:pt x="110518" y="83012"/>
                    </a:lnTo>
                    <a:lnTo>
                      <a:pt x="96799" y="83784"/>
                    </a:lnTo>
                    <a:lnTo>
                      <a:pt x="67442" y="79734"/>
                    </a:lnTo>
                    <a:lnTo>
                      <a:pt x="53244" y="76167"/>
                    </a:lnTo>
                    <a:lnTo>
                      <a:pt x="39525" y="70671"/>
                    </a:lnTo>
                    <a:lnTo>
                      <a:pt x="27149" y="64115"/>
                    </a:lnTo>
                    <a:lnTo>
                      <a:pt x="16309" y="56788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6866227" y="5704790"/>
                <a:ext cx="152540" cy="83881"/>
              </a:xfrm>
              <a:custGeom>
                <a:avLst/>
                <a:gdLst/>
                <a:ahLst/>
                <a:cxnLst/>
                <a:rect l="0" t="0" r="0" b="0"/>
                <a:pathLst>
                  <a:path w="152540" h="83881">
                    <a:moveTo>
                      <a:pt x="16309" y="56884"/>
                    </a:moveTo>
                    <a:lnTo>
                      <a:pt x="27822" y="63633"/>
                    </a:lnTo>
                    <a:lnTo>
                      <a:pt x="40293" y="70382"/>
                    </a:lnTo>
                    <a:lnTo>
                      <a:pt x="53725" y="76167"/>
                    </a:lnTo>
                    <a:lnTo>
                      <a:pt x="68115" y="79060"/>
                    </a:lnTo>
                    <a:lnTo>
                      <a:pt x="96896" y="83880"/>
                    </a:lnTo>
                    <a:lnTo>
                      <a:pt x="111287" y="82916"/>
                    </a:lnTo>
                    <a:lnTo>
                      <a:pt x="123758" y="80988"/>
                    </a:lnTo>
                    <a:lnTo>
                      <a:pt x="135270" y="77131"/>
                    </a:lnTo>
                    <a:lnTo>
                      <a:pt x="143905" y="72310"/>
                    </a:lnTo>
                    <a:lnTo>
                      <a:pt x="149661" y="66526"/>
                    </a:lnTo>
                    <a:lnTo>
                      <a:pt x="152539" y="58812"/>
                    </a:lnTo>
                    <a:lnTo>
                      <a:pt x="152539" y="51099"/>
                    </a:lnTo>
                    <a:lnTo>
                      <a:pt x="150621" y="43386"/>
                    </a:lnTo>
                    <a:lnTo>
                      <a:pt x="144864" y="34709"/>
                    </a:lnTo>
                    <a:lnTo>
                      <a:pt x="136230" y="26996"/>
                    </a:lnTo>
                    <a:lnTo>
                      <a:pt x="125677" y="19283"/>
                    </a:lnTo>
                    <a:lnTo>
                      <a:pt x="113205" y="12534"/>
                    </a:lnTo>
                    <a:lnTo>
                      <a:pt x="99774" y="7713"/>
                    </a:lnTo>
                    <a:lnTo>
                      <a:pt x="85384" y="3857"/>
                    </a:lnTo>
                    <a:lnTo>
                      <a:pt x="55644" y="0"/>
                    </a:lnTo>
                    <a:lnTo>
                      <a:pt x="42213" y="964"/>
                    </a:lnTo>
                    <a:lnTo>
                      <a:pt x="28782" y="2892"/>
                    </a:lnTo>
                    <a:lnTo>
                      <a:pt x="18228" y="6749"/>
                    </a:lnTo>
                    <a:lnTo>
                      <a:pt x="9594" y="11570"/>
                    </a:lnTo>
                    <a:lnTo>
                      <a:pt x="3838" y="17355"/>
                    </a:lnTo>
                    <a:lnTo>
                      <a:pt x="960" y="25068"/>
                    </a:lnTo>
                    <a:lnTo>
                      <a:pt x="0" y="31816"/>
                    </a:lnTo>
                    <a:lnTo>
                      <a:pt x="2879" y="40494"/>
                    </a:lnTo>
                    <a:lnTo>
                      <a:pt x="8635" y="48207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878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7287960" y="3603751"/>
              <a:ext cx="1363960" cy="94342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XCCW Joined 1a" pitchFamily="66" charset="0"/>
                </a:rPr>
                <a:t>Have you ever needed</a:t>
              </a:r>
              <a:br>
                <a:rPr lang="en-US" dirty="0" smtClean="0">
                  <a:solidFill>
                    <a:srgbClr val="000000"/>
                  </a:solidFill>
                  <a:latin typeface="XCCW Joined 1a" pitchFamily="66" charset="0"/>
                </a:rPr>
              </a:br>
              <a:r>
                <a:rPr lang="en-US" dirty="0" smtClean="0">
                  <a:solidFill>
                    <a:srgbClr val="000000"/>
                  </a:solidFill>
                  <a:latin typeface="XCCW Joined 1a" pitchFamily="66" charset="0"/>
                </a:rPr>
                <a:t>instructions?</a:t>
              </a:r>
              <a:endParaRPr lang="en-GB" dirty="0">
                <a:solidFill>
                  <a:srgbClr val="000000"/>
                </a:solidFill>
                <a:latin typeface="XCCW Joined 1a" pitchFamily="66" charset="0"/>
              </a:endParaRPr>
            </a:p>
          </p:txBody>
        </p:sp>
      </p:grpSp>
      <p:pic>
        <p:nvPicPr>
          <p:cNvPr id="50" name="Picture 4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1" y="5682798"/>
            <a:ext cx="1030363" cy="14792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94" name="Group 93"/>
          <p:cNvGrpSpPr/>
          <p:nvPr/>
        </p:nvGrpSpPr>
        <p:grpSpPr>
          <a:xfrm>
            <a:off x="436068" y="1355866"/>
            <a:ext cx="3491803" cy="2952616"/>
            <a:chOff x="1515315" y="1543939"/>
            <a:chExt cx="2332864" cy="2598675"/>
          </a:xfrm>
        </p:grpSpPr>
        <p:grpSp>
          <p:nvGrpSpPr>
            <p:cNvPr id="92" name="Group 91"/>
            <p:cNvGrpSpPr/>
            <p:nvPr/>
          </p:nvGrpSpPr>
          <p:grpSpPr>
            <a:xfrm flipH="1">
              <a:off x="1515315" y="1543939"/>
              <a:ext cx="2332864" cy="2598675"/>
              <a:chOff x="1515315" y="1543939"/>
              <a:chExt cx="2332864" cy="2598675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1774522" y="4012438"/>
                <a:ext cx="236474" cy="130176"/>
              </a:xfrm>
              <a:custGeom>
                <a:avLst/>
                <a:gdLst/>
                <a:ahLst/>
                <a:cxnLst/>
                <a:rect l="0" t="0" r="0" b="0"/>
                <a:pathLst>
                  <a:path w="236474" h="130176">
                    <a:moveTo>
                      <a:pt x="12319" y="75438"/>
                    </a:moveTo>
                    <a:lnTo>
                      <a:pt x="3937" y="62738"/>
                    </a:lnTo>
                    <a:lnTo>
                      <a:pt x="0" y="50292"/>
                    </a:lnTo>
                    <a:lnTo>
                      <a:pt x="381" y="38354"/>
                    </a:lnTo>
                    <a:lnTo>
                      <a:pt x="5080" y="27305"/>
                    </a:lnTo>
                    <a:lnTo>
                      <a:pt x="13843" y="17907"/>
                    </a:lnTo>
                    <a:lnTo>
                      <a:pt x="26797" y="10287"/>
                    </a:lnTo>
                    <a:lnTo>
                      <a:pt x="44196" y="4445"/>
                    </a:lnTo>
                    <a:lnTo>
                      <a:pt x="64516" y="762"/>
                    </a:lnTo>
                    <a:lnTo>
                      <a:pt x="86360" y="0"/>
                    </a:lnTo>
                    <a:lnTo>
                      <a:pt x="108712" y="1905"/>
                    </a:lnTo>
                    <a:lnTo>
                      <a:pt x="131572" y="5842"/>
                    </a:lnTo>
                    <a:lnTo>
                      <a:pt x="153797" y="12065"/>
                    </a:lnTo>
                    <a:lnTo>
                      <a:pt x="175133" y="20447"/>
                    </a:lnTo>
                    <a:lnTo>
                      <a:pt x="194310" y="30607"/>
                    </a:lnTo>
                    <a:lnTo>
                      <a:pt x="211073" y="42291"/>
                    </a:lnTo>
                    <a:lnTo>
                      <a:pt x="224028" y="55118"/>
                    </a:lnTo>
                    <a:lnTo>
                      <a:pt x="232410" y="67818"/>
                    </a:lnTo>
                    <a:lnTo>
                      <a:pt x="236473" y="80137"/>
                    </a:lnTo>
                    <a:lnTo>
                      <a:pt x="236093" y="92202"/>
                    </a:lnTo>
                    <a:lnTo>
                      <a:pt x="231394" y="103124"/>
                    </a:lnTo>
                    <a:lnTo>
                      <a:pt x="222631" y="112649"/>
                    </a:lnTo>
                    <a:lnTo>
                      <a:pt x="209169" y="120269"/>
                    </a:lnTo>
                    <a:lnTo>
                      <a:pt x="192151" y="126111"/>
                    </a:lnTo>
                    <a:lnTo>
                      <a:pt x="171831" y="129413"/>
                    </a:lnTo>
                    <a:lnTo>
                      <a:pt x="150114" y="130175"/>
                    </a:lnTo>
                    <a:lnTo>
                      <a:pt x="127635" y="128651"/>
                    </a:lnTo>
                    <a:lnTo>
                      <a:pt x="104775" y="124333"/>
                    </a:lnTo>
                    <a:lnTo>
                      <a:pt x="82677" y="118110"/>
                    </a:lnTo>
                    <a:lnTo>
                      <a:pt x="61214" y="110109"/>
                    </a:lnTo>
                    <a:lnTo>
                      <a:pt x="42037" y="99822"/>
                    </a:lnTo>
                    <a:lnTo>
                      <a:pt x="25400" y="882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1781380" y="4016502"/>
                <a:ext cx="222632" cy="122429"/>
              </a:xfrm>
              <a:custGeom>
                <a:avLst/>
                <a:gdLst/>
                <a:ahLst/>
                <a:cxnLst/>
                <a:rect l="0" t="0" r="0" b="0"/>
                <a:pathLst>
                  <a:path w="222632" h="122429">
                    <a:moveTo>
                      <a:pt x="41783" y="3937"/>
                    </a:moveTo>
                    <a:lnTo>
                      <a:pt x="60960" y="762"/>
                    </a:lnTo>
                    <a:lnTo>
                      <a:pt x="81280" y="0"/>
                    </a:lnTo>
                    <a:lnTo>
                      <a:pt x="102616" y="1778"/>
                    </a:lnTo>
                    <a:lnTo>
                      <a:pt x="124078" y="5461"/>
                    </a:lnTo>
                    <a:lnTo>
                      <a:pt x="144652" y="11303"/>
                    </a:lnTo>
                    <a:lnTo>
                      <a:pt x="164592" y="18923"/>
                    </a:lnTo>
                    <a:lnTo>
                      <a:pt x="182752" y="28321"/>
                    </a:lnTo>
                    <a:lnTo>
                      <a:pt x="198755" y="39624"/>
                    </a:lnTo>
                    <a:lnTo>
                      <a:pt x="211074" y="51689"/>
                    </a:lnTo>
                    <a:lnTo>
                      <a:pt x="219075" y="63754"/>
                    </a:lnTo>
                    <a:lnTo>
                      <a:pt x="222631" y="75438"/>
                    </a:lnTo>
                    <a:lnTo>
                      <a:pt x="222250" y="86360"/>
                    </a:lnTo>
                    <a:lnTo>
                      <a:pt x="217932" y="96520"/>
                    </a:lnTo>
                    <a:lnTo>
                      <a:pt x="209296" y="105664"/>
                    </a:lnTo>
                    <a:lnTo>
                      <a:pt x="196850" y="112903"/>
                    </a:lnTo>
                    <a:lnTo>
                      <a:pt x="180975" y="118491"/>
                    </a:lnTo>
                    <a:lnTo>
                      <a:pt x="161798" y="121666"/>
                    </a:lnTo>
                    <a:lnTo>
                      <a:pt x="141477" y="122428"/>
                    </a:lnTo>
                    <a:lnTo>
                      <a:pt x="120014" y="120523"/>
                    </a:lnTo>
                    <a:lnTo>
                      <a:pt x="98679" y="116967"/>
                    </a:lnTo>
                    <a:lnTo>
                      <a:pt x="77978" y="111125"/>
                    </a:lnTo>
                    <a:lnTo>
                      <a:pt x="58039" y="103505"/>
                    </a:lnTo>
                    <a:lnTo>
                      <a:pt x="39878" y="93980"/>
                    </a:lnTo>
                    <a:lnTo>
                      <a:pt x="24003" y="82677"/>
                    </a:lnTo>
                    <a:lnTo>
                      <a:pt x="11684" y="70739"/>
                    </a:lnTo>
                    <a:lnTo>
                      <a:pt x="3683" y="58674"/>
                    </a:lnTo>
                    <a:lnTo>
                      <a:pt x="0" y="46990"/>
                    </a:lnTo>
                    <a:lnTo>
                      <a:pt x="381" y="36068"/>
                    </a:lnTo>
                    <a:lnTo>
                      <a:pt x="4699" y="25908"/>
                    </a:lnTo>
                    <a:lnTo>
                      <a:pt x="13081" y="16764"/>
                    </a:lnTo>
                    <a:lnTo>
                      <a:pt x="25781" y="9525"/>
                    </a:lnTo>
                    <a:close/>
                  </a:path>
                </a:pathLst>
              </a:custGeom>
              <a:solidFill>
                <a:srgbClr val="F3F3F3"/>
              </a:solidFill>
              <a:ln w="0" cap="flat" cmpd="sng" algn="ctr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1788365" y="4020439"/>
                <a:ext cx="208408" cy="114428"/>
              </a:xfrm>
              <a:custGeom>
                <a:avLst/>
                <a:gdLst/>
                <a:ahLst/>
                <a:cxnLst/>
                <a:rect l="0" t="0" r="0" b="0"/>
                <a:pathLst>
                  <a:path w="208408" h="114428">
                    <a:moveTo>
                      <a:pt x="39116" y="3683"/>
                    </a:moveTo>
                    <a:lnTo>
                      <a:pt x="56769" y="381"/>
                    </a:lnTo>
                    <a:lnTo>
                      <a:pt x="76073" y="0"/>
                    </a:lnTo>
                    <a:lnTo>
                      <a:pt x="96012" y="1524"/>
                    </a:lnTo>
                    <a:lnTo>
                      <a:pt x="115951" y="5207"/>
                    </a:lnTo>
                    <a:lnTo>
                      <a:pt x="135890" y="10668"/>
                    </a:lnTo>
                    <a:lnTo>
                      <a:pt x="154432" y="17907"/>
                    </a:lnTo>
                    <a:lnTo>
                      <a:pt x="171450" y="26670"/>
                    </a:lnTo>
                    <a:lnTo>
                      <a:pt x="186309" y="37211"/>
                    </a:lnTo>
                    <a:lnTo>
                      <a:pt x="197612" y="48133"/>
                    </a:lnTo>
                    <a:lnTo>
                      <a:pt x="205104" y="59436"/>
                    </a:lnTo>
                    <a:lnTo>
                      <a:pt x="208407" y="70358"/>
                    </a:lnTo>
                    <a:lnTo>
                      <a:pt x="208026" y="80899"/>
                    </a:lnTo>
                    <a:lnTo>
                      <a:pt x="204089" y="90424"/>
                    </a:lnTo>
                    <a:lnTo>
                      <a:pt x="196088" y="98806"/>
                    </a:lnTo>
                    <a:lnTo>
                      <a:pt x="184530" y="105664"/>
                    </a:lnTo>
                    <a:lnTo>
                      <a:pt x="169672" y="110871"/>
                    </a:lnTo>
                    <a:lnTo>
                      <a:pt x="151765" y="113665"/>
                    </a:lnTo>
                    <a:lnTo>
                      <a:pt x="132588" y="114427"/>
                    </a:lnTo>
                    <a:lnTo>
                      <a:pt x="112649" y="113030"/>
                    </a:lnTo>
                    <a:lnTo>
                      <a:pt x="92456" y="109347"/>
                    </a:lnTo>
                    <a:lnTo>
                      <a:pt x="72898" y="103886"/>
                    </a:lnTo>
                    <a:lnTo>
                      <a:pt x="54356" y="96647"/>
                    </a:lnTo>
                    <a:lnTo>
                      <a:pt x="37211" y="87884"/>
                    </a:lnTo>
                    <a:lnTo>
                      <a:pt x="22352" y="77216"/>
                    </a:lnTo>
                    <a:lnTo>
                      <a:pt x="11176" y="66421"/>
                    </a:lnTo>
                    <a:lnTo>
                      <a:pt x="3556" y="55118"/>
                    </a:lnTo>
                    <a:lnTo>
                      <a:pt x="0" y="44069"/>
                    </a:lnTo>
                    <a:lnTo>
                      <a:pt x="381" y="33655"/>
                    </a:lnTo>
                    <a:lnTo>
                      <a:pt x="4699" y="24003"/>
                    </a:lnTo>
                    <a:lnTo>
                      <a:pt x="12573" y="15748"/>
                    </a:lnTo>
                    <a:lnTo>
                      <a:pt x="23876" y="8763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1795477" y="4024122"/>
                <a:ext cx="194438" cy="107189"/>
              </a:xfrm>
              <a:custGeom>
                <a:avLst/>
                <a:gdLst/>
                <a:ahLst/>
                <a:cxnLst/>
                <a:rect l="0" t="0" r="0" b="0"/>
                <a:pathLst>
                  <a:path w="194438" h="107189">
                    <a:moveTo>
                      <a:pt x="36322" y="3683"/>
                    </a:moveTo>
                    <a:lnTo>
                      <a:pt x="52959" y="762"/>
                    </a:lnTo>
                    <a:lnTo>
                      <a:pt x="70739" y="0"/>
                    </a:lnTo>
                    <a:lnTo>
                      <a:pt x="89662" y="1524"/>
                    </a:lnTo>
                    <a:lnTo>
                      <a:pt x="108204" y="4699"/>
                    </a:lnTo>
                    <a:lnTo>
                      <a:pt x="126618" y="9906"/>
                    </a:lnTo>
                    <a:lnTo>
                      <a:pt x="144017" y="16764"/>
                    </a:lnTo>
                    <a:lnTo>
                      <a:pt x="159512" y="25146"/>
                    </a:lnTo>
                    <a:lnTo>
                      <a:pt x="173355" y="34671"/>
                    </a:lnTo>
                    <a:lnTo>
                      <a:pt x="184277" y="45212"/>
                    </a:lnTo>
                    <a:lnTo>
                      <a:pt x="191135" y="55753"/>
                    </a:lnTo>
                    <a:lnTo>
                      <a:pt x="194437" y="66040"/>
                    </a:lnTo>
                    <a:lnTo>
                      <a:pt x="194055" y="75819"/>
                    </a:lnTo>
                    <a:lnTo>
                      <a:pt x="190118" y="84582"/>
                    </a:lnTo>
                    <a:lnTo>
                      <a:pt x="182753" y="92202"/>
                    </a:lnTo>
                    <a:lnTo>
                      <a:pt x="171958" y="98806"/>
                    </a:lnTo>
                    <a:lnTo>
                      <a:pt x="158115" y="103505"/>
                    </a:lnTo>
                    <a:lnTo>
                      <a:pt x="141478" y="106426"/>
                    </a:lnTo>
                    <a:lnTo>
                      <a:pt x="123443" y="107188"/>
                    </a:lnTo>
                    <a:lnTo>
                      <a:pt x="104902" y="105664"/>
                    </a:lnTo>
                    <a:lnTo>
                      <a:pt x="86360" y="101981"/>
                    </a:lnTo>
                    <a:lnTo>
                      <a:pt x="67818" y="96901"/>
                    </a:lnTo>
                    <a:lnTo>
                      <a:pt x="50546" y="90424"/>
                    </a:lnTo>
                    <a:lnTo>
                      <a:pt x="34798" y="82042"/>
                    </a:lnTo>
                    <a:lnTo>
                      <a:pt x="21082" y="72517"/>
                    </a:lnTo>
                    <a:lnTo>
                      <a:pt x="10160" y="61976"/>
                    </a:lnTo>
                    <a:lnTo>
                      <a:pt x="3302" y="51435"/>
                    </a:lnTo>
                    <a:lnTo>
                      <a:pt x="0" y="41148"/>
                    </a:lnTo>
                    <a:lnTo>
                      <a:pt x="381" y="31369"/>
                    </a:lnTo>
                    <a:lnTo>
                      <a:pt x="4064" y="22606"/>
                    </a:lnTo>
                    <a:lnTo>
                      <a:pt x="11684" y="14986"/>
                    </a:lnTo>
                    <a:lnTo>
                      <a:pt x="22225" y="8382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1802462" y="4028059"/>
                <a:ext cx="180214" cy="99188"/>
              </a:xfrm>
              <a:custGeom>
                <a:avLst/>
                <a:gdLst/>
                <a:ahLst/>
                <a:cxnLst/>
                <a:rect l="0" t="0" r="0" b="0"/>
                <a:pathLst>
                  <a:path w="180214" h="99188">
                    <a:moveTo>
                      <a:pt x="34036" y="3302"/>
                    </a:moveTo>
                    <a:lnTo>
                      <a:pt x="49276" y="762"/>
                    </a:lnTo>
                    <a:lnTo>
                      <a:pt x="65913" y="0"/>
                    </a:lnTo>
                    <a:lnTo>
                      <a:pt x="83058" y="1651"/>
                    </a:lnTo>
                    <a:lnTo>
                      <a:pt x="100330" y="4445"/>
                    </a:lnTo>
                    <a:lnTo>
                      <a:pt x="117475" y="9144"/>
                    </a:lnTo>
                    <a:lnTo>
                      <a:pt x="133350" y="15367"/>
                    </a:lnTo>
                    <a:lnTo>
                      <a:pt x="148208" y="22987"/>
                    </a:lnTo>
                    <a:lnTo>
                      <a:pt x="160908" y="32131"/>
                    </a:lnTo>
                    <a:lnTo>
                      <a:pt x="170688" y="42037"/>
                    </a:lnTo>
                    <a:lnTo>
                      <a:pt x="177292" y="51435"/>
                    </a:lnTo>
                    <a:lnTo>
                      <a:pt x="180213" y="61214"/>
                    </a:lnTo>
                    <a:lnTo>
                      <a:pt x="180213" y="70104"/>
                    </a:lnTo>
                    <a:lnTo>
                      <a:pt x="176530" y="78486"/>
                    </a:lnTo>
                    <a:lnTo>
                      <a:pt x="169671" y="85725"/>
                    </a:lnTo>
                    <a:lnTo>
                      <a:pt x="159512" y="91567"/>
                    </a:lnTo>
                    <a:lnTo>
                      <a:pt x="146431" y="95885"/>
                    </a:lnTo>
                    <a:lnTo>
                      <a:pt x="131191" y="98425"/>
                    </a:lnTo>
                    <a:lnTo>
                      <a:pt x="114554" y="99187"/>
                    </a:lnTo>
                    <a:lnTo>
                      <a:pt x="97536" y="97663"/>
                    </a:lnTo>
                    <a:lnTo>
                      <a:pt x="80137" y="94869"/>
                    </a:lnTo>
                    <a:lnTo>
                      <a:pt x="63119" y="90043"/>
                    </a:lnTo>
                    <a:lnTo>
                      <a:pt x="47117" y="83947"/>
                    </a:lnTo>
                    <a:lnTo>
                      <a:pt x="32258" y="76200"/>
                    </a:lnTo>
                    <a:lnTo>
                      <a:pt x="19558" y="67183"/>
                    </a:lnTo>
                    <a:lnTo>
                      <a:pt x="9779" y="57277"/>
                    </a:lnTo>
                    <a:lnTo>
                      <a:pt x="3175" y="47498"/>
                    </a:lnTo>
                    <a:lnTo>
                      <a:pt x="0" y="37973"/>
                    </a:lnTo>
                    <a:lnTo>
                      <a:pt x="381" y="29210"/>
                    </a:lnTo>
                    <a:lnTo>
                      <a:pt x="3937" y="20828"/>
                    </a:lnTo>
                    <a:lnTo>
                      <a:pt x="10922" y="13589"/>
                    </a:lnTo>
                    <a:lnTo>
                      <a:pt x="20701" y="7747"/>
                    </a:lnTo>
                    <a:close/>
                  </a:path>
                </a:pathLst>
              </a:custGeom>
              <a:solidFill>
                <a:srgbClr val="CCCCCC"/>
              </a:solidFill>
              <a:ln w="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1809701" y="4032123"/>
                <a:ext cx="166117" cy="91187"/>
              </a:xfrm>
              <a:custGeom>
                <a:avLst/>
                <a:gdLst/>
                <a:ahLst/>
                <a:cxnLst/>
                <a:rect l="0" t="0" r="0" b="0"/>
                <a:pathLst>
                  <a:path w="166117" h="91187">
                    <a:moveTo>
                      <a:pt x="31115" y="2921"/>
                    </a:moveTo>
                    <a:lnTo>
                      <a:pt x="45339" y="381"/>
                    </a:lnTo>
                    <a:lnTo>
                      <a:pt x="60579" y="0"/>
                    </a:lnTo>
                    <a:lnTo>
                      <a:pt x="92456" y="4064"/>
                    </a:lnTo>
                    <a:lnTo>
                      <a:pt x="108077" y="8382"/>
                    </a:lnTo>
                    <a:lnTo>
                      <a:pt x="122936" y="14224"/>
                    </a:lnTo>
                    <a:lnTo>
                      <a:pt x="136271" y="21209"/>
                    </a:lnTo>
                    <a:lnTo>
                      <a:pt x="148336" y="29591"/>
                    </a:lnTo>
                    <a:lnTo>
                      <a:pt x="157353" y="38354"/>
                    </a:lnTo>
                    <a:lnTo>
                      <a:pt x="163194" y="47371"/>
                    </a:lnTo>
                    <a:lnTo>
                      <a:pt x="166116" y="56134"/>
                    </a:lnTo>
                    <a:lnTo>
                      <a:pt x="165735" y="64516"/>
                    </a:lnTo>
                    <a:lnTo>
                      <a:pt x="162432" y="72136"/>
                    </a:lnTo>
                    <a:lnTo>
                      <a:pt x="156337" y="78740"/>
                    </a:lnTo>
                    <a:lnTo>
                      <a:pt x="146812" y="84201"/>
                    </a:lnTo>
                    <a:lnTo>
                      <a:pt x="134874" y="88265"/>
                    </a:lnTo>
                    <a:lnTo>
                      <a:pt x="120650" y="90805"/>
                    </a:lnTo>
                    <a:lnTo>
                      <a:pt x="105537" y="91186"/>
                    </a:lnTo>
                    <a:lnTo>
                      <a:pt x="73533" y="87122"/>
                    </a:lnTo>
                    <a:lnTo>
                      <a:pt x="58039" y="82804"/>
                    </a:lnTo>
                    <a:lnTo>
                      <a:pt x="43180" y="76835"/>
                    </a:lnTo>
                    <a:lnTo>
                      <a:pt x="29718" y="69977"/>
                    </a:lnTo>
                    <a:lnTo>
                      <a:pt x="17780" y="61595"/>
                    </a:lnTo>
                    <a:lnTo>
                      <a:pt x="8763" y="52832"/>
                    </a:lnTo>
                    <a:lnTo>
                      <a:pt x="2540" y="43815"/>
                    </a:lnTo>
                    <a:lnTo>
                      <a:pt x="0" y="35052"/>
                    </a:lnTo>
                    <a:lnTo>
                      <a:pt x="0" y="26670"/>
                    </a:lnTo>
                    <a:lnTo>
                      <a:pt x="3683" y="18923"/>
                    </a:lnTo>
                    <a:lnTo>
                      <a:pt x="9779" y="12319"/>
                    </a:lnTo>
                    <a:lnTo>
                      <a:pt x="18796" y="6985"/>
                    </a:lnTo>
                    <a:close/>
                  </a:path>
                </a:pathLst>
              </a:custGeom>
              <a:solidFill>
                <a:srgbClr val="C0C0C0"/>
              </a:solidFill>
              <a:ln w="0" cap="flat" cmpd="sng" algn="ctr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1816559" y="4035806"/>
                <a:ext cx="152274" cy="83821"/>
              </a:xfrm>
              <a:custGeom>
                <a:avLst/>
                <a:gdLst/>
                <a:ahLst/>
                <a:cxnLst/>
                <a:rect l="0" t="0" r="0" b="0"/>
                <a:pathLst>
                  <a:path w="152274" h="83821">
                    <a:moveTo>
                      <a:pt x="8001" y="48387"/>
                    </a:moveTo>
                    <a:lnTo>
                      <a:pt x="2540" y="40132"/>
                    </a:lnTo>
                    <a:lnTo>
                      <a:pt x="0" y="32004"/>
                    </a:lnTo>
                    <a:lnTo>
                      <a:pt x="381" y="24765"/>
                    </a:lnTo>
                    <a:lnTo>
                      <a:pt x="3302" y="17526"/>
                    </a:lnTo>
                    <a:lnTo>
                      <a:pt x="9017" y="11684"/>
                    </a:lnTo>
                    <a:lnTo>
                      <a:pt x="17399" y="6604"/>
                    </a:lnTo>
                    <a:lnTo>
                      <a:pt x="28575" y="2540"/>
                    </a:lnTo>
                    <a:lnTo>
                      <a:pt x="41656" y="635"/>
                    </a:lnTo>
                    <a:lnTo>
                      <a:pt x="55499" y="0"/>
                    </a:lnTo>
                    <a:lnTo>
                      <a:pt x="84835" y="3683"/>
                    </a:lnTo>
                    <a:lnTo>
                      <a:pt x="98933" y="7620"/>
                    </a:lnTo>
                    <a:lnTo>
                      <a:pt x="112776" y="13081"/>
                    </a:lnTo>
                    <a:lnTo>
                      <a:pt x="125095" y="19685"/>
                    </a:lnTo>
                    <a:lnTo>
                      <a:pt x="136017" y="26924"/>
                    </a:lnTo>
                    <a:lnTo>
                      <a:pt x="144272" y="35306"/>
                    </a:lnTo>
                    <a:lnTo>
                      <a:pt x="149860" y="43688"/>
                    </a:lnTo>
                    <a:lnTo>
                      <a:pt x="152273" y="51689"/>
                    </a:lnTo>
                    <a:lnTo>
                      <a:pt x="151892" y="59055"/>
                    </a:lnTo>
                    <a:lnTo>
                      <a:pt x="148971" y="66294"/>
                    </a:lnTo>
                    <a:lnTo>
                      <a:pt x="143256" y="72136"/>
                    </a:lnTo>
                    <a:lnTo>
                      <a:pt x="134873" y="77216"/>
                    </a:lnTo>
                    <a:lnTo>
                      <a:pt x="123571" y="80899"/>
                    </a:lnTo>
                    <a:lnTo>
                      <a:pt x="110617" y="83058"/>
                    </a:lnTo>
                    <a:lnTo>
                      <a:pt x="96901" y="83820"/>
                    </a:lnTo>
                    <a:lnTo>
                      <a:pt x="67437" y="79756"/>
                    </a:lnTo>
                    <a:lnTo>
                      <a:pt x="53340" y="75819"/>
                    </a:lnTo>
                    <a:lnTo>
                      <a:pt x="39624" y="70739"/>
                    </a:lnTo>
                    <a:lnTo>
                      <a:pt x="27178" y="64135"/>
                    </a:lnTo>
                    <a:lnTo>
                      <a:pt x="16383" y="56515"/>
                    </a:lnTo>
                    <a:close/>
                  </a:path>
                </a:pathLst>
              </a:custGeom>
              <a:solidFill>
                <a:srgbClr val="B2B2B2"/>
              </a:solidFill>
              <a:ln w="0" cap="flat" cmpd="sng" algn="ctr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1985595" y="3823716"/>
                <a:ext cx="382145" cy="216409"/>
              </a:xfrm>
              <a:custGeom>
                <a:avLst/>
                <a:gdLst/>
                <a:ahLst/>
                <a:cxnLst/>
                <a:rect l="0" t="0" r="0" b="0"/>
                <a:pathLst>
                  <a:path w="382145" h="216409">
                    <a:moveTo>
                      <a:pt x="20574" y="124968"/>
                    </a:moveTo>
                    <a:lnTo>
                      <a:pt x="6859" y="103886"/>
                    </a:lnTo>
                    <a:lnTo>
                      <a:pt x="382" y="83058"/>
                    </a:lnTo>
                    <a:lnTo>
                      <a:pt x="0" y="72898"/>
                    </a:lnTo>
                    <a:lnTo>
                      <a:pt x="1017" y="63373"/>
                    </a:lnTo>
                    <a:lnTo>
                      <a:pt x="3937" y="53848"/>
                    </a:lnTo>
                    <a:lnTo>
                      <a:pt x="8637" y="45212"/>
                    </a:lnTo>
                    <a:lnTo>
                      <a:pt x="15241" y="37211"/>
                    </a:lnTo>
                    <a:lnTo>
                      <a:pt x="23115" y="29464"/>
                    </a:lnTo>
                    <a:lnTo>
                      <a:pt x="32894" y="22606"/>
                    </a:lnTo>
                    <a:lnTo>
                      <a:pt x="44197" y="16383"/>
                    </a:lnTo>
                    <a:lnTo>
                      <a:pt x="57278" y="10922"/>
                    </a:lnTo>
                    <a:lnTo>
                      <a:pt x="71756" y="6604"/>
                    </a:lnTo>
                    <a:lnTo>
                      <a:pt x="104268" y="1016"/>
                    </a:lnTo>
                    <a:lnTo>
                      <a:pt x="139574" y="0"/>
                    </a:lnTo>
                    <a:lnTo>
                      <a:pt x="175769" y="2540"/>
                    </a:lnTo>
                    <a:lnTo>
                      <a:pt x="212472" y="9398"/>
                    </a:lnTo>
                    <a:lnTo>
                      <a:pt x="248286" y="19685"/>
                    </a:lnTo>
                    <a:lnTo>
                      <a:pt x="282449" y="33528"/>
                    </a:lnTo>
                    <a:lnTo>
                      <a:pt x="313183" y="50292"/>
                    </a:lnTo>
                    <a:lnTo>
                      <a:pt x="340487" y="69977"/>
                    </a:lnTo>
                    <a:lnTo>
                      <a:pt x="361443" y="91059"/>
                    </a:lnTo>
                    <a:lnTo>
                      <a:pt x="374905" y="112268"/>
                    </a:lnTo>
                    <a:lnTo>
                      <a:pt x="381382" y="133096"/>
                    </a:lnTo>
                    <a:lnTo>
                      <a:pt x="382144" y="143129"/>
                    </a:lnTo>
                    <a:lnTo>
                      <a:pt x="380620" y="152654"/>
                    </a:lnTo>
                    <a:lnTo>
                      <a:pt x="377699" y="162179"/>
                    </a:lnTo>
                    <a:lnTo>
                      <a:pt x="372999" y="170942"/>
                    </a:lnTo>
                    <a:lnTo>
                      <a:pt x="366904" y="178943"/>
                    </a:lnTo>
                    <a:lnTo>
                      <a:pt x="358903" y="186563"/>
                    </a:lnTo>
                    <a:lnTo>
                      <a:pt x="349124" y="193548"/>
                    </a:lnTo>
                    <a:lnTo>
                      <a:pt x="337567" y="199644"/>
                    </a:lnTo>
                    <a:lnTo>
                      <a:pt x="324486" y="205105"/>
                    </a:lnTo>
                    <a:lnTo>
                      <a:pt x="309881" y="209550"/>
                    </a:lnTo>
                    <a:lnTo>
                      <a:pt x="277242" y="215011"/>
                    </a:lnTo>
                    <a:lnTo>
                      <a:pt x="242444" y="216408"/>
                    </a:lnTo>
                    <a:lnTo>
                      <a:pt x="206249" y="213487"/>
                    </a:lnTo>
                    <a:lnTo>
                      <a:pt x="169292" y="206629"/>
                    </a:lnTo>
                    <a:lnTo>
                      <a:pt x="133732" y="196342"/>
                    </a:lnTo>
                    <a:lnTo>
                      <a:pt x="99569" y="182626"/>
                    </a:lnTo>
                    <a:lnTo>
                      <a:pt x="68454" y="165862"/>
                    </a:lnTo>
                    <a:lnTo>
                      <a:pt x="41657" y="14617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1992073" y="3827780"/>
                <a:ext cx="369190" cy="208408"/>
              </a:xfrm>
              <a:custGeom>
                <a:avLst/>
                <a:gdLst/>
                <a:ahLst/>
                <a:cxnLst/>
                <a:rect l="0" t="0" r="0" b="0"/>
                <a:pathLst>
                  <a:path w="369190" h="208408">
                    <a:moveTo>
                      <a:pt x="39878" y="140970"/>
                    </a:moveTo>
                    <a:lnTo>
                      <a:pt x="19939" y="120650"/>
                    </a:lnTo>
                    <a:lnTo>
                      <a:pt x="6477" y="99822"/>
                    </a:lnTo>
                    <a:lnTo>
                      <a:pt x="381" y="80137"/>
                    </a:lnTo>
                    <a:lnTo>
                      <a:pt x="0" y="70231"/>
                    </a:lnTo>
                    <a:lnTo>
                      <a:pt x="1016" y="61214"/>
                    </a:lnTo>
                    <a:lnTo>
                      <a:pt x="4064" y="52070"/>
                    </a:lnTo>
                    <a:lnTo>
                      <a:pt x="8382" y="43688"/>
                    </a:lnTo>
                    <a:lnTo>
                      <a:pt x="14478" y="36068"/>
                    </a:lnTo>
                    <a:lnTo>
                      <a:pt x="22097" y="28702"/>
                    </a:lnTo>
                    <a:lnTo>
                      <a:pt x="31622" y="21717"/>
                    </a:lnTo>
                    <a:lnTo>
                      <a:pt x="42799" y="16002"/>
                    </a:lnTo>
                    <a:lnTo>
                      <a:pt x="55118" y="10922"/>
                    </a:lnTo>
                    <a:lnTo>
                      <a:pt x="69215" y="6477"/>
                    </a:lnTo>
                    <a:lnTo>
                      <a:pt x="100838" y="1397"/>
                    </a:lnTo>
                    <a:lnTo>
                      <a:pt x="134493" y="0"/>
                    </a:lnTo>
                    <a:lnTo>
                      <a:pt x="169671" y="2921"/>
                    </a:lnTo>
                    <a:lnTo>
                      <a:pt x="205232" y="9398"/>
                    </a:lnTo>
                    <a:lnTo>
                      <a:pt x="240030" y="19304"/>
                    </a:lnTo>
                    <a:lnTo>
                      <a:pt x="272669" y="32385"/>
                    </a:lnTo>
                    <a:lnTo>
                      <a:pt x="302768" y="48768"/>
                    </a:lnTo>
                    <a:lnTo>
                      <a:pt x="328930" y="67310"/>
                    </a:lnTo>
                    <a:lnTo>
                      <a:pt x="349250" y="87757"/>
                    </a:lnTo>
                    <a:lnTo>
                      <a:pt x="362204" y="108204"/>
                    </a:lnTo>
                    <a:lnTo>
                      <a:pt x="368427" y="128270"/>
                    </a:lnTo>
                    <a:lnTo>
                      <a:pt x="369189" y="138049"/>
                    </a:lnTo>
                    <a:lnTo>
                      <a:pt x="368046" y="147193"/>
                    </a:lnTo>
                    <a:lnTo>
                      <a:pt x="365125" y="155829"/>
                    </a:lnTo>
                    <a:lnTo>
                      <a:pt x="360426" y="164592"/>
                    </a:lnTo>
                    <a:lnTo>
                      <a:pt x="354330" y="172212"/>
                    </a:lnTo>
                    <a:lnTo>
                      <a:pt x="346583" y="179578"/>
                    </a:lnTo>
                    <a:lnTo>
                      <a:pt x="337184" y="186563"/>
                    </a:lnTo>
                    <a:lnTo>
                      <a:pt x="326390" y="192278"/>
                    </a:lnTo>
                    <a:lnTo>
                      <a:pt x="313563" y="197485"/>
                    </a:lnTo>
                    <a:lnTo>
                      <a:pt x="299466" y="201930"/>
                    </a:lnTo>
                    <a:lnTo>
                      <a:pt x="267970" y="206883"/>
                    </a:lnTo>
                    <a:lnTo>
                      <a:pt x="234315" y="208407"/>
                    </a:lnTo>
                    <a:lnTo>
                      <a:pt x="199009" y="205486"/>
                    </a:lnTo>
                    <a:lnTo>
                      <a:pt x="163576" y="198882"/>
                    </a:lnTo>
                    <a:lnTo>
                      <a:pt x="129032" y="189103"/>
                    </a:lnTo>
                    <a:lnTo>
                      <a:pt x="96139" y="175895"/>
                    </a:lnTo>
                    <a:lnTo>
                      <a:pt x="66040" y="159893"/>
                    </a:lnTo>
                    <a:close/>
                  </a:path>
                </a:pathLst>
              </a:custGeom>
              <a:solidFill>
                <a:srgbClr val="F3F3F3"/>
              </a:solidFill>
              <a:ln w="0" cap="flat" cmpd="sng" algn="ctr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1998931" y="3831717"/>
                <a:ext cx="355347" cy="200026"/>
              </a:xfrm>
              <a:custGeom>
                <a:avLst/>
                <a:gdLst/>
                <a:ahLst/>
                <a:cxnLst/>
                <a:rect l="0" t="0" r="0" b="0"/>
                <a:pathLst>
                  <a:path w="355347" h="200026">
                    <a:moveTo>
                      <a:pt x="38100" y="135128"/>
                    </a:moveTo>
                    <a:lnTo>
                      <a:pt x="18542" y="115443"/>
                    </a:lnTo>
                    <a:lnTo>
                      <a:pt x="5842" y="95885"/>
                    </a:lnTo>
                    <a:lnTo>
                      <a:pt x="0" y="76962"/>
                    </a:lnTo>
                    <a:lnTo>
                      <a:pt x="381" y="58674"/>
                    </a:lnTo>
                    <a:lnTo>
                      <a:pt x="3301" y="50292"/>
                    </a:lnTo>
                    <a:lnTo>
                      <a:pt x="7620" y="41910"/>
                    </a:lnTo>
                    <a:lnTo>
                      <a:pt x="13462" y="34544"/>
                    </a:lnTo>
                    <a:lnTo>
                      <a:pt x="21082" y="27432"/>
                    </a:lnTo>
                    <a:lnTo>
                      <a:pt x="30099" y="21082"/>
                    </a:lnTo>
                    <a:lnTo>
                      <a:pt x="40639" y="15367"/>
                    </a:lnTo>
                    <a:lnTo>
                      <a:pt x="52959" y="10541"/>
                    </a:lnTo>
                    <a:lnTo>
                      <a:pt x="66294" y="6223"/>
                    </a:lnTo>
                    <a:lnTo>
                      <a:pt x="96901" y="1143"/>
                    </a:lnTo>
                    <a:lnTo>
                      <a:pt x="129413" y="0"/>
                    </a:lnTo>
                    <a:lnTo>
                      <a:pt x="163576" y="2540"/>
                    </a:lnTo>
                    <a:lnTo>
                      <a:pt x="197612" y="8763"/>
                    </a:lnTo>
                    <a:lnTo>
                      <a:pt x="231013" y="18542"/>
                    </a:lnTo>
                    <a:lnTo>
                      <a:pt x="262889" y="30988"/>
                    </a:lnTo>
                    <a:lnTo>
                      <a:pt x="291846" y="46609"/>
                    </a:lnTo>
                    <a:lnTo>
                      <a:pt x="316864" y="64897"/>
                    </a:lnTo>
                    <a:lnTo>
                      <a:pt x="336550" y="84582"/>
                    </a:lnTo>
                    <a:lnTo>
                      <a:pt x="349123" y="103886"/>
                    </a:lnTo>
                    <a:lnTo>
                      <a:pt x="355346" y="123190"/>
                    </a:lnTo>
                    <a:lnTo>
                      <a:pt x="354584" y="141478"/>
                    </a:lnTo>
                    <a:lnTo>
                      <a:pt x="352171" y="149860"/>
                    </a:lnTo>
                    <a:lnTo>
                      <a:pt x="347726" y="158242"/>
                    </a:lnTo>
                    <a:lnTo>
                      <a:pt x="341630" y="165481"/>
                    </a:lnTo>
                    <a:lnTo>
                      <a:pt x="334391" y="172720"/>
                    </a:lnTo>
                    <a:lnTo>
                      <a:pt x="325247" y="178943"/>
                    </a:lnTo>
                    <a:lnTo>
                      <a:pt x="314451" y="184785"/>
                    </a:lnTo>
                    <a:lnTo>
                      <a:pt x="302387" y="189484"/>
                    </a:lnTo>
                    <a:lnTo>
                      <a:pt x="288671" y="193548"/>
                    </a:lnTo>
                    <a:lnTo>
                      <a:pt x="258191" y="199009"/>
                    </a:lnTo>
                    <a:lnTo>
                      <a:pt x="225551" y="200025"/>
                    </a:lnTo>
                    <a:lnTo>
                      <a:pt x="191770" y="197485"/>
                    </a:lnTo>
                    <a:lnTo>
                      <a:pt x="157352" y="191262"/>
                    </a:lnTo>
                    <a:lnTo>
                      <a:pt x="123951" y="181864"/>
                    </a:lnTo>
                    <a:lnTo>
                      <a:pt x="92583" y="169164"/>
                    </a:lnTo>
                    <a:lnTo>
                      <a:pt x="63500" y="153416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2005154" y="3836162"/>
                <a:ext cx="342647" cy="191644"/>
              </a:xfrm>
              <a:custGeom>
                <a:avLst/>
                <a:gdLst/>
                <a:ahLst/>
                <a:cxnLst/>
                <a:rect l="0" t="0" r="0" b="0"/>
                <a:pathLst>
                  <a:path w="342647" h="191644">
                    <a:moveTo>
                      <a:pt x="36957" y="129667"/>
                    </a:moveTo>
                    <a:lnTo>
                      <a:pt x="18161" y="110744"/>
                    </a:lnTo>
                    <a:lnTo>
                      <a:pt x="5841" y="91821"/>
                    </a:lnTo>
                    <a:lnTo>
                      <a:pt x="0" y="73533"/>
                    </a:lnTo>
                    <a:lnTo>
                      <a:pt x="762" y="56134"/>
                    </a:lnTo>
                    <a:lnTo>
                      <a:pt x="7493" y="40386"/>
                    </a:lnTo>
                    <a:lnTo>
                      <a:pt x="13335" y="33147"/>
                    </a:lnTo>
                    <a:lnTo>
                      <a:pt x="20320" y="26162"/>
                    </a:lnTo>
                    <a:lnTo>
                      <a:pt x="29337" y="19939"/>
                    </a:lnTo>
                    <a:lnTo>
                      <a:pt x="39497" y="14605"/>
                    </a:lnTo>
                    <a:lnTo>
                      <a:pt x="51053" y="9779"/>
                    </a:lnTo>
                    <a:lnTo>
                      <a:pt x="64135" y="6096"/>
                    </a:lnTo>
                    <a:lnTo>
                      <a:pt x="93472" y="1016"/>
                    </a:lnTo>
                    <a:lnTo>
                      <a:pt x="125095" y="0"/>
                    </a:lnTo>
                    <a:lnTo>
                      <a:pt x="157734" y="2540"/>
                    </a:lnTo>
                    <a:lnTo>
                      <a:pt x="190627" y="8382"/>
                    </a:lnTo>
                    <a:lnTo>
                      <a:pt x="222885" y="17399"/>
                    </a:lnTo>
                    <a:lnTo>
                      <a:pt x="253365" y="29718"/>
                    </a:lnTo>
                    <a:lnTo>
                      <a:pt x="281304" y="44704"/>
                    </a:lnTo>
                    <a:lnTo>
                      <a:pt x="305562" y="61849"/>
                    </a:lnTo>
                    <a:lnTo>
                      <a:pt x="324485" y="80899"/>
                    </a:lnTo>
                    <a:lnTo>
                      <a:pt x="336803" y="99822"/>
                    </a:lnTo>
                    <a:lnTo>
                      <a:pt x="342646" y="117983"/>
                    </a:lnTo>
                    <a:lnTo>
                      <a:pt x="342265" y="135509"/>
                    </a:lnTo>
                    <a:lnTo>
                      <a:pt x="335407" y="151511"/>
                    </a:lnTo>
                    <a:lnTo>
                      <a:pt x="329565" y="158750"/>
                    </a:lnTo>
                    <a:lnTo>
                      <a:pt x="322326" y="165354"/>
                    </a:lnTo>
                    <a:lnTo>
                      <a:pt x="313563" y="171577"/>
                    </a:lnTo>
                    <a:lnTo>
                      <a:pt x="303403" y="177038"/>
                    </a:lnTo>
                    <a:lnTo>
                      <a:pt x="291465" y="181864"/>
                    </a:lnTo>
                    <a:lnTo>
                      <a:pt x="278511" y="185801"/>
                    </a:lnTo>
                    <a:lnTo>
                      <a:pt x="249174" y="190500"/>
                    </a:lnTo>
                    <a:lnTo>
                      <a:pt x="217551" y="191643"/>
                    </a:lnTo>
                    <a:lnTo>
                      <a:pt x="184912" y="189103"/>
                    </a:lnTo>
                    <a:lnTo>
                      <a:pt x="151891" y="183261"/>
                    </a:lnTo>
                    <a:lnTo>
                      <a:pt x="119634" y="174117"/>
                    </a:lnTo>
                    <a:lnTo>
                      <a:pt x="89153" y="161798"/>
                    </a:lnTo>
                    <a:lnTo>
                      <a:pt x="61214" y="146812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2011631" y="3840099"/>
                <a:ext cx="329947" cy="183643"/>
              </a:xfrm>
              <a:custGeom>
                <a:avLst/>
                <a:gdLst/>
                <a:ahLst/>
                <a:cxnLst/>
                <a:rect l="0" t="0" r="0" b="0"/>
                <a:pathLst>
                  <a:path w="329947" h="183643">
                    <a:moveTo>
                      <a:pt x="35560" y="123952"/>
                    </a:moveTo>
                    <a:lnTo>
                      <a:pt x="17399" y="106045"/>
                    </a:lnTo>
                    <a:lnTo>
                      <a:pt x="5461" y="87884"/>
                    </a:lnTo>
                    <a:lnTo>
                      <a:pt x="0" y="70358"/>
                    </a:lnTo>
                    <a:lnTo>
                      <a:pt x="762" y="53594"/>
                    </a:lnTo>
                    <a:lnTo>
                      <a:pt x="7238" y="38227"/>
                    </a:lnTo>
                    <a:lnTo>
                      <a:pt x="19558" y="25146"/>
                    </a:lnTo>
                    <a:lnTo>
                      <a:pt x="27939" y="19304"/>
                    </a:lnTo>
                    <a:lnTo>
                      <a:pt x="37719" y="13843"/>
                    </a:lnTo>
                    <a:lnTo>
                      <a:pt x="48895" y="9398"/>
                    </a:lnTo>
                    <a:lnTo>
                      <a:pt x="61722" y="5842"/>
                    </a:lnTo>
                    <a:lnTo>
                      <a:pt x="89916" y="1016"/>
                    </a:lnTo>
                    <a:lnTo>
                      <a:pt x="120396" y="0"/>
                    </a:lnTo>
                    <a:lnTo>
                      <a:pt x="151638" y="2159"/>
                    </a:lnTo>
                    <a:lnTo>
                      <a:pt x="183514" y="8001"/>
                    </a:lnTo>
                    <a:lnTo>
                      <a:pt x="214757" y="16764"/>
                    </a:lnTo>
                    <a:lnTo>
                      <a:pt x="244094" y="28448"/>
                    </a:lnTo>
                    <a:lnTo>
                      <a:pt x="270891" y="42672"/>
                    </a:lnTo>
                    <a:lnTo>
                      <a:pt x="294386" y="59436"/>
                    </a:lnTo>
                    <a:lnTo>
                      <a:pt x="312547" y="77216"/>
                    </a:lnTo>
                    <a:lnTo>
                      <a:pt x="324231" y="95504"/>
                    </a:lnTo>
                    <a:lnTo>
                      <a:pt x="329946" y="113030"/>
                    </a:lnTo>
                    <a:lnTo>
                      <a:pt x="329311" y="129794"/>
                    </a:lnTo>
                    <a:lnTo>
                      <a:pt x="322707" y="145034"/>
                    </a:lnTo>
                    <a:lnTo>
                      <a:pt x="310134" y="158115"/>
                    </a:lnTo>
                    <a:lnTo>
                      <a:pt x="301751" y="164338"/>
                    </a:lnTo>
                    <a:lnTo>
                      <a:pt x="291973" y="169545"/>
                    </a:lnTo>
                    <a:lnTo>
                      <a:pt x="280670" y="173863"/>
                    </a:lnTo>
                    <a:lnTo>
                      <a:pt x="267970" y="177546"/>
                    </a:lnTo>
                    <a:lnTo>
                      <a:pt x="239649" y="182626"/>
                    </a:lnTo>
                    <a:lnTo>
                      <a:pt x="209676" y="183642"/>
                    </a:lnTo>
                    <a:lnTo>
                      <a:pt x="178054" y="181102"/>
                    </a:lnTo>
                    <a:lnTo>
                      <a:pt x="146176" y="175260"/>
                    </a:lnTo>
                    <a:lnTo>
                      <a:pt x="115316" y="166497"/>
                    </a:lnTo>
                    <a:lnTo>
                      <a:pt x="85979" y="154813"/>
                    </a:lnTo>
                    <a:lnTo>
                      <a:pt x="59055" y="140716"/>
                    </a:lnTo>
                    <a:close/>
                  </a:path>
                </a:pathLst>
              </a:custGeom>
              <a:solidFill>
                <a:srgbClr val="CCCCCC"/>
              </a:solidFill>
              <a:ln w="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2018107" y="3844163"/>
                <a:ext cx="316994" cy="175515"/>
              </a:xfrm>
              <a:custGeom>
                <a:avLst/>
                <a:gdLst/>
                <a:ahLst/>
                <a:cxnLst/>
                <a:rect l="0" t="0" r="0" b="0"/>
                <a:pathLst>
                  <a:path w="316994" h="175515">
                    <a:moveTo>
                      <a:pt x="34163" y="118745"/>
                    </a:moveTo>
                    <a:lnTo>
                      <a:pt x="16765" y="101600"/>
                    </a:lnTo>
                    <a:lnTo>
                      <a:pt x="5588" y="84201"/>
                    </a:lnTo>
                    <a:lnTo>
                      <a:pt x="0" y="67437"/>
                    </a:lnTo>
                    <a:lnTo>
                      <a:pt x="382" y="51689"/>
                    </a:lnTo>
                    <a:lnTo>
                      <a:pt x="6986" y="37084"/>
                    </a:lnTo>
                    <a:lnTo>
                      <a:pt x="18924" y="24003"/>
                    </a:lnTo>
                    <a:lnTo>
                      <a:pt x="26925" y="18542"/>
                    </a:lnTo>
                    <a:lnTo>
                      <a:pt x="36323" y="13462"/>
                    </a:lnTo>
                    <a:lnTo>
                      <a:pt x="47118" y="9398"/>
                    </a:lnTo>
                    <a:lnTo>
                      <a:pt x="59563" y="5715"/>
                    </a:lnTo>
                    <a:lnTo>
                      <a:pt x="86361" y="1016"/>
                    </a:lnTo>
                    <a:lnTo>
                      <a:pt x="115317" y="0"/>
                    </a:lnTo>
                    <a:lnTo>
                      <a:pt x="145797" y="2540"/>
                    </a:lnTo>
                    <a:lnTo>
                      <a:pt x="176276" y="8001"/>
                    </a:lnTo>
                    <a:lnTo>
                      <a:pt x="205995" y="16383"/>
                    </a:lnTo>
                    <a:lnTo>
                      <a:pt x="234316" y="27305"/>
                    </a:lnTo>
                    <a:lnTo>
                      <a:pt x="260478" y="41148"/>
                    </a:lnTo>
                    <a:lnTo>
                      <a:pt x="282830" y="56769"/>
                    </a:lnTo>
                    <a:lnTo>
                      <a:pt x="300356" y="73914"/>
                    </a:lnTo>
                    <a:lnTo>
                      <a:pt x="311532" y="91440"/>
                    </a:lnTo>
                    <a:lnTo>
                      <a:pt x="316993" y="108204"/>
                    </a:lnTo>
                    <a:lnTo>
                      <a:pt x="316231" y="123825"/>
                    </a:lnTo>
                    <a:lnTo>
                      <a:pt x="310135" y="138811"/>
                    </a:lnTo>
                    <a:lnTo>
                      <a:pt x="298070" y="151511"/>
                    </a:lnTo>
                    <a:lnTo>
                      <a:pt x="289815" y="157099"/>
                    </a:lnTo>
                    <a:lnTo>
                      <a:pt x="280417" y="162179"/>
                    </a:lnTo>
                    <a:lnTo>
                      <a:pt x="269495" y="166497"/>
                    </a:lnTo>
                    <a:lnTo>
                      <a:pt x="257557" y="169799"/>
                    </a:lnTo>
                    <a:lnTo>
                      <a:pt x="230251" y="174498"/>
                    </a:lnTo>
                    <a:lnTo>
                      <a:pt x="201296" y="175514"/>
                    </a:lnTo>
                    <a:lnTo>
                      <a:pt x="170816" y="173101"/>
                    </a:lnTo>
                    <a:lnTo>
                      <a:pt x="140462" y="167513"/>
                    </a:lnTo>
                    <a:lnTo>
                      <a:pt x="110618" y="159131"/>
                    </a:lnTo>
                    <a:lnTo>
                      <a:pt x="82424" y="148209"/>
                    </a:lnTo>
                    <a:lnTo>
                      <a:pt x="56643" y="134366"/>
                    </a:lnTo>
                    <a:close/>
                  </a:path>
                </a:pathLst>
              </a:custGeom>
              <a:solidFill>
                <a:srgbClr val="C0C0C0"/>
              </a:solidFill>
              <a:ln w="0" cap="flat" cmpd="sng" algn="ctr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2024331" y="3848481"/>
                <a:ext cx="304165" cy="166879"/>
              </a:xfrm>
              <a:custGeom>
                <a:avLst/>
                <a:gdLst/>
                <a:ahLst/>
                <a:cxnLst/>
                <a:rect l="0" t="0" r="0" b="0"/>
                <a:pathLst>
                  <a:path w="304165" h="166879">
                    <a:moveTo>
                      <a:pt x="16256" y="96647"/>
                    </a:moveTo>
                    <a:lnTo>
                      <a:pt x="5461" y="80264"/>
                    </a:lnTo>
                    <a:lnTo>
                      <a:pt x="0" y="64135"/>
                    </a:lnTo>
                    <a:lnTo>
                      <a:pt x="762" y="48895"/>
                    </a:lnTo>
                    <a:lnTo>
                      <a:pt x="6476" y="35052"/>
                    </a:lnTo>
                    <a:lnTo>
                      <a:pt x="18161" y="22987"/>
                    </a:lnTo>
                    <a:lnTo>
                      <a:pt x="35179" y="12700"/>
                    </a:lnTo>
                    <a:lnTo>
                      <a:pt x="57404" y="5080"/>
                    </a:lnTo>
                    <a:lnTo>
                      <a:pt x="83058" y="762"/>
                    </a:lnTo>
                    <a:lnTo>
                      <a:pt x="110998" y="0"/>
                    </a:lnTo>
                    <a:lnTo>
                      <a:pt x="139954" y="2159"/>
                    </a:lnTo>
                    <a:lnTo>
                      <a:pt x="169291" y="7366"/>
                    </a:lnTo>
                    <a:lnTo>
                      <a:pt x="197993" y="15367"/>
                    </a:lnTo>
                    <a:lnTo>
                      <a:pt x="225171" y="25781"/>
                    </a:lnTo>
                    <a:lnTo>
                      <a:pt x="249809" y="38989"/>
                    </a:lnTo>
                    <a:lnTo>
                      <a:pt x="271526" y="53848"/>
                    </a:lnTo>
                    <a:lnTo>
                      <a:pt x="288289" y="70358"/>
                    </a:lnTo>
                    <a:lnTo>
                      <a:pt x="299085" y="86741"/>
                    </a:lnTo>
                    <a:lnTo>
                      <a:pt x="304164" y="102743"/>
                    </a:lnTo>
                    <a:lnTo>
                      <a:pt x="303911" y="118110"/>
                    </a:lnTo>
                    <a:lnTo>
                      <a:pt x="297688" y="131953"/>
                    </a:lnTo>
                    <a:lnTo>
                      <a:pt x="286004" y="143891"/>
                    </a:lnTo>
                    <a:lnTo>
                      <a:pt x="269494" y="154178"/>
                    </a:lnTo>
                    <a:lnTo>
                      <a:pt x="258952" y="158115"/>
                    </a:lnTo>
                    <a:lnTo>
                      <a:pt x="247269" y="161798"/>
                    </a:lnTo>
                    <a:lnTo>
                      <a:pt x="221234" y="166243"/>
                    </a:lnTo>
                    <a:lnTo>
                      <a:pt x="193294" y="166878"/>
                    </a:lnTo>
                    <a:lnTo>
                      <a:pt x="164211" y="164719"/>
                    </a:lnTo>
                    <a:lnTo>
                      <a:pt x="134874" y="159639"/>
                    </a:lnTo>
                    <a:lnTo>
                      <a:pt x="106680" y="151511"/>
                    </a:lnTo>
                    <a:lnTo>
                      <a:pt x="79375" y="141097"/>
                    </a:lnTo>
                    <a:lnTo>
                      <a:pt x="54356" y="127889"/>
                    </a:lnTo>
                    <a:lnTo>
                      <a:pt x="33020" y="113030"/>
                    </a:lnTo>
                    <a:close/>
                  </a:path>
                </a:pathLst>
              </a:custGeom>
              <a:solidFill>
                <a:srgbClr val="B2B2B2"/>
              </a:solidFill>
              <a:ln w="0" cap="flat" cmpd="sng" algn="ctr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2023695" y="3281807"/>
                <a:ext cx="728347" cy="432563"/>
              </a:xfrm>
              <a:custGeom>
                <a:avLst/>
                <a:gdLst/>
                <a:ahLst/>
                <a:cxnLst/>
                <a:rect l="0" t="0" r="0" b="0"/>
                <a:pathLst>
                  <a:path w="728347" h="432563">
                    <a:moveTo>
                      <a:pt x="57659" y="271526"/>
                    </a:moveTo>
                    <a:lnTo>
                      <a:pt x="39498" y="250317"/>
                    </a:lnTo>
                    <a:lnTo>
                      <a:pt x="24638" y="228854"/>
                    </a:lnTo>
                    <a:lnTo>
                      <a:pt x="13336" y="207772"/>
                    </a:lnTo>
                    <a:lnTo>
                      <a:pt x="5716" y="186944"/>
                    </a:lnTo>
                    <a:lnTo>
                      <a:pt x="1017" y="166116"/>
                    </a:lnTo>
                    <a:lnTo>
                      <a:pt x="0" y="146558"/>
                    </a:lnTo>
                    <a:lnTo>
                      <a:pt x="2413" y="127254"/>
                    </a:lnTo>
                    <a:lnTo>
                      <a:pt x="7874" y="108585"/>
                    </a:lnTo>
                    <a:lnTo>
                      <a:pt x="16892" y="91186"/>
                    </a:lnTo>
                    <a:lnTo>
                      <a:pt x="28957" y="74803"/>
                    </a:lnTo>
                    <a:lnTo>
                      <a:pt x="44197" y="59436"/>
                    </a:lnTo>
                    <a:lnTo>
                      <a:pt x="62993" y="45593"/>
                    </a:lnTo>
                    <a:lnTo>
                      <a:pt x="84329" y="33274"/>
                    </a:lnTo>
                    <a:lnTo>
                      <a:pt x="109348" y="22606"/>
                    </a:lnTo>
                    <a:lnTo>
                      <a:pt x="137287" y="13970"/>
                    </a:lnTo>
                    <a:lnTo>
                      <a:pt x="167768" y="6985"/>
                    </a:lnTo>
                    <a:lnTo>
                      <a:pt x="199391" y="2540"/>
                    </a:lnTo>
                    <a:lnTo>
                      <a:pt x="232284" y="381"/>
                    </a:lnTo>
                    <a:lnTo>
                      <a:pt x="266066" y="0"/>
                    </a:lnTo>
                    <a:lnTo>
                      <a:pt x="300483" y="1905"/>
                    </a:lnTo>
                    <a:lnTo>
                      <a:pt x="335281" y="5842"/>
                    </a:lnTo>
                    <a:lnTo>
                      <a:pt x="370460" y="11684"/>
                    </a:lnTo>
                    <a:lnTo>
                      <a:pt x="405258" y="19304"/>
                    </a:lnTo>
                    <a:lnTo>
                      <a:pt x="439674" y="28829"/>
                    </a:lnTo>
                    <a:lnTo>
                      <a:pt x="473457" y="40132"/>
                    </a:lnTo>
                    <a:lnTo>
                      <a:pt x="506477" y="52832"/>
                    </a:lnTo>
                    <a:lnTo>
                      <a:pt x="538354" y="67437"/>
                    </a:lnTo>
                    <a:lnTo>
                      <a:pt x="568834" y="83439"/>
                    </a:lnTo>
                    <a:lnTo>
                      <a:pt x="597409" y="100965"/>
                    </a:lnTo>
                    <a:lnTo>
                      <a:pt x="624333" y="119888"/>
                    </a:lnTo>
                    <a:lnTo>
                      <a:pt x="649352" y="140335"/>
                    </a:lnTo>
                    <a:lnTo>
                      <a:pt x="670687" y="161417"/>
                    </a:lnTo>
                    <a:lnTo>
                      <a:pt x="689230" y="182626"/>
                    </a:lnTo>
                    <a:lnTo>
                      <a:pt x="703708" y="204089"/>
                    </a:lnTo>
                    <a:lnTo>
                      <a:pt x="715011" y="225298"/>
                    </a:lnTo>
                    <a:lnTo>
                      <a:pt x="722885" y="245999"/>
                    </a:lnTo>
                    <a:lnTo>
                      <a:pt x="727330" y="266446"/>
                    </a:lnTo>
                    <a:lnTo>
                      <a:pt x="728346" y="286512"/>
                    </a:lnTo>
                    <a:lnTo>
                      <a:pt x="726187" y="305816"/>
                    </a:lnTo>
                    <a:lnTo>
                      <a:pt x="720472" y="324358"/>
                    </a:lnTo>
                    <a:lnTo>
                      <a:pt x="711709" y="341884"/>
                    </a:lnTo>
                    <a:lnTo>
                      <a:pt x="699644" y="358267"/>
                    </a:lnTo>
                    <a:lnTo>
                      <a:pt x="684149" y="373507"/>
                    </a:lnTo>
                    <a:lnTo>
                      <a:pt x="665608" y="387096"/>
                    </a:lnTo>
                    <a:lnTo>
                      <a:pt x="643891" y="399415"/>
                    </a:lnTo>
                    <a:lnTo>
                      <a:pt x="619253" y="409956"/>
                    </a:lnTo>
                    <a:lnTo>
                      <a:pt x="591312" y="419100"/>
                    </a:lnTo>
                    <a:lnTo>
                      <a:pt x="560833" y="425577"/>
                    </a:lnTo>
                    <a:lnTo>
                      <a:pt x="529337" y="430022"/>
                    </a:lnTo>
                    <a:lnTo>
                      <a:pt x="496317" y="432562"/>
                    </a:lnTo>
                    <a:lnTo>
                      <a:pt x="462535" y="432562"/>
                    </a:lnTo>
                    <a:lnTo>
                      <a:pt x="427863" y="430784"/>
                    </a:lnTo>
                    <a:lnTo>
                      <a:pt x="392938" y="426720"/>
                    </a:lnTo>
                    <a:lnTo>
                      <a:pt x="358141" y="421259"/>
                    </a:lnTo>
                    <a:lnTo>
                      <a:pt x="323343" y="413639"/>
                    </a:lnTo>
                    <a:lnTo>
                      <a:pt x="288925" y="404114"/>
                    </a:lnTo>
                    <a:lnTo>
                      <a:pt x="254890" y="392811"/>
                    </a:lnTo>
                    <a:lnTo>
                      <a:pt x="221870" y="380111"/>
                    </a:lnTo>
                    <a:lnTo>
                      <a:pt x="189866" y="365506"/>
                    </a:lnTo>
                    <a:lnTo>
                      <a:pt x="159512" y="349504"/>
                    </a:lnTo>
                    <a:lnTo>
                      <a:pt x="130811" y="331978"/>
                    </a:lnTo>
                    <a:lnTo>
                      <a:pt x="104013" y="313055"/>
                    </a:lnTo>
                    <a:lnTo>
                      <a:pt x="79375" y="292608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2033856" y="3290189"/>
                <a:ext cx="708407" cy="416180"/>
              </a:xfrm>
              <a:custGeom>
                <a:avLst/>
                <a:gdLst/>
                <a:ahLst/>
                <a:cxnLst/>
                <a:rect l="0" t="0" r="0" b="0"/>
                <a:pathLst>
                  <a:path w="708407" h="416180">
                    <a:moveTo>
                      <a:pt x="76835" y="281432"/>
                    </a:moveTo>
                    <a:lnTo>
                      <a:pt x="55752" y="260985"/>
                    </a:lnTo>
                    <a:lnTo>
                      <a:pt x="37973" y="240538"/>
                    </a:lnTo>
                    <a:lnTo>
                      <a:pt x="23876" y="220218"/>
                    </a:lnTo>
                    <a:lnTo>
                      <a:pt x="12573" y="199771"/>
                    </a:lnTo>
                    <a:lnTo>
                      <a:pt x="5080" y="179705"/>
                    </a:lnTo>
                    <a:lnTo>
                      <a:pt x="635" y="160020"/>
                    </a:lnTo>
                    <a:lnTo>
                      <a:pt x="0" y="140716"/>
                    </a:lnTo>
                    <a:lnTo>
                      <a:pt x="2032" y="122174"/>
                    </a:lnTo>
                    <a:lnTo>
                      <a:pt x="7493" y="104267"/>
                    </a:lnTo>
                    <a:lnTo>
                      <a:pt x="15875" y="87503"/>
                    </a:lnTo>
                    <a:lnTo>
                      <a:pt x="27813" y="71501"/>
                    </a:lnTo>
                    <a:lnTo>
                      <a:pt x="42672" y="56896"/>
                    </a:lnTo>
                    <a:lnTo>
                      <a:pt x="60833" y="43688"/>
                    </a:lnTo>
                    <a:lnTo>
                      <a:pt x="81914" y="31750"/>
                    </a:lnTo>
                    <a:lnTo>
                      <a:pt x="106172" y="21590"/>
                    </a:lnTo>
                    <a:lnTo>
                      <a:pt x="133350" y="13208"/>
                    </a:lnTo>
                    <a:lnTo>
                      <a:pt x="162687" y="6604"/>
                    </a:lnTo>
                    <a:lnTo>
                      <a:pt x="193548" y="2286"/>
                    </a:lnTo>
                    <a:lnTo>
                      <a:pt x="225806" y="0"/>
                    </a:lnTo>
                    <a:lnTo>
                      <a:pt x="258445" y="0"/>
                    </a:lnTo>
                    <a:lnTo>
                      <a:pt x="292226" y="1905"/>
                    </a:lnTo>
                    <a:lnTo>
                      <a:pt x="325882" y="5588"/>
                    </a:lnTo>
                    <a:lnTo>
                      <a:pt x="394081" y="18288"/>
                    </a:lnTo>
                    <a:lnTo>
                      <a:pt x="427482" y="27305"/>
                    </a:lnTo>
                    <a:lnTo>
                      <a:pt x="460375" y="38354"/>
                    </a:lnTo>
                    <a:lnTo>
                      <a:pt x="492633" y="50673"/>
                    </a:lnTo>
                    <a:lnTo>
                      <a:pt x="523494" y="64516"/>
                    </a:lnTo>
                    <a:lnTo>
                      <a:pt x="553212" y="80137"/>
                    </a:lnTo>
                    <a:lnTo>
                      <a:pt x="581151" y="96901"/>
                    </a:lnTo>
                    <a:lnTo>
                      <a:pt x="607187" y="115189"/>
                    </a:lnTo>
                    <a:lnTo>
                      <a:pt x="631189" y="134874"/>
                    </a:lnTo>
                    <a:lnTo>
                      <a:pt x="652272" y="154940"/>
                    </a:lnTo>
                    <a:lnTo>
                      <a:pt x="669925" y="175768"/>
                    </a:lnTo>
                    <a:lnTo>
                      <a:pt x="684402" y="196088"/>
                    </a:lnTo>
                    <a:lnTo>
                      <a:pt x="695325" y="216535"/>
                    </a:lnTo>
                    <a:lnTo>
                      <a:pt x="702945" y="236601"/>
                    </a:lnTo>
                    <a:lnTo>
                      <a:pt x="707263" y="256286"/>
                    </a:lnTo>
                    <a:lnTo>
                      <a:pt x="708406" y="275463"/>
                    </a:lnTo>
                    <a:lnTo>
                      <a:pt x="706247" y="294132"/>
                    </a:lnTo>
                    <a:lnTo>
                      <a:pt x="700786" y="311912"/>
                    </a:lnTo>
                    <a:lnTo>
                      <a:pt x="692150" y="328676"/>
                    </a:lnTo>
                    <a:lnTo>
                      <a:pt x="680466" y="344297"/>
                    </a:lnTo>
                    <a:lnTo>
                      <a:pt x="665226" y="359029"/>
                    </a:lnTo>
                    <a:lnTo>
                      <a:pt x="647573" y="372491"/>
                    </a:lnTo>
                    <a:lnTo>
                      <a:pt x="626110" y="384048"/>
                    </a:lnTo>
                    <a:lnTo>
                      <a:pt x="602107" y="394335"/>
                    </a:lnTo>
                    <a:lnTo>
                      <a:pt x="574929" y="403098"/>
                    </a:lnTo>
                    <a:lnTo>
                      <a:pt x="545211" y="409194"/>
                    </a:lnTo>
                    <a:lnTo>
                      <a:pt x="514476" y="413639"/>
                    </a:lnTo>
                    <a:lnTo>
                      <a:pt x="482473" y="415798"/>
                    </a:lnTo>
                    <a:lnTo>
                      <a:pt x="449452" y="416179"/>
                    </a:lnTo>
                    <a:lnTo>
                      <a:pt x="416179" y="414401"/>
                    </a:lnTo>
                    <a:lnTo>
                      <a:pt x="382016" y="410718"/>
                    </a:lnTo>
                    <a:lnTo>
                      <a:pt x="314198" y="397637"/>
                    </a:lnTo>
                    <a:lnTo>
                      <a:pt x="280543" y="388493"/>
                    </a:lnTo>
                    <a:lnTo>
                      <a:pt x="247523" y="377952"/>
                    </a:lnTo>
                    <a:lnTo>
                      <a:pt x="215646" y="365506"/>
                    </a:lnTo>
                    <a:lnTo>
                      <a:pt x="184404" y="351282"/>
                    </a:lnTo>
                    <a:lnTo>
                      <a:pt x="155067" y="336042"/>
                    </a:lnTo>
                    <a:lnTo>
                      <a:pt x="126746" y="319278"/>
                    </a:lnTo>
                    <a:lnTo>
                      <a:pt x="100711" y="301117"/>
                    </a:lnTo>
                    <a:close/>
                  </a:path>
                </a:pathLst>
              </a:custGeom>
              <a:solidFill>
                <a:srgbClr val="F3F3F3"/>
              </a:solidFill>
              <a:ln w="0" cap="flat" cmpd="sng" algn="ctr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2043635" y="3298190"/>
                <a:ext cx="688848" cy="399797"/>
              </a:xfrm>
              <a:custGeom>
                <a:avLst/>
                <a:gdLst/>
                <a:ahLst/>
                <a:cxnLst/>
                <a:rect l="0" t="0" r="0" b="0"/>
                <a:pathLst>
                  <a:path w="688848" h="399797">
                    <a:moveTo>
                      <a:pt x="74930" y="270383"/>
                    </a:moveTo>
                    <a:lnTo>
                      <a:pt x="54356" y="251079"/>
                    </a:lnTo>
                    <a:lnTo>
                      <a:pt x="36830" y="231394"/>
                    </a:lnTo>
                    <a:lnTo>
                      <a:pt x="23114" y="211836"/>
                    </a:lnTo>
                    <a:lnTo>
                      <a:pt x="12572" y="192151"/>
                    </a:lnTo>
                    <a:lnTo>
                      <a:pt x="5080" y="172720"/>
                    </a:lnTo>
                    <a:lnTo>
                      <a:pt x="1016" y="153797"/>
                    </a:lnTo>
                    <a:lnTo>
                      <a:pt x="0" y="135255"/>
                    </a:lnTo>
                    <a:lnTo>
                      <a:pt x="2032" y="117348"/>
                    </a:lnTo>
                    <a:lnTo>
                      <a:pt x="7112" y="100203"/>
                    </a:lnTo>
                    <a:lnTo>
                      <a:pt x="15494" y="84201"/>
                    </a:lnTo>
                    <a:lnTo>
                      <a:pt x="27051" y="68834"/>
                    </a:lnTo>
                    <a:lnTo>
                      <a:pt x="41529" y="55118"/>
                    </a:lnTo>
                    <a:lnTo>
                      <a:pt x="59435" y="42291"/>
                    </a:lnTo>
                    <a:lnTo>
                      <a:pt x="79629" y="30607"/>
                    </a:lnTo>
                    <a:lnTo>
                      <a:pt x="103251" y="21209"/>
                    </a:lnTo>
                    <a:lnTo>
                      <a:pt x="129794" y="12827"/>
                    </a:lnTo>
                    <a:lnTo>
                      <a:pt x="158369" y="6604"/>
                    </a:lnTo>
                    <a:lnTo>
                      <a:pt x="188468" y="2540"/>
                    </a:lnTo>
                    <a:lnTo>
                      <a:pt x="219202" y="381"/>
                    </a:lnTo>
                    <a:lnTo>
                      <a:pt x="251587" y="0"/>
                    </a:lnTo>
                    <a:lnTo>
                      <a:pt x="284226" y="1905"/>
                    </a:lnTo>
                    <a:lnTo>
                      <a:pt x="317246" y="5588"/>
                    </a:lnTo>
                    <a:lnTo>
                      <a:pt x="383159" y="17907"/>
                    </a:lnTo>
                    <a:lnTo>
                      <a:pt x="415797" y="26670"/>
                    </a:lnTo>
                    <a:lnTo>
                      <a:pt x="447675" y="36830"/>
                    </a:lnTo>
                    <a:lnTo>
                      <a:pt x="478917" y="48895"/>
                    </a:lnTo>
                    <a:lnTo>
                      <a:pt x="509016" y="62357"/>
                    </a:lnTo>
                    <a:lnTo>
                      <a:pt x="537972" y="77343"/>
                    </a:lnTo>
                    <a:lnTo>
                      <a:pt x="565150" y="93345"/>
                    </a:lnTo>
                    <a:lnTo>
                      <a:pt x="590677" y="110871"/>
                    </a:lnTo>
                    <a:lnTo>
                      <a:pt x="613791" y="129794"/>
                    </a:lnTo>
                    <a:lnTo>
                      <a:pt x="634492" y="149098"/>
                    </a:lnTo>
                    <a:lnTo>
                      <a:pt x="651509" y="168783"/>
                    </a:lnTo>
                    <a:lnTo>
                      <a:pt x="665607" y="188468"/>
                    </a:lnTo>
                    <a:lnTo>
                      <a:pt x="676147" y="208153"/>
                    </a:lnTo>
                    <a:lnTo>
                      <a:pt x="683387" y="227457"/>
                    </a:lnTo>
                    <a:lnTo>
                      <a:pt x="687705" y="246380"/>
                    </a:lnTo>
                    <a:lnTo>
                      <a:pt x="688847" y="264668"/>
                    </a:lnTo>
                    <a:lnTo>
                      <a:pt x="686689" y="282448"/>
                    </a:lnTo>
                    <a:lnTo>
                      <a:pt x="681228" y="299593"/>
                    </a:lnTo>
                    <a:lnTo>
                      <a:pt x="672846" y="315976"/>
                    </a:lnTo>
                    <a:lnTo>
                      <a:pt x="661289" y="330962"/>
                    </a:lnTo>
                    <a:lnTo>
                      <a:pt x="646810" y="345186"/>
                    </a:lnTo>
                    <a:lnTo>
                      <a:pt x="629412" y="357886"/>
                    </a:lnTo>
                    <a:lnTo>
                      <a:pt x="609092" y="369189"/>
                    </a:lnTo>
                    <a:lnTo>
                      <a:pt x="585597" y="379095"/>
                    </a:lnTo>
                    <a:lnTo>
                      <a:pt x="559054" y="387477"/>
                    </a:lnTo>
                    <a:lnTo>
                      <a:pt x="530352" y="393573"/>
                    </a:lnTo>
                    <a:lnTo>
                      <a:pt x="500253" y="397637"/>
                    </a:lnTo>
                    <a:lnTo>
                      <a:pt x="469138" y="399796"/>
                    </a:lnTo>
                    <a:lnTo>
                      <a:pt x="437260" y="399796"/>
                    </a:lnTo>
                    <a:lnTo>
                      <a:pt x="404622" y="398399"/>
                    </a:lnTo>
                    <a:lnTo>
                      <a:pt x="371602" y="394716"/>
                    </a:lnTo>
                    <a:lnTo>
                      <a:pt x="305562" y="382397"/>
                    </a:lnTo>
                    <a:lnTo>
                      <a:pt x="272922" y="373507"/>
                    </a:lnTo>
                    <a:lnTo>
                      <a:pt x="240665" y="362966"/>
                    </a:lnTo>
                    <a:lnTo>
                      <a:pt x="209422" y="351282"/>
                    </a:lnTo>
                    <a:lnTo>
                      <a:pt x="179451" y="337947"/>
                    </a:lnTo>
                    <a:lnTo>
                      <a:pt x="150748" y="322961"/>
                    </a:lnTo>
                    <a:lnTo>
                      <a:pt x="123571" y="306832"/>
                    </a:lnTo>
                    <a:lnTo>
                      <a:pt x="98171" y="289433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2053414" y="3306699"/>
                <a:ext cx="669291" cy="383287"/>
              </a:xfrm>
              <a:custGeom>
                <a:avLst/>
                <a:gdLst/>
                <a:ahLst/>
                <a:cxnLst/>
                <a:rect l="0" t="0" r="0" b="0"/>
                <a:pathLst>
                  <a:path w="669291" h="383287">
                    <a:moveTo>
                      <a:pt x="72771" y="258953"/>
                    </a:moveTo>
                    <a:lnTo>
                      <a:pt x="52959" y="240411"/>
                    </a:lnTo>
                    <a:lnTo>
                      <a:pt x="36194" y="221488"/>
                    </a:lnTo>
                    <a:lnTo>
                      <a:pt x="22352" y="202565"/>
                    </a:lnTo>
                    <a:lnTo>
                      <a:pt x="12192" y="184023"/>
                    </a:lnTo>
                    <a:lnTo>
                      <a:pt x="5080" y="165354"/>
                    </a:lnTo>
                    <a:lnTo>
                      <a:pt x="1016" y="147193"/>
                    </a:lnTo>
                    <a:lnTo>
                      <a:pt x="0" y="129286"/>
                    </a:lnTo>
                    <a:lnTo>
                      <a:pt x="2031" y="112141"/>
                    </a:lnTo>
                    <a:lnTo>
                      <a:pt x="7112" y="95758"/>
                    </a:lnTo>
                    <a:lnTo>
                      <a:pt x="15113" y="80391"/>
                    </a:lnTo>
                    <a:lnTo>
                      <a:pt x="26416" y="65913"/>
                    </a:lnTo>
                    <a:lnTo>
                      <a:pt x="40513" y="52324"/>
                    </a:lnTo>
                    <a:lnTo>
                      <a:pt x="57658" y="40005"/>
                    </a:lnTo>
                    <a:lnTo>
                      <a:pt x="77597" y="29083"/>
                    </a:lnTo>
                    <a:lnTo>
                      <a:pt x="100456" y="19939"/>
                    </a:lnTo>
                    <a:lnTo>
                      <a:pt x="126111" y="11938"/>
                    </a:lnTo>
                    <a:lnTo>
                      <a:pt x="154051" y="6096"/>
                    </a:lnTo>
                    <a:lnTo>
                      <a:pt x="183006" y="2159"/>
                    </a:lnTo>
                    <a:lnTo>
                      <a:pt x="213105" y="0"/>
                    </a:lnTo>
                    <a:lnTo>
                      <a:pt x="244348" y="0"/>
                    </a:lnTo>
                    <a:lnTo>
                      <a:pt x="275843" y="1397"/>
                    </a:lnTo>
                    <a:lnTo>
                      <a:pt x="308102" y="5080"/>
                    </a:lnTo>
                    <a:lnTo>
                      <a:pt x="372237" y="16764"/>
                    </a:lnTo>
                    <a:lnTo>
                      <a:pt x="403860" y="25146"/>
                    </a:lnTo>
                    <a:lnTo>
                      <a:pt x="434975" y="35306"/>
                    </a:lnTo>
                    <a:lnTo>
                      <a:pt x="465201" y="46609"/>
                    </a:lnTo>
                    <a:lnTo>
                      <a:pt x="494538" y="59309"/>
                    </a:lnTo>
                    <a:lnTo>
                      <a:pt x="522478" y="73533"/>
                    </a:lnTo>
                    <a:lnTo>
                      <a:pt x="548893" y="89154"/>
                    </a:lnTo>
                    <a:lnTo>
                      <a:pt x="573531" y="106045"/>
                    </a:lnTo>
                    <a:lnTo>
                      <a:pt x="596392" y="124206"/>
                    </a:lnTo>
                    <a:lnTo>
                      <a:pt x="616330" y="142748"/>
                    </a:lnTo>
                    <a:lnTo>
                      <a:pt x="633094" y="161671"/>
                    </a:lnTo>
                    <a:lnTo>
                      <a:pt x="646430" y="180340"/>
                    </a:lnTo>
                    <a:lnTo>
                      <a:pt x="656971" y="199263"/>
                    </a:lnTo>
                    <a:lnTo>
                      <a:pt x="664210" y="217805"/>
                    </a:lnTo>
                    <a:lnTo>
                      <a:pt x="668147" y="236093"/>
                    </a:lnTo>
                    <a:lnTo>
                      <a:pt x="669290" y="253492"/>
                    </a:lnTo>
                    <a:lnTo>
                      <a:pt x="667130" y="270637"/>
                    </a:lnTo>
                    <a:lnTo>
                      <a:pt x="662051" y="287020"/>
                    </a:lnTo>
                    <a:lnTo>
                      <a:pt x="653668" y="302768"/>
                    </a:lnTo>
                    <a:lnTo>
                      <a:pt x="642874" y="317373"/>
                    </a:lnTo>
                    <a:lnTo>
                      <a:pt x="628650" y="330835"/>
                    </a:lnTo>
                    <a:lnTo>
                      <a:pt x="611631" y="342773"/>
                    </a:lnTo>
                    <a:lnTo>
                      <a:pt x="591693" y="353822"/>
                    </a:lnTo>
                    <a:lnTo>
                      <a:pt x="568833" y="363220"/>
                    </a:lnTo>
                    <a:lnTo>
                      <a:pt x="543052" y="370840"/>
                    </a:lnTo>
                    <a:lnTo>
                      <a:pt x="515112" y="377063"/>
                    </a:lnTo>
                    <a:lnTo>
                      <a:pt x="486155" y="381127"/>
                    </a:lnTo>
                    <a:lnTo>
                      <a:pt x="455803" y="382905"/>
                    </a:lnTo>
                    <a:lnTo>
                      <a:pt x="424815" y="383286"/>
                    </a:lnTo>
                    <a:lnTo>
                      <a:pt x="393065" y="381508"/>
                    </a:lnTo>
                    <a:lnTo>
                      <a:pt x="361061" y="378206"/>
                    </a:lnTo>
                    <a:lnTo>
                      <a:pt x="296926" y="366141"/>
                    </a:lnTo>
                    <a:lnTo>
                      <a:pt x="265049" y="357759"/>
                    </a:lnTo>
                    <a:lnTo>
                      <a:pt x="234188" y="347853"/>
                    </a:lnTo>
                    <a:lnTo>
                      <a:pt x="203708" y="336677"/>
                    </a:lnTo>
                    <a:lnTo>
                      <a:pt x="174371" y="323469"/>
                    </a:lnTo>
                    <a:lnTo>
                      <a:pt x="146430" y="309372"/>
                    </a:lnTo>
                    <a:lnTo>
                      <a:pt x="120015" y="294005"/>
                    </a:lnTo>
                    <a:lnTo>
                      <a:pt x="95377" y="277241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2063193" y="3314700"/>
                <a:ext cx="649352" cy="366904"/>
              </a:xfrm>
              <a:custGeom>
                <a:avLst/>
                <a:gdLst/>
                <a:ahLst/>
                <a:cxnLst/>
                <a:rect l="0" t="0" r="0" b="0"/>
                <a:pathLst>
                  <a:path w="649352" h="366904">
                    <a:moveTo>
                      <a:pt x="70612" y="248158"/>
                    </a:moveTo>
                    <a:lnTo>
                      <a:pt x="51435" y="230251"/>
                    </a:lnTo>
                    <a:lnTo>
                      <a:pt x="35051" y="212471"/>
                    </a:lnTo>
                    <a:lnTo>
                      <a:pt x="21971" y="194183"/>
                    </a:lnTo>
                    <a:lnTo>
                      <a:pt x="11811" y="176276"/>
                    </a:lnTo>
                    <a:lnTo>
                      <a:pt x="5080" y="158496"/>
                    </a:lnTo>
                    <a:lnTo>
                      <a:pt x="1015" y="140970"/>
                    </a:lnTo>
                    <a:lnTo>
                      <a:pt x="0" y="124206"/>
                    </a:lnTo>
                    <a:lnTo>
                      <a:pt x="2032" y="107823"/>
                    </a:lnTo>
                    <a:lnTo>
                      <a:pt x="6858" y="92075"/>
                    </a:lnTo>
                    <a:lnTo>
                      <a:pt x="14859" y="77216"/>
                    </a:lnTo>
                    <a:lnTo>
                      <a:pt x="25654" y="63373"/>
                    </a:lnTo>
                    <a:lnTo>
                      <a:pt x="39497" y="50292"/>
                    </a:lnTo>
                    <a:lnTo>
                      <a:pt x="55752" y="38608"/>
                    </a:lnTo>
                    <a:lnTo>
                      <a:pt x="75311" y="27940"/>
                    </a:lnTo>
                    <a:lnTo>
                      <a:pt x="97409" y="19177"/>
                    </a:lnTo>
                    <a:lnTo>
                      <a:pt x="122427" y="11557"/>
                    </a:lnTo>
                    <a:lnTo>
                      <a:pt x="149351" y="5842"/>
                    </a:lnTo>
                    <a:lnTo>
                      <a:pt x="177673" y="2159"/>
                    </a:lnTo>
                    <a:lnTo>
                      <a:pt x="207010" y="381"/>
                    </a:lnTo>
                    <a:lnTo>
                      <a:pt x="237109" y="0"/>
                    </a:lnTo>
                    <a:lnTo>
                      <a:pt x="267970" y="1397"/>
                    </a:lnTo>
                    <a:lnTo>
                      <a:pt x="299085" y="4699"/>
                    </a:lnTo>
                    <a:lnTo>
                      <a:pt x="361442" y="16383"/>
                    </a:lnTo>
                    <a:lnTo>
                      <a:pt x="391922" y="24384"/>
                    </a:lnTo>
                    <a:lnTo>
                      <a:pt x="422401" y="33909"/>
                    </a:lnTo>
                    <a:lnTo>
                      <a:pt x="451739" y="44831"/>
                    </a:lnTo>
                    <a:lnTo>
                      <a:pt x="480060" y="57150"/>
                    </a:lnTo>
                    <a:lnTo>
                      <a:pt x="507238" y="70612"/>
                    </a:lnTo>
                    <a:lnTo>
                      <a:pt x="533019" y="85598"/>
                    </a:lnTo>
                    <a:lnTo>
                      <a:pt x="556895" y="101600"/>
                    </a:lnTo>
                    <a:lnTo>
                      <a:pt x="578612" y="118745"/>
                    </a:lnTo>
                    <a:lnTo>
                      <a:pt x="598170" y="136906"/>
                    </a:lnTo>
                    <a:lnTo>
                      <a:pt x="614552" y="154813"/>
                    </a:lnTo>
                    <a:lnTo>
                      <a:pt x="627634" y="172974"/>
                    </a:lnTo>
                    <a:lnTo>
                      <a:pt x="637794" y="190881"/>
                    </a:lnTo>
                    <a:lnTo>
                      <a:pt x="644651" y="208788"/>
                    </a:lnTo>
                    <a:lnTo>
                      <a:pt x="648589" y="225806"/>
                    </a:lnTo>
                    <a:lnTo>
                      <a:pt x="649351" y="242951"/>
                    </a:lnTo>
                    <a:lnTo>
                      <a:pt x="647573" y="259334"/>
                    </a:lnTo>
                    <a:lnTo>
                      <a:pt x="642493" y="275082"/>
                    </a:lnTo>
                    <a:lnTo>
                      <a:pt x="634492" y="290068"/>
                    </a:lnTo>
                    <a:lnTo>
                      <a:pt x="623697" y="303784"/>
                    </a:lnTo>
                    <a:lnTo>
                      <a:pt x="610235" y="316611"/>
                    </a:lnTo>
                    <a:lnTo>
                      <a:pt x="593471" y="328676"/>
                    </a:lnTo>
                    <a:lnTo>
                      <a:pt x="574294" y="338836"/>
                    </a:lnTo>
                    <a:lnTo>
                      <a:pt x="552196" y="347980"/>
                    </a:lnTo>
                    <a:lnTo>
                      <a:pt x="527176" y="355219"/>
                    </a:lnTo>
                    <a:lnTo>
                      <a:pt x="499999" y="361061"/>
                    </a:lnTo>
                    <a:lnTo>
                      <a:pt x="471677" y="364998"/>
                    </a:lnTo>
                    <a:lnTo>
                      <a:pt x="442340" y="366903"/>
                    </a:lnTo>
                    <a:lnTo>
                      <a:pt x="412242" y="366903"/>
                    </a:lnTo>
                    <a:lnTo>
                      <a:pt x="381381" y="365506"/>
                    </a:lnTo>
                    <a:lnTo>
                      <a:pt x="350647" y="362204"/>
                    </a:lnTo>
                    <a:lnTo>
                      <a:pt x="288163" y="350901"/>
                    </a:lnTo>
                    <a:lnTo>
                      <a:pt x="257301" y="342900"/>
                    </a:lnTo>
                    <a:lnTo>
                      <a:pt x="227330" y="333375"/>
                    </a:lnTo>
                    <a:lnTo>
                      <a:pt x="197865" y="322453"/>
                    </a:lnTo>
                    <a:lnTo>
                      <a:pt x="169290" y="310007"/>
                    </a:lnTo>
                    <a:lnTo>
                      <a:pt x="141986" y="296545"/>
                    </a:lnTo>
                    <a:lnTo>
                      <a:pt x="116713" y="281686"/>
                    </a:lnTo>
                    <a:lnTo>
                      <a:pt x="92710" y="265557"/>
                    </a:lnTo>
                    <a:close/>
                  </a:path>
                </a:pathLst>
              </a:custGeom>
              <a:solidFill>
                <a:srgbClr val="CCCCCC"/>
              </a:solidFill>
              <a:ln w="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2072972" y="3323082"/>
                <a:ext cx="629794" cy="350521"/>
              </a:xfrm>
              <a:custGeom>
                <a:avLst/>
                <a:gdLst/>
                <a:ahLst/>
                <a:cxnLst/>
                <a:rect l="0" t="0" r="0" b="0"/>
                <a:pathLst>
                  <a:path w="629794" h="350521">
                    <a:moveTo>
                      <a:pt x="68453" y="236855"/>
                    </a:moveTo>
                    <a:lnTo>
                      <a:pt x="49657" y="219710"/>
                    </a:lnTo>
                    <a:lnTo>
                      <a:pt x="34035" y="202565"/>
                    </a:lnTo>
                    <a:lnTo>
                      <a:pt x="21335" y="185420"/>
                    </a:lnTo>
                    <a:lnTo>
                      <a:pt x="11557" y="168275"/>
                    </a:lnTo>
                    <a:lnTo>
                      <a:pt x="4698" y="151257"/>
                    </a:lnTo>
                    <a:lnTo>
                      <a:pt x="1016" y="134493"/>
                    </a:lnTo>
                    <a:lnTo>
                      <a:pt x="0" y="118364"/>
                    </a:lnTo>
                    <a:lnTo>
                      <a:pt x="2032" y="102743"/>
                    </a:lnTo>
                    <a:lnTo>
                      <a:pt x="6858" y="87757"/>
                    </a:lnTo>
                    <a:lnTo>
                      <a:pt x="14478" y="73533"/>
                    </a:lnTo>
                    <a:lnTo>
                      <a:pt x="25019" y="60071"/>
                    </a:lnTo>
                    <a:lnTo>
                      <a:pt x="38354" y="48006"/>
                    </a:lnTo>
                    <a:lnTo>
                      <a:pt x="54356" y="36830"/>
                    </a:lnTo>
                    <a:lnTo>
                      <a:pt x="73152" y="26543"/>
                    </a:lnTo>
                    <a:lnTo>
                      <a:pt x="94615" y="18161"/>
                    </a:lnTo>
                    <a:lnTo>
                      <a:pt x="118872" y="10795"/>
                    </a:lnTo>
                    <a:lnTo>
                      <a:pt x="145034" y="5461"/>
                    </a:lnTo>
                    <a:lnTo>
                      <a:pt x="172593" y="1778"/>
                    </a:lnTo>
                    <a:lnTo>
                      <a:pt x="200914" y="0"/>
                    </a:lnTo>
                    <a:lnTo>
                      <a:pt x="230251" y="0"/>
                    </a:lnTo>
                    <a:lnTo>
                      <a:pt x="259969" y="1397"/>
                    </a:lnTo>
                    <a:lnTo>
                      <a:pt x="289941" y="4318"/>
                    </a:lnTo>
                    <a:lnTo>
                      <a:pt x="350647" y="15240"/>
                    </a:lnTo>
                    <a:lnTo>
                      <a:pt x="380365" y="22860"/>
                    </a:lnTo>
                    <a:lnTo>
                      <a:pt x="409702" y="32004"/>
                    </a:lnTo>
                    <a:lnTo>
                      <a:pt x="437896" y="42545"/>
                    </a:lnTo>
                    <a:lnTo>
                      <a:pt x="465582" y="54229"/>
                    </a:lnTo>
                    <a:lnTo>
                      <a:pt x="491997" y="67310"/>
                    </a:lnTo>
                    <a:lnTo>
                      <a:pt x="516635" y="81661"/>
                    </a:lnTo>
                    <a:lnTo>
                      <a:pt x="539877" y="96901"/>
                    </a:lnTo>
                    <a:lnTo>
                      <a:pt x="561340" y="113284"/>
                    </a:lnTo>
                    <a:lnTo>
                      <a:pt x="580135" y="130429"/>
                    </a:lnTo>
                    <a:lnTo>
                      <a:pt x="595757" y="147828"/>
                    </a:lnTo>
                    <a:lnTo>
                      <a:pt x="608838" y="164973"/>
                    </a:lnTo>
                    <a:lnTo>
                      <a:pt x="618235" y="182118"/>
                    </a:lnTo>
                    <a:lnTo>
                      <a:pt x="625094" y="199263"/>
                    </a:lnTo>
                    <a:lnTo>
                      <a:pt x="629031" y="215646"/>
                    </a:lnTo>
                    <a:lnTo>
                      <a:pt x="629793" y="232156"/>
                    </a:lnTo>
                    <a:lnTo>
                      <a:pt x="628015" y="247777"/>
                    </a:lnTo>
                    <a:lnTo>
                      <a:pt x="623316" y="262636"/>
                    </a:lnTo>
                    <a:lnTo>
                      <a:pt x="615315" y="276860"/>
                    </a:lnTo>
                    <a:lnTo>
                      <a:pt x="604773" y="290068"/>
                    </a:lnTo>
                    <a:lnTo>
                      <a:pt x="591693" y="302387"/>
                    </a:lnTo>
                    <a:lnTo>
                      <a:pt x="575818" y="313690"/>
                    </a:lnTo>
                    <a:lnTo>
                      <a:pt x="556895" y="323469"/>
                    </a:lnTo>
                    <a:lnTo>
                      <a:pt x="535432" y="332232"/>
                    </a:lnTo>
                    <a:lnTo>
                      <a:pt x="511175" y="339217"/>
                    </a:lnTo>
                    <a:lnTo>
                      <a:pt x="485140" y="344678"/>
                    </a:lnTo>
                    <a:lnTo>
                      <a:pt x="457581" y="348234"/>
                    </a:lnTo>
                    <a:lnTo>
                      <a:pt x="428879" y="350520"/>
                    </a:lnTo>
                    <a:lnTo>
                      <a:pt x="399922" y="350520"/>
                    </a:lnTo>
                    <a:lnTo>
                      <a:pt x="370205" y="349123"/>
                    </a:lnTo>
                    <a:lnTo>
                      <a:pt x="340106" y="345821"/>
                    </a:lnTo>
                    <a:lnTo>
                      <a:pt x="279527" y="334772"/>
                    </a:lnTo>
                    <a:lnTo>
                      <a:pt x="249809" y="327152"/>
                    </a:lnTo>
                    <a:lnTo>
                      <a:pt x="220472" y="318135"/>
                    </a:lnTo>
                    <a:lnTo>
                      <a:pt x="191770" y="307848"/>
                    </a:lnTo>
                    <a:lnTo>
                      <a:pt x="164210" y="295783"/>
                    </a:lnTo>
                    <a:lnTo>
                      <a:pt x="138176" y="283083"/>
                    </a:lnTo>
                    <a:lnTo>
                      <a:pt x="113030" y="268859"/>
                    </a:lnTo>
                    <a:lnTo>
                      <a:pt x="89916" y="253238"/>
                    </a:lnTo>
                    <a:close/>
                  </a:path>
                </a:pathLst>
              </a:custGeom>
              <a:solidFill>
                <a:srgbClr val="C0C0C0"/>
              </a:solidFill>
              <a:ln w="0" cap="flat" cmpd="sng" algn="ctr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2082751" y="3331083"/>
                <a:ext cx="610236" cy="334138"/>
              </a:xfrm>
              <a:custGeom>
                <a:avLst/>
                <a:gdLst/>
                <a:ahLst/>
                <a:cxnLst/>
                <a:rect l="0" t="0" r="0" b="0"/>
                <a:pathLst>
                  <a:path w="610236" h="334138">
                    <a:moveTo>
                      <a:pt x="48260" y="209804"/>
                    </a:moveTo>
                    <a:lnTo>
                      <a:pt x="33019" y="193040"/>
                    </a:lnTo>
                    <a:lnTo>
                      <a:pt x="20574" y="176657"/>
                    </a:lnTo>
                    <a:lnTo>
                      <a:pt x="11176" y="160274"/>
                    </a:lnTo>
                    <a:lnTo>
                      <a:pt x="4699" y="144272"/>
                    </a:lnTo>
                    <a:lnTo>
                      <a:pt x="1016" y="128524"/>
                    </a:lnTo>
                    <a:lnTo>
                      <a:pt x="0" y="112903"/>
                    </a:lnTo>
                    <a:lnTo>
                      <a:pt x="2159" y="98044"/>
                    </a:lnTo>
                    <a:lnTo>
                      <a:pt x="6857" y="83693"/>
                    </a:lnTo>
                    <a:lnTo>
                      <a:pt x="14097" y="70358"/>
                    </a:lnTo>
                    <a:lnTo>
                      <a:pt x="24256" y="57531"/>
                    </a:lnTo>
                    <a:lnTo>
                      <a:pt x="37338" y="45847"/>
                    </a:lnTo>
                    <a:lnTo>
                      <a:pt x="52578" y="35306"/>
                    </a:lnTo>
                    <a:lnTo>
                      <a:pt x="71119" y="25527"/>
                    </a:lnTo>
                    <a:lnTo>
                      <a:pt x="91693" y="17526"/>
                    </a:lnTo>
                    <a:lnTo>
                      <a:pt x="115316" y="10541"/>
                    </a:lnTo>
                    <a:lnTo>
                      <a:pt x="140589" y="5461"/>
                    </a:lnTo>
                    <a:lnTo>
                      <a:pt x="167131" y="1778"/>
                    </a:lnTo>
                    <a:lnTo>
                      <a:pt x="194691" y="0"/>
                    </a:lnTo>
                    <a:lnTo>
                      <a:pt x="222885" y="0"/>
                    </a:lnTo>
                    <a:lnTo>
                      <a:pt x="280924" y="4318"/>
                    </a:lnTo>
                    <a:lnTo>
                      <a:pt x="339725" y="14859"/>
                    </a:lnTo>
                    <a:lnTo>
                      <a:pt x="396621" y="30861"/>
                    </a:lnTo>
                    <a:lnTo>
                      <a:pt x="424561" y="40767"/>
                    </a:lnTo>
                    <a:lnTo>
                      <a:pt x="451104" y="52070"/>
                    </a:lnTo>
                    <a:lnTo>
                      <a:pt x="476377" y="64389"/>
                    </a:lnTo>
                    <a:lnTo>
                      <a:pt x="500634" y="77978"/>
                    </a:lnTo>
                    <a:lnTo>
                      <a:pt x="523240" y="92456"/>
                    </a:lnTo>
                    <a:lnTo>
                      <a:pt x="543814" y="108204"/>
                    </a:lnTo>
                    <a:lnTo>
                      <a:pt x="561975" y="124587"/>
                    </a:lnTo>
                    <a:lnTo>
                      <a:pt x="577215" y="140970"/>
                    </a:lnTo>
                    <a:lnTo>
                      <a:pt x="589534" y="157353"/>
                    </a:lnTo>
                    <a:lnTo>
                      <a:pt x="599059" y="173736"/>
                    </a:lnTo>
                    <a:lnTo>
                      <a:pt x="605536" y="190119"/>
                    </a:lnTo>
                    <a:lnTo>
                      <a:pt x="609473" y="205867"/>
                    </a:lnTo>
                    <a:lnTo>
                      <a:pt x="610235" y="221107"/>
                    </a:lnTo>
                    <a:lnTo>
                      <a:pt x="608456" y="236093"/>
                    </a:lnTo>
                    <a:lnTo>
                      <a:pt x="603757" y="250571"/>
                    </a:lnTo>
                    <a:lnTo>
                      <a:pt x="596011" y="264160"/>
                    </a:lnTo>
                    <a:lnTo>
                      <a:pt x="585978" y="276987"/>
                    </a:lnTo>
                    <a:lnTo>
                      <a:pt x="573151" y="288671"/>
                    </a:lnTo>
                    <a:lnTo>
                      <a:pt x="557656" y="299085"/>
                    </a:lnTo>
                    <a:lnTo>
                      <a:pt x="539496" y="308610"/>
                    </a:lnTo>
                    <a:lnTo>
                      <a:pt x="518794" y="316992"/>
                    </a:lnTo>
                    <a:lnTo>
                      <a:pt x="495300" y="323469"/>
                    </a:lnTo>
                    <a:lnTo>
                      <a:pt x="469900" y="329057"/>
                    </a:lnTo>
                    <a:lnTo>
                      <a:pt x="443356" y="332232"/>
                    </a:lnTo>
                    <a:lnTo>
                      <a:pt x="415798" y="334137"/>
                    </a:lnTo>
                    <a:lnTo>
                      <a:pt x="387604" y="334137"/>
                    </a:lnTo>
                    <a:lnTo>
                      <a:pt x="329184" y="329819"/>
                    </a:lnTo>
                    <a:lnTo>
                      <a:pt x="270764" y="319532"/>
                    </a:lnTo>
                    <a:lnTo>
                      <a:pt x="213487" y="303403"/>
                    </a:lnTo>
                    <a:lnTo>
                      <a:pt x="186055" y="293624"/>
                    </a:lnTo>
                    <a:lnTo>
                      <a:pt x="159131" y="282321"/>
                    </a:lnTo>
                    <a:lnTo>
                      <a:pt x="133731" y="270002"/>
                    </a:lnTo>
                    <a:lnTo>
                      <a:pt x="109855" y="256540"/>
                    </a:lnTo>
                    <a:lnTo>
                      <a:pt x="87376" y="241554"/>
                    </a:lnTo>
                    <a:lnTo>
                      <a:pt x="66675" y="225806"/>
                    </a:lnTo>
                    <a:close/>
                  </a:path>
                </a:pathLst>
              </a:custGeom>
              <a:solidFill>
                <a:srgbClr val="B2B2B2"/>
              </a:solidFill>
              <a:ln w="0" cap="flat" cmpd="sng" algn="ctr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1515315" y="1543939"/>
                <a:ext cx="2332864" cy="2007617"/>
              </a:xfrm>
              <a:custGeom>
                <a:avLst/>
                <a:gdLst/>
                <a:ahLst/>
                <a:cxnLst/>
                <a:rect l="0" t="0" r="0" b="0"/>
                <a:pathLst>
                  <a:path w="2332864" h="2007617">
                    <a:moveTo>
                      <a:pt x="1754504" y="642493"/>
                    </a:moveTo>
                    <a:lnTo>
                      <a:pt x="1786509" y="627634"/>
                    </a:lnTo>
                    <a:lnTo>
                      <a:pt x="1817242" y="613664"/>
                    </a:lnTo>
                    <a:lnTo>
                      <a:pt x="1847342" y="600964"/>
                    </a:lnTo>
                    <a:lnTo>
                      <a:pt x="1875917" y="589280"/>
                    </a:lnTo>
                    <a:lnTo>
                      <a:pt x="1903857" y="578739"/>
                    </a:lnTo>
                    <a:lnTo>
                      <a:pt x="1930780" y="569722"/>
                    </a:lnTo>
                    <a:lnTo>
                      <a:pt x="1956435" y="561213"/>
                    </a:lnTo>
                    <a:lnTo>
                      <a:pt x="1981073" y="553974"/>
                    </a:lnTo>
                    <a:lnTo>
                      <a:pt x="2005076" y="547751"/>
                    </a:lnTo>
                    <a:lnTo>
                      <a:pt x="2049779" y="537972"/>
                    </a:lnTo>
                    <a:lnTo>
                      <a:pt x="2089912" y="532003"/>
                    </a:lnTo>
                    <a:lnTo>
                      <a:pt x="2126234" y="529590"/>
                    </a:lnTo>
                    <a:lnTo>
                      <a:pt x="2158365" y="530606"/>
                    </a:lnTo>
                    <a:lnTo>
                      <a:pt x="2187067" y="534670"/>
                    </a:lnTo>
                    <a:lnTo>
                      <a:pt x="2211324" y="541655"/>
                    </a:lnTo>
                    <a:lnTo>
                      <a:pt x="2232152" y="551053"/>
                    </a:lnTo>
                    <a:lnTo>
                      <a:pt x="2248789" y="563372"/>
                    </a:lnTo>
                    <a:lnTo>
                      <a:pt x="2261489" y="577723"/>
                    </a:lnTo>
                    <a:lnTo>
                      <a:pt x="2270125" y="594487"/>
                    </a:lnTo>
                    <a:lnTo>
                      <a:pt x="2275586" y="612648"/>
                    </a:lnTo>
                    <a:lnTo>
                      <a:pt x="2276729" y="632714"/>
                    </a:lnTo>
                    <a:lnTo>
                      <a:pt x="2274062" y="654558"/>
                    </a:lnTo>
                    <a:lnTo>
                      <a:pt x="2267966" y="677164"/>
                    </a:lnTo>
                    <a:lnTo>
                      <a:pt x="2258187" y="701167"/>
                    </a:lnTo>
                    <a:lnTo>
                      <a:pt x="2244343" y="725932"/>
                    </a:lnTo>
                    <a:lnTo>
                      <a:pt x="2226945" y="751459"/>
                    </a:lnTo>
                    <a:lnTo>
                      <a:pt x="2206243" y="777748"/>
                    </a:lnTo>
                    <a:lnTo>
                      <a:pt x="2181605" y="803910"/>
                    </a:lnTo>
                    <a:lnTo>
                      <a:pt x="2153412" y="830199"/>
                    </a:lnTo>
                    <a:lnTo>
                      <a:pt x="2121916" y="856361"/>
                    </a:lnTo>
                    <a:lnTo>
                      <a:pt x="2086229" y="882396"/>
                    </a:lnTo>
                    <a:lnTo>
                      <a:pt x="2047493" y="907415"/>
                    </a:lnTo>
                    <a:lnTo>
                      <a:pt x="2005457" y="932180"/>
                    </a:lnTo>
                    <a:lnTo>
                      <a:pt x="1959737" y="955548"/>
                    </a:lnTo>
                    <a:lnTo>
                      <a:pt x="1910461" y="978154"/>
                    </a:lnTo>
                    <a:lnTo>
                      <a:pt x="1857883" y="999236"/>
                    </a:lnTo>
                    <a:lnTo>
                      <a:pt x="1910842" y="981075"/>
                    </a:lnTo>
                    <a:lnTo>
                      <a:pt x="1960879" y="966470"/>
                    </a:lnTo>
                    <a:lnTo>
                      <a:pt x="2008378" y="955929"/>
                    </a:lnTo>
                    <a:lnTo>
                      <a:pt x="2052954" y="948944"/>
                    </a:lnTo>
                    <a:lnTo>
                      <a:pt x="2094229" y="945261"/>
                    </a:lnTo>
                    <a:lnTo>
                      <a:pt x="2132711" y="944626"/>
                    </a:lnTo>
                    <a:lnTo>
                      <a:pt x="2167890" y="947547"/>
                    </a:lnTo>
                    <a:lnTo>
                      <a:pt x="2200148" y="953008"/>
                    </a:lnTo>
                    <a:lnTo>
                      <a:pt x="2228850" y="961390"/>
                    </a:lnTo>
                    <a:lnTo>
                      <a:pt x="2254123" y="972312"/>
                    </a:lnTo>
                    <a:lnTo>
                      <a:pt x="2276348" y="985393"/>
                    </a:lnTo>
                    <a:lnTo>
                      <a:pt x="2294890" y="1001141"/>
                    </a:lnTo>
                    <a:lnTo>
                      <a:pt x="2310003" y="1018540"/>
                    </a:lnTo>
                    <a:lnTo>
                      <a:pt x="2321179" y="1038225"/>
                    </a:lnTo>
                    <a:lnTo>
                      <a:pt x="2328926" y="1059307"/>
                    </a:lnTo>
                    <a:lnTo>
                      <a:pt x="2332863" y="1082040"/>
                    </a:lnTo>
                    <a:lnTo>
                      <a:pt x="2332863" y="1106043"/>
                    </a:lnTo>
                    <a:lnTo>
                      <a:pt x="2328926" y="1131570"/>
                    </a:lnTo>
                    <a:lnTo>
                      <a:pt x="2320925" y="1157732"/>
                    </a:lnTo>
                    <a:lnTo>
                      <a:pt x="2308987" y="1185037"/>
                    </a:lnTo>
                    <a:lnTo>
                      <a:pt x="2292604" y="1212850"/>
                    </a:lnTo>
                    <a:lnTo>
                      <a:pt x="2272284" y="1241171"/>
                    </a:lnTo>
                    <a:lnTo>
                      <a:pt x="2247646" y="1270000"/>
                    </a:lnTo>
                    <a:lnTo>
                      <a:pt x="2218690" y="1299083"/>
                    </a:lnTo>
                    <a:lnTo>
                      <a:pt x="2185289" y="1327912"/>
                    </a:lnTo>
                    <a:lnTo>
                      <a:pt x="2147189" y="1357122"/>
                    </a:lnTo>
                    <a:lnTo>
                      <a:pt x="2104390" y="1385570"/>
                    </a:lnTo>
                    <a:lnTo>
                      <a:pt x="2057273" y="1413256"/>
                    </a:lnTo>
                    <a:lnTo>
                      <a:pt x="2005457" y="1440561"/>
                    </a:lnTo>
                    <a:lnTo>
                      <a:pt x="1948561" y="1467231"/>
                    </a:lnTo>
                    <a:lnTo>
                      <a:pt x="1886966" y="1492631"/>
                    </a:lnTo>
                    <a:lnTo>
                      <a:pt x="1820164" y="1517142"/>
                    </a:lnTo>
                    <a:lnTo>
                      <a:pt x="1848485" y="1522476"/>
                    </a:lnTo>
                    <a:lnTo>
                      <a:pt x="1874520" y="1529080"/>
                    </a:lnTo>
                    <a:lnTo>
                      <a:pt x="1899158" y="1536446"/>
                    </a:lnTo>
                    <a:lnTo>
                      <a:pt x="1922017" y="1544447"/>
                    </a:lnTo>
                    <a:lnTo>
                      <a:pt x="1943480" y="1553210"/>
                    </a:lnTo>
                    <a:lnTo>
                      <a:pt x="1963039" y="1562608"/>
                    </a:lnTo>
                    <a:lnTo>
                      <a:pt x="1981073" y="1572514"/>
                    </a:lnTo>
                    <a:lnTo>
                      <a:pt x="1997455" y="1583309"/>
                    </a:lnTo>
                    <a:lnTo>
                      <a:pt x="2012696" y="1594739"/>
                    </a:lnTo>
                    <a:lnTo>
                      <a:pt x="2026158" y="1606423"/>
                    </a:lnTo>
                    <a:lnTo>
                      <a:pt x="2049272" y="1631188"/>
                    </a:lnTo>
                    <a:lnTo>
                      <a:pt x="2066671" y="1657731"/>
                    </a:lnTo>
                    <a:lnTo>
                      <a:pt x="2079117" y="1685036"/>
                    </a:lnTo>
                    <a:lnTo>
                      <a:pt x="2086610" y="1713484"/>
                    </a:lnTo>
                    <a:lnTo>
                      <a:pt x="2089530" y="1742694"/>
                    </a:lnTo>
                    <a:lnTo>
                      <a:pt x="2088134" y="1771777"/>
                    </a:lnTo>
                    <a:lnTo>
                      <a:pt x="2083054" y="1800606"/>
                    </a:lnTo>
                    <a:lnTo>
                      <a:pt x="2074037" y="1829054"/>
                    </a:lnTo>
                    <a:lnTo>
                      <a:pt x="2061337" y="1856359"/>
                    </a:lnTo>
                    <a:lnTo>
                      <a:pt x="2045716" y="1882521"/>
                    </a:lnTo>
                    <a:lnTo>
                      <a:pt x="2027174" y="1907286"/>
                    </a:lnTo>
                    <a:lnTo>
                      <a:pt x="2006218" y="1930400"/>
                    </a:lnTo>
                    <a:lnTo>
                      <a:pt x="1982978" y="1950720"/>
                    </a:lnTo>
                    <a:lnTo>
                      <a:pt x="1957578" y="1968500"/>
                    </a:lnTo>
                    <a:lnTo>
                      <a:pt x="1930400" y="1983486"/>
                    </a:lnTo>
                    <a:lnTo>
                      <a:pt x="1901825" y="1995551"/>
                    </a:lnTo>
                    <a:lnTo>
                      <a:pt x="1872361" y="2003552"/>
                    </a:lnTo>
                    <a:lnTo>
                      <a:pt x="1841500" y="2007616"/>
                    </a:lnTo>
                    <a:lnTo>
                      <a:pt x="1810766" y="2007235"/>
                    </a:lnTo>
                    <a:lnTo>
                      <a:pt x="1779142" y="2002536"/>
                    </a:lnTo>
                    <a:lnTo>
                      <a:pt x="1747647" y="1992630"/>
                    </a:lnTo>
                    <a:lnTo>
                      <a:pt x="1716786" y="1977263"/>
                    </a:lnTo>
                    <a:lnTo>
                      <a:pt x="1686052" y="1956181"/>
                    </a:lnTo>
                    <a:lnTo>
                      <a:pt x="1656334" y="1929257"/>
                    </a:lnTo>
                    <a:lnTo>
                      <a:pt x="1627632" y="1895983"/>
                    </a:lnTo>
                    <a:lnTo>
                      <a:pt x="1613916" y="1876806"/>
                    </a:lnTo>
                    <a:lnTo>
                      <a:pt x="1600454" y="1855597"/>
                    </a:lnTo>
                    <a:lnTo>
                      <a:pt x="1587754" y="1832991"/>
                    </a:lnTo>
                    <a:lnTo>
                      <a:pt x="1575054" y="1808607"/>
                    </a:lnTo>
                    <a:lnTo>
                      <a:pt x="1540637" y="1827530"/>
                    </a:lnTo>
                    <a:lnTo>
                      <a:pt x="1504315" y="1842770"/>
                    </a:lnTo>
                    <a:lnTo>
                      <a:pt x="1466596" y="1855216"/>
                    </a:lnTo>
                    <a:lnTo>
                      <a:pt x="1427479" y="1864741"/>
                    </a:lnTo>
                    <a:lnTo>
                      <a:pt x="1387221" y="1870837"/>
                    </a:lnTo>
                    <a:lnTo>
                      <a:pt x="1345818" y="1874139"/>
                    </a:lnTo>
                    <a:lnTo>
                      <a:pt x="1303782" y="1874901"/>
                    </a:lnTo>
                    <a:lnTo>
                      <a:pt x="1261364" y="1873123"/>
                    </a:lnTo>
                    <a:lnTo>
                      <a:pt x="1218184" y="1868805"/>
                    </a:lnTo>
                    <a:lnTo>
                      <a:pt x="1175130" y="1862201"/>
                    </a:lnTo>
                    <a:lnTo>
                      <a:pt x="1131570" y="1853057"/>
                    </a:lnTo>
                    <a:lnTo>
                      <a:pt x="1088009" y="1842135"/>
                    </a:lnTo>
                    <a:lnTo>
                      <a:pt x="1044829" y="1829435"/>
                    </a:lnTo>
                    <a:lnTo>
                      <a:pt x="1002538" y="1814703"/>
                    </a:lnTo>
                    <a:lnTo>
                      <a:pt x="960501" y="1798320"/>
                    </a:lnTo>
                    <a:lnTo>
                      <a:pt x="919479" y="1780540"/>
                    </a:lnTo>
                    <a:lnTo>
                      <a:pt x="879221" y="1760855"/>
                    </a:lnTo>
                    <a:lnTo>
                      <a:pt x="840104" y="1740408"/>
                    </a:lnTo>
                    <a:lnTo>
                      <a:pt x="802386" y="1718691"/>
                    </a:lnTo>
                    <a:lnTo>
                      <a:pt x="766064" y="1695577"/>
                    </a:lnTo>
                    <a:lnTo>
                      <a:pt x="731647" y="1671574"/>
                    </a:lnTo>
                    <a:lnTo>
                      <a:pt x="699008" y="1647190"/>
                    </a:lnTo>
                    <a:lnTo>
                      <a:pt x="668528" y="1621663"/>
                    </a:lnTo>
                    <a:lnTo>
                      <a:pt x="640334" y="1596136"/>
                    </a:lnTo>
                    <a:lnTo>
                      <a:pt x="614553" y="1569974"/>
                    </a:lnTo>
                    <a:lnTo>
                      <a:pt x="591312" y="1543304"/>
                    </a:lnTo>
                    <a:lnTo>
                      <a:pt x="570738" y="1516761"/>
                    </a:lnTo>
                    <a:lnTo>
                      <a:pt x="552958" y="1489710"/>
                    </a:lnTo>
                    <a:lnTo>
                      <a:pt x="538734" y="1463548"/>
                    </a:lnTo>
                    <a:lnTo>
                      <a:pt x="527558" y="1436878"/>
                    </a:lnTo>
                    <a:lnTo>
                      <a:pt x="519938" y="1411097"/>
                    </a:lnTo>
                    <a:lnTo>
                      <a:pt x="515874" y="1385570"/>
                    </a:lnTo>
                    <a:lnTo>
                      <a:pt x="472059" y="1405636"/>
                    </a:lnTo>
                    <a:lnTo>
                      <a:pt x="430657" y="1420114"/>
                    </a:lnTo>
                    <a:lnTo>
                      <a:pt x="391922" y="1430401"/>
                    </a:lnTo>
                    <a:lnTo>
                      <a:pt x="355981" y="1435481"/>
                    </a:lnTo>
                    <a:lnTo>
                      <a:pt x="321945" y="1436497"/>
                    </a:lnTo>
                    <a:lnTo>
                      <a:pt x="290703" y="1433576"/>
                    </a:lnTo>
                    <a:lnTo>
                      <a:pt x="261747" y="1426718"/>
                    </a:lnTo>
                    <a:lnTo>
                      <a:pt x="235331" y="1416431"/>
                    </a:lnTo>
                    <a:lnTo>
                      <a:pt x="211074" y="1403350"/>
                    </a:lnTo>
                    <a:lnTo>
                      <a:pt x="188849" y="1386967"/>
                    </a:lnTo>
                    <a:lnTo>
                      <a:pt x="169291" y="1368044"/>
                    </a:lnTo>
                    <a:lnTo>
                      <a:pt x="151892" y="1346835"/>
                    </a:lnTo>
                    <a:lnTo>
                      <a:pt x="136652" y="1323594"/>
                    </a:lnTo>
                    <a:lnTo>
                      <a:pt x="123571" y="1298448"/>
                    </a:lnTo>
                    <a:lnTo>
                      <a:pt x="112649" y="1271905"/>
                    </a:lnTo>
                    <a:lnTo>
                      <a:pt x="104013" y="1244219"/>
                    </a:lnTo>
                    <a:lnTo>
                      <a:pt x="97155" y="1215390"/>
                    </a:lnTo>
                    <a:lnTo>
                      <a:pt x="92710" y="1186180"/>
                    </a:lnTo>
                    <a:lnTo>
                      <a:pt x="90170" y="1156335"/>
                    </a:lnTo>
                    <a:lnTo>
                      <a:pt x="89407" y="1126871"/>
                    </a:lnTo>
                    <a:lnTo>
                      <a:pt x="91059" y="1096899"/>
                    </a:lnTo>
                    <a:lnTo>
                      <a:pt x="94488" y="1068070"/>
                    </a:lnTo>
                    <a:lnTo>
                      <a:pt x="99695" y="1039622"/>
                    </a:lnTo>
                    <a:lnTo>
                      <a:pt x="106934" y="1012444"/>
                    </a:lnTo>
                    <a:lnTo>
                      <a:pt x="115951" y="986536"/>
                    </a:lnTo>
                    <a:lnTo>
                      <a:pt x="127254" y="962025"/>
                    </a:lnTo>
                    <a:lnTo>
                      <a:pt x="139954" y="939927"/>
                    </a:lnTo>
                    <a:lnTo>
                      <a:pt x="154432" y="919480"/>
                    </a:lnTo>
                    <a:lnTo>
                      <a:pt x="170688" y="901954"/>
                    </a:lnTo>
                    <a:lnTo>
                      <a:pt x="188468" y="886714"/>
                    </a:lnTo>
                    <a:lnTo>
                      <a:pt x="208026" y="874649"/>
                    </a:lnTo>
                    <a:lnTo>
                      <a:pt x="229489" y="865886"/>
                    </a:lnTo>
                    <a:lnTo>
                      <a:pt x="209423" y="867410"/>
                    </a:lnTo>
                    <a:lnTo>
                      <a:pt x="190627" y="867410"/>
                    </a:lnTo>
                    <a:lnTo>
                      <a:pt x="155829" y="864362"/>
                    </a:lnTo>
                    <a:lnTo>
                      <a:pt x="124714" y="857885"/>
                    </a:lnTo>
                    <a:lnTo>
                      <a:pt x="97536" y="847725"/>
                    </a:lnTo>
                    <a:lnTo>
                      <a:pt x="73532" y="834263"/>
                    </a:lnTo>
                    <a:lnTo>
                      <a:pt x="53213" y="817880"/>
                    </a:lnTo>
                    <a:lnTo>
                      <a:pt x="36195" y="799211"/>
                    </a:lnTo>
                    <a:lnTo>
                      <a:pt x="22732" y="778129"/>
                    </a:lnTo>
                    <a:lnTo>
                      <a:pt x="12192" y="755396"/>
                    </a:lnTo>
                    <a:lnTo>
                      <a:pt x="5080" y="730631"/>
                    </a:lnTo>
                    <a:lnTo>
                      <a:pt x="1016" y="705231"/>
                    </a:lnTo>
                    <a:lnTo>
                      <a:pt x="0" y="678561"/>
                    </a:lnTo>
                    <a:lnTo>
                      <a:pt x="1397" y="651256"/>
                    </a:lnTo>
                    <a:lnTo>
                      <a:pt x="6096" y="623570"/>
                    </a:lnTo>
                    <a:lnTo>
                      <a:pt x="13335" y="595884"/>
                    </a:lnTo>
                    <a:lnTo>
                      <a:pt x="23114" y="568452"/>
                    </a:lnTo>
                    <a:lnTo>
                      <a:pt x="35432" y="542290"/>
                    </a:lnTo>
                    <a:lnTo>
                      <a:pt x="50292" y="516382"/>
                    </a:lnTo>
                    <a:lnTo>
                      <a:pt x="67437" y="492379"/>
                    </a:lnTo>
                    <a:lnTo>
                      <a:pt x="86995" y="469392"/>
                    </a:lnTo>
                    <a:lnTo>
                      <a:pt x="108331" y="449072"/>
                    </a:lnTo>
                    <a:lnTo>
                      <a:pt x="131953" y="430403"/>
                    </a:lnTo>
                    <a:lnTo>
                      <a:pt x="157734" y="414401"/>
                    </a:lnTo>
                    <a:lnTo>
                      <a:pt x="185166" y="401320"/>
                    </a:lnTo>
                    <a:lnTo>
                      <a:pt x="214503" y="391795"/>
                    </a:lnTo>
                    <a:lnTo>
                      <a:pt x="245745" y="385191"/>
                    </a:lnTo>
                    <a:lnTo>
                      <a:pt x="278511" y="383159"/>
                    </a:lnTo>
                    <a:lnTo>
                      <a:pt x="312547" y="384937"/>
                    </a:lnTo>
                    <a:lnTo>
                      <a:pt x="348361" y="391160"/>
                    </a:lnTo>
                    <a:lnTo>
                      <a:pt x="385445" y="401955"/>
                    </a:lnTo>
                    <a:lnTo>
                      <a:pt x="423799" y="418338"/>
                    </a:lnTo>
                    <a:lnTo>
                      <a:pt x="463296" y="439928"/>
                    </a:lnTo>
                    <a:lnTo>
                      <a:pt x="458216" y="404622"/>
                    </a:lnTo>
                    <a:lnTo>
                      <a:pt x="455803" y="370332"/>
                    </a:lnTo>
                    <a:lnTo>
                      <a:pt x="455041" y="336804"/>
                    </a:lnTo>
                    <a:lnTo>
                      <a:pt x="456818" y="304292"/>
                    </a:lnTo>
                    <a:lnTo>
                      <a:pt x="460883" y="273812"/>
                    </a:lnTo>
                    <a:lnTo>
                      <a:pt x="466598" y="243840"/>
                    </a:lnTo>
                    <a:lnTo>
                      <a:pt x="474217" y="216154"/>
                    </a:lnTo>
                    <a:lnTo>
                      <a:pt x="483997" y="189611"/>
                    </a:lnTo>
                    <a:lnTo>
                      <a:pt x="494918" y="164846"/>
                    </a:lnTo>
                    <a:lnTo>
                      <a:pt x="507492" y="142113"/>
                    </a:lnTo>
                    <a:lnTo>
                      <a:pt x="521716" y="121412"/>
                    </a:lnTo>
                    <a:lnTo>
                      <a:pt x="537337" y="102489"/>
                    </a:lnTo>
                    <a:lnTo>
                      <a:pt x="553974" y="86106"/>
                    </a:lnTo>
                    <a:lnTo>
                      <a:pt x="572135" y="71882"/>
                    </a:lnTo>
                    <a:lnTo>
                      <a:pt x="591058" y="59817"/>
                    </a:lnTo>
                    <a:lnTo>
                      <a:pt x="610870" y="50800"/>
                    </a:lnTo>
                    <a:lnTo>
                      <a:pt x="631190" y="44196"/>
                    </a:lnTo>
                    <a:lnTo>
                      <a:pt x="652653" y="40513"/>
                    </a:lnTo>
                    <a:lnTo>
                      <a:pt x="674751" y="39497"/>
                    </a:lnTo>
                    <a:lnTo>
                      <a:pt x="697229" y="41656"/>
                    </a:lnTo>
                    <a:lnTo>
                      <a:pt x="720090" y="46736"/>
                    </a:lnTo>
                    <a:lnTo>
                      <a:pt x="743204" y="55499"/>
                    </a:lnTo>
                    <a:lnTo>
                      <a:pt x="766445" y="67183"/>
                    </a:lnTo>
                    <a:lnTo>
                      <a:pt x="789940" y="82423"/>
                    </a:lnTo>
                    <a:lnTo>
                      <a:pt x="813180" y="101346"/>
                    </a:lnTo>
                    <a:lnTo>
                      <a:pt x="836422" y="123952"/>
                    </a:lnTo>
                    <a:lnTo>
                      <a:pt x="859663" y="150241"/>
                    </a:lnTo>
                    <a:lnTo>
                      <a:pt x="882142" y="180467"/>
                    </a:lnTo>
                    <a:lnTo>
                      <a:pt x="904621" y="214630"/>
                    </a:lnTo>
                    <a:lnTo>
                      <a:pt x="926084" y="253365"/>
                    </a:lnTo>
                    <a:lnTo>
                      <a:pt x="947039" y="295910"/>
                    </a:lnTo>
                    <a:lnTo>
                      <a:pt x="967359" y="343408"/>
                    </a:lnTo>
                    <a:lnTo>
                      <a:pt x="969517" y="313817"/>
                    </a:lnTo>
                    <a:lnTo>
                      <a:pt x="973074" y="285496"/>
                    </a:lnTo>
                    <a:lnTo>
                      <a:pt x="978154" y="258826"/>
                    </a:lnTo>
                    <a:lnTo>
                      <a:pt x="984377" y="233680"/>
                    </a:lnTo>
                    <a:lnTo>
                      <a:pt x="992251" y="209677"/>
                    </a:lnTo>
                    <a:lnTo>
                      <a:pt x="1001014" y="186944"/>
                    </a:lnTo>
                    <a:lnTo>
                      <a:pt x="1011174" y="165862"/>
                    </a:lnTo>
                    <a:lnTo>
                      <a:pt x="1022477" y="146177"/>
                    </a:lnTo>
                    <a:lnTo>
                      <a:pt x="1035050" y="128016"/>
                    </a:lnTo>
                    <a:lnTo>
                      <a:pt x="1048512" y="110871"/>
                    </a:lnTo>
                    <a:lnTo>
                      <a:pt x="1062736" y="94869"/>
                    </a:lnTo>
                    <a:lnTo>
                      <a:pt x="1078229" y="80645"/>
                    </a:lnTo>
                    <a:lnTo>
                      <a:pt x="1094232" y="67183"/>
                    </a:lnTo>
                    <a:lnTo>
                      <a:pt x="1111250" y="55118"/>
                    </a:lnTo>
                    <a:lnTo>
                      <a:pt x="1147572" y="35052"/>
                    </a:lnTo>
                    <a:lnTo>
                      <a:pt x="1186053" y="19431"/>
                    </a:lnTo>
                    <a:lnTo>
                      <a:pt x="1226566" y="8382"/>
                    </a:lnTo>
                    <a:lnTo>
                      <a:pt x="1268984" y="2286"/>
                    </a:lnTo>
                    <a:lnTo>
                      <a:pt x="1312545" y="0"/>
                    </a:lnTo>
                    <a:lnTo>
                      <a:pt x="1356360" y="2286"/>
                    </a:lnTo>
                    <a:lnTo>
                      <a:pt x="1401064" y="8382"/>
                    </a:lnTo>
                    <a:lnTo>
                      <a:pt x="1445260" y="18669"/>
                    </a:lnTo>
                    <a:lnTo>
                      <a:pt x="1488821" y="32893"/>
                    </a:lnTo>
                    <a:lnTo>
                      <a:pt x="1530858" y="50419"/>
                    </a:lnTo>
                    <a:lnTo>
                      <a:pt x="1571752" y="71882"/>
                    </a:lnTo>
                    <a:lnTo>
                      <a:pt x="1610614" y="96266"/>
                    </a:lnTo>
                    <a:lnTo>
                      <a:pt x="1646936" y="123952"/>
                    </a:lnTo>
                    <a:lnTo>
                      <a:pt x="1679829" y="154940"/>
                    </a:lnTo>
                    <a:lnTo>
                      <a:pt x="1709928" y="188849"/>
                    </a:lnTo>
                    <a:lnTo>
                      <a:pt x="1735963" y="225679"/>
                    </a:lnTo>
                    <a:lnTo>
                      <a:pt x="1757807" y="265049"/>
                    </a:lnTo>
                    <a:lnTo>
                      <a:pt x="1774443" y="306578"/>
                    </a:lnTo>
                    <a:lnTo>
                      <a:pt x="1786509" y="351028"/>
                    </a:lnTo>
                    <a:lnTo>
                      <a:pt x="1790065" y="373888"/>
                    </a:lnTo>
                    <a:lnTo>
                      <a:pt x="1792224" y="397637"/>
                    </a:lnTo>
                    <a:lnTo>
                      <a:pt x="1792986" y="421640"/>
                    </a:lnTo>
                    <a:lnTo>
                      <a:pt x="1792224" y="446024"/>
                    </a:lnTo>
                    <a:lnTo>
                      <a:pt x="1789684" y="471170"/>
                    </a:lnTo>
                    <a:lnTo>
                      <a:pt x="1785747" y="496824"/>
                    </a:lnTo>
                    <a:lnTo>
                      <a:pt x="1779524" y="522605"/>
                    </a:lnTo>
                    <a:lnTo>
                      <a:pt x="1771904" y="548894"/>
                    </a:lnTo>
                    <a:lnTo>
                      <a:pt x="1762125" y="575818"/>
                    </a:lnTo>
                    <a:lnTo>
                      <a:pt x="1750441" y="603123"/>
                    </a:lnTo>
                    <a:lnTo>
                      <a:pt x="1737105" y="630936"/>
                    </a:lnTo>
                    <a:lnTo>
                      <a:pt x="1721485" y="6584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1529793" y="1556766"/>
                <a:ext cx="2303908" cy="1982345"/>
              </a:xfrm>
              <a:custGeom>
                <a:avLst/>
                <a:gdLst/>
                <a:ahLst/>
                <a:cxnLst/>
                <a:rect l="0" t="0" r="0" b="0"/>
                <a:pathLst>
                  <a:path w="2303908" h="1982345">
                    <a:moveTo>
                      <a:pt x="509397" y="1367917"/>
                    </a:moveTo>
                    <a:lnTo>
                      <a:pt x="466344" y="1387602"/>
                    </a:lnTo>
                    <a:lnTo>
                      <a:pt x="425576" y="1402588"/>
                    </a:lnTo>
                    <a:lnTo>
                      <a:pt x="387223" y="1411986"/>
                    </a:lnTo>
                    <a:lnTo>
                      <a:pt x="351282" y="1417574"/>
                    </a:lnTo>
                    <a:lnTo>
                      <a:pt x="318008" y="1418590"/>
                    </a:lnTo>
                    <a:lnTo>
                      <a:pt x="287147" y="1415669"/>
                    </a:lnTo>
                    <a:lnTo>
                      <a:pt x="258572" y="1408811"/>
                    </a:lnTo>
                    <a:lnTo>
                      <a:pt x="232410" y="1398905"/>
                    </a:lnTo>
                    <a:lnTo>
                      <a:pt x="208407" y="1385443"/>
                    </a:lnTo>
                    <a:lnTo>
                      <a:pt x="186690" y="1369441"/>
                    </a:lnTo>
                    <a:lnTo>
                      <a:pt x="167132" y="1350772"/>
                    </a:lnTo>
                    <a:lnTo>
                      <a:pt x="150114" y="1329690"/>
                    </a:lnTo>
                    <a:lnTo>
                      <a:pt x="134874" y="1306703"/>
                    </a:lnTo>
                    <a:lnTo>
                      <a:pt x="122174" y="1281938"/>
                    </a:lnTo>
                    <a:lnTo>
                      <a:pt x="111252" y="1255776"/>
                    </a:lnTo>
                    <a:lnTo>
                      <a:pt x="102616" y="1228344"/>
                    </a:lnTo>
                    <a:lnTo>
                      <a:pt x="96139" y="1200023"/>
                    </a:lnTo>
                    <a:lnTo>
                      <a:pt x="91694" y="1171194"/>
                    </a:lnTo>
                    <a:lnTo>
                      <a:pt x="89154" y="1142111"/>
                    </a:lnTo>
                    <a:lnTo>
                      <a:pt x="88392" y="1112520"/>
                    </a:lnTo>
                    <a:lnTo>
                      <a:pt x="89916" y="1083310"/>
                    </a:lnTo>
                    <a:lnTo>
                      <a:pt x="93472" y="1054608"/>
                    </a:lnTo>
                    <a:lnTo>
                      <a:pt x="98552" y="1026541"/>
                    </a:lnTo>
                    <a:lnTo>
                      <a:pt x="105918" y="999617"/>
                    </a:lnTo>
                    <a:lnTo>
                      <a:pt x="114935" y="973963"/>
                    </a:lnTo>
                    <a:lnTo>
                      <a:pt x="125476" y="949960"/>
                    </a:lnTo>
                    <a:lnTo>
                      <a:pt x="138049" y="928116"/>
                    </a:lnTo>
                    <a:lnTo>
                      <a:pt x="152654" y="908050"/>
                    </a:lnTo>
                    <a:lnTo>
                      <a:pt x="168656" y="890651"/>
                    </a:lnTo>
                    <a:lnTo>
                      <a:pt x="186309" y="875665"/>
                    </a:lnTo>
                    <a:lnTo>
                      <a:pt x="205613" y="863600"/>
                    </a:lnTo>
                    <a:lnTo>
                      <a:pt x="226949" y="855218"/>
                    </a:lnTo>
                    <a:lnTo>
                      <a:pt x="207010" y="856361"/>
                    </a:lnTo>
                    <a:lnTo>
                      <a:pt x="188468" y="856361"/>
                    </a:lnTo>
                    <a:lnTo>
                      <a:pt x="154051" y="853440"/>
                    </a:lnTo>
                    <a:lnTo>
                      <a:pt x="123190" y="846836"/>
                    </a:lnTo>
                    <a:lnTo>
                      <a:pt x="96139" y="837057"/>
                    </a:lnTo>
                    <a:lnTo>
                      <a:pt x="72898" y="823468"/>
                    </a:lnTo>
                    <a:lnTo>
                      <a:pt x="52578" y="807466"/>
                    </a:lnTo>
                    <a:lnTo>
                      <a:pt x="35814" y="788924"/>
                    </a:lnTo>
                    <a:lnTo>
                      <a:pt x="22352" y="768604"/>
                    </a:lnTo>
                    <a:lnTo>
                      <a:pt x="12319" y="745871"/>
                    </a:lnTo>
                    <a:lnTo>
                      <a:pt x="5079" y="721487"/>
                    </a:lnTo>
                    <a:lnTo>
                      <a:pt x="1016" y="696087"/>
                    </a:lnTo>
                    <a:lnTo>
                      <a:pt x="0" y="669798"/>
                    </a:lnTo>
                    <a:lnTo>
                      <a:pt x="1778" y="642874"/>
                    </a:lnTo>
                    <a:lnTo>
                      <a:pt x="6096" y="615442"/>
                    </a:lnTo>
                    <a:lnTo>
                      <a:pt x="12954" y="588518"/>
                    </a:lnTo>
                    <a:lnTo>
                      <a:pt x="22860" y="561594"/>
                    </a:lnTo>
                    <a:lnTo>
                      <a:pt x="35179" y="535305"/>
                    </a:lnTo>
                    <a:lnTo>
                      <a:pt x="49657" y="510159"/>
                    </a:lnTo>
                    <a:lnTo>
                      <a:pt x="66675" y="486156"/>
                    </a:lnTo>
                    <a:lnTo>
                      <a:pt x="85979" y="463550"/>
                    </a:lnTo>
                    <a:lnTo>
                      <a:pt x="106934" y="443103"/>
                    </a:lnTo>
                    <a:lnTo>
                      <a:pt x="130556" y="424942"/>
                    </a:lnTo>
                    <a:lnTo>
                      <a:pt x="155829" y="409194"/>
                    </a:lnTo>
                    <a:lnTo>
                      <a:pt x="183134" y="396494"/>
                    </a:lnTo>
                    <a:lnTo>
                      <a:pt x="212090" y="386715"/>
                    </a:lnTo>
                    <a:lnTo>
                      <a:pt x="242570" y="380365"/>
                    </a:lnTo>
                    <a:lnTo>
                      <a:pt x="274828" y="378333"/>
                    </a:lnTo>
                    <a:lnTo>
                      <a:pt x="308864" y="379730"/>
                    </a:lnTo>
                    <a:lnTo>
                      <a:pt x="344043" y="385953"/>
                    </a:lnTo>
                    <a:lnTo>
                      <a:pt x="380746" y="396875"/>
                    </a:lnTo>
                    <a:lnTo>
                      <a:pt x="418719" y="412877"/>
                    </a:lnTo>
                    <a:lnTo>
                      <a:pt x="457581" y="434340"/>
                    </a:lnTo>
                    <a:lnTo>
                      <a:pt x="452501" y="399415"/>
                    </a:lnTo>
                    <a:lnTo>
                      <a:pt x="449961" y="365506"/>
                    </a:lnTo>
                    <a:lnTo>
                      <a:pt x="449580" y="332359"/>
                    </a:lnTo>
                    <a:lnTo>
                      <a:pt x="451485" y="300609"/>
                    </a:lnTo>
                    <a:lnTo>
                      <a:pt x="455040" y="270002"/>
                    </a:lnTo>
                    <a:lnTo>
                      <a:pt x="460883" y="240919"/>
                    </a:lnTo>
                    <a:lnTo>
                      <a:pt x="468376" y="213233"/>
                    </a:lnTo>
                    <a:lnTo>
                      <a:pt x="477774" y="186944"/>
                    </a:lnTo>
                    <a:lnTo>
                      <a:pt x="488696" y="162941"/>
                    </a:lnTo>
                    <a:lnTo>
                      <a:pt x="501396" y="140335"/>
                    </a:lnTo>
                    <a:lnTo>
                      <a:pt x="515620" y="119507"/>
                    </a:lnTo>
                    <a:lnTo>
                      <a:pt x="530733" y="101219"/>
                    </a:lnTo>
                    <a:lnTo>
                      <a:pt x="547115" y="84836"/>
                    </a:lnTo>
                    <a:lnTo>
                      <a:pt x="564896" y="70739"/>
                    </a:lnTo>
                    <a:lnTo>
                      <a:pt x="583692" y="59055"/>
                    </a:lnTo>
                    <a:lnTo>
                      <a:pt x="603250" y="49911"/>
                    </a:lnTo>
                    <a:lnTo>
                      <a:pt x="623697" y="43307"/>
                    </a:lnTo>
                    <a:lnTo>
                      <a:pt x="644651" y="39751"/>
                    </a:lnTo>
                    <a:lnTo>
                      <a:pt x="666369" y="38989"/>
                    </a:lnTo>
                    <a:lnTo>
                      <a:pt x="688467" y="40767"/>
                    </a:lnTo>
                    <a:lnTo>
                      <a:pt x="711073" y="46355"/>
                    </a:lnTo>
                    <a:lnTo>
                      <a:pt x="733933" y="54356"/>
                    </a:lnTo>
                    <a:lnTo>
                      <a:pt x="757047" y="66040"/>
                    </a:lnTo>
                    <a:lnTo>
                      <a:pt x="780288" y="81280"/>
                    </a:lnTo>
                    <a:lnTo>
                      <a:pt x="803148" y="99822"/>
                    </a:lnTo>
                    <a:lnTo>
                      <a:pt x="826389" y="122047"/>
                    </a:lnTo>
                    <a:lnTo>
                      <a:pt x="848868" y="148336"/>
                    </a:lnTo>
                    <a:lnTo>
                      <a:pt x="871220" y="178181"/>
                    </a:lnTo>
                    <a:lnTo>
                      <a:pt x="893064" y="212090"/>
                    </a:lnTo>
                    <a:lnTo>
                      <a:pt x="914400" y="249936"/>
                    </a:lnTo>
                    <a:lnTo>
                      <a:pt x="935482" y="292227"/>
                    </a:lnTo>
                    <a:lnTo>
                      <a:pt x="955421" y="338963"/>
                    </a:lnTo>
                    <a:lnTo>
                      <a:pt x="957580" y="309753"/>
                    </a:lnTo>
                    <a:lnTo>
                      <a:pt x="960882" y="281686"/>
                    </a:lnTo>
                    <a:lnTo>
                      <a:pt x="965962" y="255397"/>
                    </a:lnTo>
                    <a:lnTo>
                      <a:pt x="972058" y="230251"/>
                    </a:lnTo>
                    <a:lnTo>
                      <a:pt x="979677" y="207010"/>
                    </a:lnTo>
                    <a:lnTo>
                      <a:pt x="988822" y="184785"/>
                    </a:lnTo>
                    <a:lnTo>
                      <a:pt x="998982" y="163957"/>
                    </a:lnTo>
                    <a:lnTo>
                      <a:pt x="1009776" y="144272"/>
                    </a:lnTo>
                    <a:lnTo>
                      <a:pt x="1022223" y="126111"/>
                    </a:lnTo>
                    <a:lnTo>
                      <a:pt x="1035558" y="109220"/>
                    </a:lnTo>
                    <a:lnTo>
                      <a:pt x="1049655" y="93599"/>
                    </a:lnTo>
                    <a:lnTo>
                      <a:pt x="1064514" y="79502"/>
                    </a:lnTo>
                    <a:lnTo>
                      <a:pt x="1080897" y="66421"/>
                    </a:lnTo>
                    <a:lnTo>
                      <a:pt x="1097534" y="54356"/>
                    </a:lnTo>
                    <a:lnTo>
                      <a:pt x="1133094" y="34290"/>
                    </a:lnTo>
                    <a:lnTo>
                      <a:pt x="1171194" y="18923"/>
                    </a:lnTo>
                    <a:lnTo>
                      <a:pt x="1211326" y="8382"/>
                    </a:lnTo>
                    <a:lnTo>
                      <a:pt x="1253109" y="1905"/>
                    </a:lnTo>
                    <a:lnTo>
                      <a:pt x="1296289" y="0"/>
                    </a:lnTo>
                    <a:lnTo>
                      <a:pt x="1339723" y="2159"/>
                    </a:lnTo>
                    <a:lnTo>
                      <a:pt x="1383664" y="8382"/>
                    </a:lnTo>
                    <a:lnTo>
                      <a:pt x="1427099" y="18542"/>
                    </a:lnTo>
                    <a:lnTo>
                      <a:pt x="1469898" y="32385"/>
                    </a:lnTo>
                    <a:lnTo>
                      <a:pt x="1512062" y="49911"/>
                    </a:lnTo>
                    <a:lnTo>
                      <a:pt x="1552194" y="70739"/>
                    </a:lnTo>
                    <a:lnTo>
                      <a:pt x="1590294" y="95123"/>
                    </a:lnTo>
                    <a:lnTo>
                      <a:pt x="1626235" y="122428"/>
                    </a:lnTo>
                    <a:lnTo>
                      <a:pt x="1659127" y="153035"/>
                    </a:lnTo>
                    <a:lnTo>
                      <a:pt x="1688592" y="186182"/>
                    </a:lnTo>
                    <a:lnTo>
                      <a:pt x="1714373" y="222631"/>
                    </a:lnTo>
                    <a:lnTo>
                      <a:pt x="1735709" y="261366"/>
                    </a:lnTo>
                    <a:lnTo>
                      <a:pt x="1752473" y="302768"/>
                    </a:lnTo>
                    <a:lnTo>
                      <a:pt x="1763902" y="346583"/>
                    </a:lnTo>
                    <a:lnTo>
                      <a:pt x="1767967" y="369062"/>
                    </a:lnTo>
                    <a:lnTo>
                      <a:pt x="1770126" y="392430"/>
                    </a:lnTo>
                    <a:lnTo>
                      <a:pt x="1770888" y="416179"/>
                    </a:lnTo>
                    <a:lnTo>
                      <a:pt x="1770126" y="440182"/>
                    </a:lnTo>
                    <a:lnTo>
                      <a:pt x="1767586" y="464947"/>
                    </a:lnTo>
                    <a:lnTo>
                      <a:pt x="1763268" y="490093"/>
                    </a:lnTo>
                    <a:lnTo>
                      <a:pt x="1757426" y="516001"/>
                    </a:lnTo>
                    <a:lnTo>
                      <a:pt x="1749806" y="541909"/>
                    </a:lnTo>
                    <a:lnTo>
                      <a:pt x="1740408" y="568452"/>
                    </a:lnTo>
                    <a:lnTo>
                      <a:pt x="1728851" y="595376"/>
                    </a:lnTo>
                    <a:lnTo>
                      <a:pt x="1715389" y="622808"/>
                    </a:lnTo>
                    <a:lnTo>
                      <a:pt x="1700149" y="650494"/>
                    </a:lnTo>
                    <a:lnTo>
                      <a:pt x="1732407" y="634492"/>
                    </a:lnTo>
                    <a:lnTo>
                      <a:pt x="1764284" y="619506"/>
                    </a:lnTo>
                    <a:lnTo>
                      <a:pt x="1794890" y="605663"/>
                    </a:lnTo>
                    <a:lnTo>
                      <a:pt x="1824227" y="593344"/>
                    </a:lnTo>
                    <a:lnTo>
                      <a:pt x="1852802" y="582041"/>
                    </a:lnTo>
                    <a:lnTo>
                      <a:pt x="1880362" y="571373"/>
                    </a:lnTo>
                    <a:lnTo>
                      <a:pt x="1906905" y="562229"/>
                    </a:lnTo>
                    <a:lnTo>
                      <a:pt x="1932177" y="553974"/>
                    </a:lnTo>
                    <a:lnTo>
                      <a:pt x="1956435" y="546989"/>
                    </a:lnTo>
                    <a:lnTo>
                      <a:pt x="1980057" y="540766"/>
                    </a:lnTo>
                    <a:lnTo>
                      <a:pt x="2023872" y="531241"/>
                    </a:lnTo>
                    <a:lnTo>
                      <a:pt x="2063876" y="525526"/>
                    </a:lnTo>
                    <a:lnTo>
                      <a:pt x="2099690" y="522859"/>
                    </a:lnTo>
                    <a:lnTo>
                      <a:pt x="2131695" y="524002"/>
                    </a:lnTo>
                    <a:lnTo>
                      <a:pt x="2160015" y="527685"/>
                    </a:lnTo>
                    <a:lnTo>
                      <a:pt x="2183892" y="534543"/>
                    </a:lnTo>
                    <a:lnTo>
                      <a:pt x="2204212" y="544068"/>
                    </a:lnTo>
                    <a:lnTo>
                      <a:pt x="2220468" y="556006"/>
                    </a:lnTo>
                    <a:lnTo>
                      <a:pt x="2233168" y="570357"/>
                    </a:lnTo>
                    <a:lnTo>
                      <a:pt x="2242312" y="586740"/>
                    </a:lnTo>
                    <a:lnTo>
                      <a:pt x="2247011" y="604901"/>
                    </a:lnTo>
                    <a:lnTo>
                      <a:pt x="2248408" y="624967"/>
                    </a:lnTo>
                    <a:lnTo>
                      <a:pt x="2245868" y="646176"/>
                    </a:lnTo>
                    <a:lnTo>
                      <a:pt x="2239645" y="668655"/>
                    </a:lnTo>
                    <a:lnTo>
                      <a:pt x="2229865" y="692404"/>
                    </a:lnTo>
                    <a:lnTo>
                      <a:pt x="2216404" y="716788"/>
                    </a:lnTo>
                    <a:lnTo>
                      <a:pt x="2199513" y="742315"/>
                    </a:lnTo>
                    <a:lnTo>
                      <a:pt x="2178812" y="767842"/>
                    </a:lnTo>
                    <a:lnTo>
                      <a:pt x="2154427" y="793623"/>
                    </a:lnTo>
                    <a:lnTo>
                      <a:pt x="2126614" y="819531"/>
                    </a:lnTo>
                    <a:lnTo>
                      <a:pt x="2095373" y="845439"/>
                    </a:lnTo>
                    <a:lnTo>
                      <a:pt x="2060575" y="870966"/>
                    </a:lnTo>
                    <a:lnTo>
                      <a:pt x="2022094" y="895985"/>
                    </a:lnTo>
                    <a:lnTo>
                      <a:pt x="1980438" y="920496"/>
                    </a:lnTo>
                    <a:lnTo>
                      <a:pt x="1935099" y="943864"/>
                    </a:lnTo>
                    <a:lnTo>
                      <a:pt x="1886585" y="965581"/>
                    </a:lnTo>
                    <a:lnTo>
                      <a:pt x="1834642" y="986790"/>
                    </a:lnTo>
                    <a:lnTo>
                      <a:pt x="1886965" y="968629"/>
                    </a:lnTo>
                    <a:lnTo>
                      <a:pt x="1936623" y="954405"/>
                    </a:lnTo>
                    <a:lnTo>
                      <a:pt x="1983359" y="943864"/>
                    </a:lnTo>
                    <a:lnTo>
                      <a:pt x="2027174" y="936879"/>
                    </a:lnTo>
                    <a:lnTo>
                      <a:pt x="2068195" y="933196"/>
                    </a:lnTo>
                    <a:lnTo>
                      <a:pt x="2106295" y="932815"/>
                    </a:lnTo>
                    <a:lnTo>
                      <a:pt x="2141093" y="935482"/>
                    </a:lnTo>
                    <a:lnTo>
                      <a:pt x="2172589" y="940816"/>
                    </a:lnTo>
                    <a:lnTo>
                      <a:pt x="2201290" y="949198"/>
                    </a:lnTo>
                    <a:lnTo>
                      <a:pt x="2226310" y="960247"/>
                    </a:lnTo>
                    <a:lnTo>
                      <a:pt x="2248026" y="973328"/>
                    </a:lnTo>
                    <a:lnTo>
                      <a:pt x="2266569" y="988568"/>
                    </a:lnTo>
                    <a:lnTo>
                      <a:pt x="2281047" y="1005713"/>
                    </a:lnTo>
                    <a:lnTo>
                      <a:pt x="2292223" y="1025017"/>
                    </a:lnTo>
                    <a:lnTo>
                      <a:pt x="2299970" y="1045845"/>
                    </a:lnTo>
                    <a:lnTo>
                      <a:pt x="2303907" y="1068451"/>
                    </a:lnTo>
                    <a:lnTo>
                      <a:pt x="2303907" y="1092073"/>
                    </a:lnTo>
                    <a:lnTo>
                      <a:pt x="2299970" y="1117346"/>
                    </a:lnTo>
                    <a:lnTo>
                      <a:pt x="2291842" y="1143127"/>
                    </a:lnTo>
                    <a:lnTo>
                      <a:pt x="2280412" y="1170178"/>
                    </a:lnTo>
                    <a:lnTo>
                      <a:pt x="2263901" y="1197737"/>
                    </a:lnTo>
                    <a:lnTo>
                      <a:pt x="2244089" y="1225804"/>
                    </a:lnTo>
                    <a:lnTo>
                      <a:pt x="2219706" y="1254252"/>
                    </a:lnTo>
                    <a:lnTo>
                      <a:pt x="2191131" y="1282700"/>
                    </a:lnTo>
                    <a:lnTo>
                      <a:pt x="2157730" y="1311529"/>
                    </a:lnTo>
                    <a:lnTo>
                      <a:pt x="2120392" y="1339977"/>
                    </a:lnTo>
                    <a:lnTo>
                      <a:pt x="2078355" y="1367917"/>
                    </a:lnTo>
                    <a:lnTo>
                      <a:pt x="2031619" y="1395603"/>
                    </a:lnTo>
                    <a:lnTo>
                      <a:pt x="1980438" y="1422654"/>
                    </a:lnTo>
                    <a:lnTo>
                      <a:pt x="1924304" y="1448816"/>
                    </a:lnTo>
                    <a:lnTo>
                      <a:pt x="1863344" y="1474089"/>
                    </a:lnTo>
                    <a:lnTo>
                      <a:pt x="1797685" y="1497711"/>
                    </a:lnTo>
                    <a:lnTo>
                      <a:pt x="1825244" y="1503553"/>
                    </a:lnTo>
                    <a:lnTo>
                      <a:pt x="1851279" y="1509649"/>
                    </a:lnTo>
                    <a:lnTo>
                      <a:pt x="1875663" y="1517015"/>
                    </a:lnTo>
                    <a:lnTo>
                      <a:pt x="1898142" y="1525016"/>
                    </a:lnTo>
                    <a:lnTo>
                      <a:pt x="1919097" y="1533398"/>
                    </a:lnTo>
                    <a:lnTo>
                      <a:pt x="1938401" y="1542923"/>
                    </a:lnTo>
                    <a:lnTo>
                      <a:pt x="1956435" y="1552702"/>
                    </a:lnTo>
                    <a:lnTo>
                      <a:pt x="1972818" y="1563370"/>
                    </a:lnTo>
                    <a:lnTo>
                      <a:pt x="2001139" y="1586230"/>
                    </a:lnTo>
                    <a:lnTo>
                      <a:pt x="2023618" y="1610614"/>
                    </a:lnTo>
                    <a:lnTo>
                      <a:pt x="2041017" y="1636904"/>
                    </a:lnTo>
                    <a:lnTo>
                      <a:pt x="2053336" y="1663828"/>
                    </a:lnTo>
                    <a:lnTo>
                      <a:pt x="2060575" y="1692275"/>
                    </a:lnTo>
                    <a:lnTo>
                      <a:pt x="2063496" y="1720723"/>
                    </a:lnTo>
                    <a:lnTo>
                      <a:pt x="2062352" y="1749425"/>
                    </a:lnTo>
                    <a:lnTo>
                      <a:pt x="2056892" y="1777873"/>
                    </a:lnTo>
                    <a:lnTo>
                      <a:pt x="2047875" y="1805940"/>
                    </a:lnTo>
                    <a:lnTo>
                      <a:pt x="2035556" y="1833246"/>
                    </a:lnTo>
                    <a:lnTo>
                      <a:pt x="2020315" y="1859153"/>
                    </a:lnTo>
                    <a:lnTo>
                      <a:pt x="2002282" y="1883537"/>
                    </a:lnTo>
                    <a:lnTo>
                      <a:pt x="1981073" y="1905889"/>
                    </a:lnTo>
                    <a:lnTo>
                      <a:pt x="1958339" y="1926210"/>
                    </a:lnTo>
                    <a:lnTo>
                      <a:pt x="1932939" y="1943989"/>
                    </a:lnTo>
                    <a:lnTo>
                      <a:pt x="1906524" y="1958722"/>
                    </a:lnTo>
                    <a:lnTo>
                      <a:pt x="1878202" y="1970406"/>
                    </a:lnTo>
                    <a:lnTo>
                      <a:pt x="1848865" y="1978407"/>
                    </a:lnTo>
                    <a:lnTo>
                      <a:pt x="1818767" y="1982344"/>
                    </a:lnTo>
                    <a:lnTo>
                      <a:pt x="1788287" y="1981962"/>
                    </a:lnTo>
                    <a:lnTo>
                      <a:pt x="1757172" y="1977263"/>
                    </a:lnTo>
                    <a:lnTo>
                      <a:pt x="1725930" y="1967358"/>
                    </a:lnTo>
                    <a:lnTo>
                      <a:pt x="1695450" y="1952498"/>
                    </a:lnTo>
                    <a:lnTo>
                      <a:pt x="1664970" y="1931671"/>
                    </a:lnTo>
                    <a:lnTo>
                      <a:pt x="1635633" y="1905127"/>
                    </a:lnTo>
                    <a:lnTo>
                      <a:pt x="1607312" y="1872361"/>
                    </a:lnTo>
                    <a:lnTo>
                      <a:pt x="1593976" y="1853311"/>
                    </a:lnTo>
                    <a:lnTo>
                      <a:pt x="1580514" y="1832610"/>
                    </a:lnTo>
                    <a:lnTo>
                      <a:pt x="1567814" y="1810004"/>
                    </a:lnTo>
                    <a:lnTo>
                      <a:pt x="1555496" y="1785874"/>
                    </a:lnTo>
                    <a:lnTo>
                      <a:pt x="1521460" y="1804544"/>
                    </a:lnTo>
                    <a:lnTo>
                      <a:pt x="1485519" y="1819910"/>
                    </a:lnTo>
                    <a:lnTo>
                      <a:pt x="1448181" y="1832229"/>
                    </a:lnTo>
                    <a:lnTo>
                      <a:pt x="1409700" y="1841373"/>
                    </a:lnTo>
                    <a:lnTo>
                      <a:pt x="1369822" y="1847597"/>
                    </a:lnTo>
                    <a:lnTo>
                      <a:pt x="1329309" y="1850772"/>
                    </a:lnTo>
                    <a:lnTo>
                      <a:pt x="1287907" y="1851534"/>
                    </a:lnTo>
                    <a:lnTo>
                      <a:pt x="1245870" y="1849756"/>
                    </a:lnTo>
                    <a:lnTo>
                      <a:pt x="1203071" y="1845310"/>
                    </a:lnTo>
                    <a:lnTo>
                      <a:pt x="1160272" y="1838707"/>
                    </a:lnTo>
                    <a:lnTo>
                      <a:pt x="1117473" y="1829944"/>
                    </a:lnTo>
                    <a:lnTo>
                      <a:pt x="1074674" y="1819148"/>
                    </a:lnTo>
                    <a:lnTo>
                      <a:pt x="1032256" y="1806322"/>
                    </a:lnTo>
                    <a:lnTo>
                      <a:pt x="990219" y="1792097"/>
                    </a:lnTo>
                    <a:lnTo>
                      <a:pt x="948436" y="1775714"/>
                    </a:lnTo>
                    <a:lnTo>
                      <a:pt x="907923" y="1757935"/>
                    </a:lnTo>
                    <a:lnTo>
                      <a:pt x="868426" y="1739011"/>
                    </a:lnTo>
                    <a:lnTo>
                      <a:pt x="829564" y="1718564"/>
                    </a:lnTo>
                    <a:lnTo>
                      <a:pt x="792607" y="1696974"/>
                    </a:lnTo>
                    <a:lnTo>
                      <a:pt x="756665" y="1674495"/>
                    </a:lnTo>
                    <a:lnTo>
                      <a:pt x="722630" y="1650747"/>
                    </a:lnTo>
                    <a:lnTo>
                      <a:pt x="690372" y="1626362"/>
                    </a:lnTo>
                    <a:lnTo>
                      <a:pt x="660273" y="1601597"/>
                    </a:lnTo>
                    <a:lnTo>
                      <a:pt x="632333" y="1576070"/>
                    </a:lnTo>
                    <a:lnTo>
                      <a:pt x="606933" y="1550162"/>
                    </a:lnTo>
                    <a:lnTo>
                      <a:pt x="583692" y="1524000"/>
                    </a:lnTo>
                    <a:lnTo>
                      <a:pt x="563372" y="1497711"/>
                    </a:lnTo>
                    <a:lnTo>
                      <a:pt x="545973" y="1471168"/>
                    </a:lnTo>
                    <a:lnTo>
                      <a:pt x="531876" y="1444752"/>
                    </a:lnTo>
                    <a:lnTo>
                      <a:pt x="520954" y="1418971"/>
                    </a:lnTo>
                    <a:lnTo>
                      <a:pt x="513461" y="1393190"/>
                    </a:lnTo>
                    <a:close/>
                  </a:path>
                </a:pathLst>
              </a:custGeom>
              <a:solidFill>
                <a:srgbClr val="F8F8F8"/>
              </a:solidFill>
              <a:ln w="0" cap="flat" cmpd="sng" algn="ctr">
                <a:solidFill>
                  <a:srgbClr val="F8F8F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1544271" y="1569212"/>
                <a:ext cx="2274952" cy="1957579"/>
              </a:xfrm>
              <a:custGeom>
                <a:avLst/>
                <a:gdLst/>
                <a:ahLst/>
                <a:cxnLst/>
                <a:rect l="0" t="0" r="0" b="0"/>
                <a:pathLst>
                  <a:path w="2274952" h="1957579">
                    <a:moveTo>
                      <a:pt x="502920" y="1350772"/>
                    </a:moveTo>
                    <a:lnTo>
                      <a:pt x="460502" y="1370457"/>
                    </a:lnTo>
                    <a:lnTo>
                      <a:pt x="420243" y="1384681"/>
                    </a:lnTo>
                    <a:lnTo>
                      <a:pt x="382523" y="1394460"/>
                    </a:lnTo>
                    <a:lnTo>
                      <a:pt x="346964" y="1399540"/>
                    </a:lnTo>
                    <a:lnTo>
                      <a:pt x="314325" y="1400683"/>
                    </a:lnTo>
                    <a:lnTo>
                      <a:pt x="283591" y="1397762"/>
                    </a:lnTo>
                    <a:lnTo>
                      <a:pt x="255270" y="1391158"/>
                    </a:lnTo>
                    <a:lnTo>
                      <a:pt x="229489" y="1381125"/>
                    </a:lnTo>
                    <a:lnTo>
                      <a:pt x="205994" y="1368298"/>
                    </a:lnTo>
                    <a:lnTo>
                      <a:pt x="184150" y="1352296"/>
                    </a:lnTo>
                    <a:lnTo>
                      <a:pt x="165354" y="1333627"/>
                    </a:lnTo>
                    <a:lnTo>
                      <a:pt x="148336" y="1313307"/>
                    </a:lnTo>
                    <a:lnTo>
                      <a:pt x="133477" y="1290193"/>
                    </a:lnTo>
                    <a:lnTo>
                      <a:pt x="120777" y="1265809"/>
                    </a:lnTo>
                    <a:lnTo>
                      <a:pt x="109855" y="1240028"/>
                    </a:lnTo>
                    <a:lnTo>
                      <a:pt x="101600" y="1212977"/>
                    </a:lnTo>
                    <a:lnTo>
                      <a:pt x="94996" y="1184910"/>
                    </a:lnTo>
                    <a:lnTo>
                      <a:pt x="90678" y="1156589"/>
                    </a:lnTo>
                    <a:lnTo>
                      <a:pt x="88138" y="1127379"/>
                    </a:lnTo>
                    <a:lnTo>
                      <a:pt x="87376" y="1098550"/>
                    </a:lnTo>
                    <a:lnTo>
                      <a:pt x="88773" y="1069848"/>
                    </a:lnTo>
                    <a:lnTo>
                      <a:pt x="92456" y="1041400"/>
                    </a:lnTo>
                    <a:lnTo>
                      <a:pt x="97536" y="1013714"/>
                    </a:lnTo>
                    <a:lnTo>
                      <a:pt x="104394" y="987171"/>
                    </a:lnTo>
                    <a:lnTo>
                      <a:pt x="113411" y="962025"/>
                    </a:lnTo>
                    <a:lnTo>
                      <a:pt x="124079" y="938276"/>
                    </a:lnTo>
                    <a:lnTo>
                      <a:pt x="136271" y="916432"/>
                    </a:lnTo>
                    <a:lnTo>
                      <a:pt x="150495" y="896747"/>
                    </a:lnTo>
                    <a:lnTo>
                      <a:pt x="166370" y="879221"/>
                    </a:lnTo>
                    <a:lnTo>
                      <a:pt x="184150" y="864743"/>
                    </a:lnTo>
                    <a:lnTo>
                      <a:pt x="203073" y="853059"/>
                    </a:lnTo>
                    <a:lnTo>
                      <a:pt x="224028" y="844677"/>
                    </a:lnTo>
                    <a:lnTo>
                      <a:pt x="204470" y="845693"/>
                    </a:lnTo>
                    <a:lnTo>
                      <a:pt x="186436" y="845693"/>
                    </a:lnTo>
                    <a:lnTo>
                      <a:pt x="152273" y="842772"/>
                    </a:lnTo>
                    <a:lnTo>
                      <a:pt x="121793" y="836295"/>
                    </a:lnTo>
                    <a:lnTo>
                      <a:pt x="94996" y="826389"/>
                    </a:lnTo>
                    <a:lnTo>
                      <a:pt x="71882" y="813308"/>
                    </a:lnTo>
                    <a:lnTo>
                      <a:pt x="52197" y="797687"/>
                    </a:lnTo>
                    <a:lnTo>
                      <a:pt x="35560" y="779399"/>
                    </a:lnTo>
                    <a:lnTo>
                      <a:pt x="22479" y="758571"/>
                    </a:lnTo>
                    <a:lnTo>
                      <a:pt x="12319" y="736473"/>
                    </a:lnTo>
                    <a:lnTo>
                      <a:pt x="5080" y="712724"/>
                    </a:lnTo>
                    <a:lnTo>
                      <a:pt x="1143" y="687578"/>
                    </a:lnTo>
                    <a:lnTo>
                      <a:pt x="0" y="661289"/>
                    </a:lnTo>
                    <a:lnTo>
                      <a:pt x="1778" y="634746"/>
                    </a:lnTo>
                    <a:lnTo>
                      <a:pt x="6223" y="607695"/>
                    </a:lnTo>
                    <a:lnTo>
                      <a:pt x="13081" y="581152"/>
                    </a:lnTo>
                    <a:lnTo>
                      <a:pt x="22860" y="554609"/>
                    </a:lnTo>
                    <a:lnTo>
                      <a:pt x="34798" y="528701"/>
                    </a:lnTo>
                    <a:lnTo>
                      <a:pt x="49276" y="503555"/>
                    </a:lnTo>
                    <a:lnTo>
                      <a:pt x="66040" y="479933"/>
                    </a:lnTo>
                    <a:lnTo>
                      <a:pt x="84836" y="457581"/>
                    </a:lnTo>
                    <a:lnTo>
                      <a:pt x="105918" y="437515"/>
                    </a:lnTo>
                    <a:lnTo>
                      <a:pt x="129159" y="419735"/>
                    </a:lnTo>
                    <a:lnTo>
                      <a:pt x="153797" y="404114"/>
                    </a:lnTo>
                    <a:lnTo>
                      <a:pt x="180848" y="391287"/>
                    </a:lnTo>
                    <a:lnTo>
                      <a:pt x="209169" y="381889"/>
                    </a:lnTo>
                    <a:lnTo>
                      <a:pt x="239776" y="375666"/>
                    </a:lnTo>
                    <a:lnTo>
                      <a:pt x="271526" y="373507"/>
                    </a:lnTo>
                    <a:lnTo>
                      <a:pt x="304927" y="374904"/>
                    </a:lnTo>
                    <a:lnTo>
                      <a:pt x="339725" y="381127"/>
                    </a:lnTo>
                    <a:lnTo>
                      <a:pt x="376047" y="392049"/>
                    </a:lnTo>
                    <a:lnTo>
                      <a:pt x="413385" y="407670"/>
                    </a:lnTo>
                    <a:lnTo>
                      <a:pt x="452120" y="428879"/>
                    </a:lnTo>
                    <a:lnTo>
                      <a:pt x="447040" y="394589"/>
                    </a:lnTo>
                    <a:lnTo>
                      <a:pt x="444119" y="360680"/>
                    </a:lnTo>
                    <a:lnTo>
                      <a:pt x="443737" y="328168"/>
                    </a:lnTo>
                    <a:lnTo>
                      <a:pt x="445643" y="296926"/>
                    </a:lnTo>
                    <a:lnTo>
                      <a:pt x="449198" y="266700"/>
                    </a:lnTo>
                    <a:lnTo>
                      <a:pt x="455041" y="237871"/>
                    </a:lnTo>
                    <a:lnTo>
                      <a:pt x="462661" y="210566"/>
                    </a:lnTo>
                    <a:lnTo>
                      <a:pt x="471678" y="184658"/>
                    </a:lnTo>
                    <a:lnTo>
                      <a:pt x="482599" y="160655"/>
                    </a:lnTo>
                    <a:lnTo>
                      <a:pt x="495299" y="138430"/>
                    </a:lnTo>
                    <a:lnTo>
                      <a:pt x="509143" y="118364"/>
                    </a:lnTo>
                    <a:lnTo>
                      <a:pt x="524002" y="99822"/>
                    </a:lnTo>
                    <a:lnTo>
                      <a:pt x="540258" y="83693"/>
                    </a:lnTo>
                    <a:lnTo>
                      <a:pt x="557657" y="69977"/>
                    </a:lnTo>
                    <a:lnTo>
                      <a:pt x="576198" y="58674"/>
                    </a:lnTo>
                    <a:lnTo>
                      <a:pt x="595757" y="49530"/>
                    </a:lnTo>
                    <a:lnTo>
                      <a:pt x="615696" y="42926"/>
                    </a:lnTo>
                    <a:lnTo>
                      <a:pt x="636651" y="39243"/>
                    </a:lnTo>
                    <a:lnTo>
                      <a:pt x="658114" y="38608"/>
                    </a:lnTo>
                    <a:lnTo>
                      <a:pt x="679831" y="40386"/>
                    </a:lnTo>
                    <a:lnTo>
                      <a:pt x="702310" y="45593"/>
                    </a:lnTo>
                    <a:lnTo>
                      <a:pt x="724916" y="53975"/>
                    </a:lnTo>
                    <a:lnTo>
                      <a:pt x="747648" y="65532"/>
                    </a:lnTo>
                    <a:lnTo>
                      <a:pt x="770509" y="80137"/>
                    </a:lnTo>
                    <a:lnTo>
                      <a:pt x="792987" y="98679"/>
                    </a:lnTo>
                    <a:lnTo>
                      <a:pt x="815848" y="120523"/>
                    </a:lnTo>
                    <a:lnTo>
                      <a:pt x="838327" y="146431"/>
                    </a:lnTo>
                    <a:lnTo>
                      <a:pt x="860424" y="176022"/>
                    </a:lnTo>
                    <a:lnTo>
                      <a:pt x="882142" y="209423"/>
                    </a:lnTo>
                    <a:lnTo>
                      <a:pt x="903223" y="247015"/>
                    </a:lnTo>
                    <a:lnTo>
                      <a:pt x="923544" y="288544"/>
                    </a:lnTo>
                    <a:lnTo>
                      <a:pt x="943483" y="334518"/>
                    </a:lnTo>
                    <a:lnTo>
                      <a:pt x="945261" y="305689"/>
                    </a:lnTo>
                    <a:lnTo>
                      <a:pt x="948817" y="278384"/>
                    </a:lnTo>
                    <a:lnTo>
                      <a:pt x="953897" y="252222"/>
                    </a:lnTo>
                    <a:lnTo>
                      <a:pt x="960120" y="227711"/>
                    </a:lnTo>
                    <a:lnTo>
                      <a:pt x="967359" y="204343"/>
                    </a:lnTo>
                    <a:lnTo>
                      <a:pt x="976503" y="182499"/>
                    </a:lnTo>
                    <a:lnTo>
                      <a:pt x="986282" y="161671"/>
                    </a:lnTo>
                    <a:lnTo>
                      <a:pt x="997077" y="142494"/>
                    </a:lnTo>
                    <a:lnTo>
                      <a:pt x="1009396" y="124587"/>
                    </a:lnTo>
                    <a:lnTo>
                      <a:pt x="1022604" y="107823"/>
                    </a:lnTo>
                    <a:lnTo>
                      <a:pt x="1036320" y="92456"/>
                    </a:lnTo>
                    <a:lnTo>
                      <a:pt x="1051560" y="78359"/>
                    </a:lnTo>
                    <a:lnTo>
                      <a:pt x="1067054" y="65532"/>
                    </a:lnTo>
                    <a:lnTo>
                      <a:pt x="1083818" y="53975"/>
                    </a:lnTo>
                    <a:lnTo>
                      <a:pt x="1118997" y="33909"/>
                    </a:lnTo>
                    <a:lnTo>
                      <a:pt x="1156716" y="18923"/>
                    </a:lnTo>
                    <a:lnTo>
                      <a:pt x="1196212" y="8382"/>
                    </a:lnTo>
                    <a:lnTo>
                      <a:pt x="1237487" y="2159"/>
                    </a:lnTo>
                    <a:lnTo>
                      <a:pt x="1279906" y="0"/>
                    </a:lnTo>
                    <a:lnTo>
                      <a:pt x="1322705" y="2159"/>
                    </a:lnTo>
                    <a:lnTo>
                      <a:pt x="1366266" y="8382"/>
                    </a:lnTo>
                    <a:lnTo>
                      <a:pt x="1408937" y="18161"/>
                    </a:lnTo>
                    <a:lnTo>
                      <a:pt x="1451483" y="32004"/>
                    </a:lnTo>
                    <a:lnTo>
                      <a:pt x="1492885" y="49149"/>
                    </a:lnTo>
                    <a:lnTo>
                      <a:pt x="1532636" y="69977"/>
                    </a:lnTo>
                    <a:lnTo>
                      <a:pt x="1570355" y="93980"/>
                    </a:lnTo>
                    <a:lnTo>
                      <a:pt x="1605915" y="120904"/>
                    </a:lnTo>
                    <a:lnTo>
                      <a:pt x="1638173" y="151257"/>
                    </a:lnTo>
                    <a:lnTo>
                      <a:pt x="1667256" y="184023"/>
                    </a:lnTo>
                    <a:lnTo>
                      <a:pt x="1692529" y="219710"/>
                    </a:lnTo>
                    <a:lnTo>
                      <a:pt x="1713992" y="258318"/>
                    </a:lnTo>
                    <a:lnTo>
                      <a:pt x="1730248" y="299085"/>
                    </a:lnTo>
                    <a:lnTo>
                      <a:pt x="1741932" y="342138"/>
                    </a:lnTo>
                    <a:lnTo>
                      <a:pt x="1747773" y="387731"/>
                    </a:lnTo>
                    <a:lnTo>
                      <a:pt x="1748409" y="410972"/>
                    </a:lnTo>
                    <a:lnTo>
                      <a:pt x="1747773" y="435102"/>
                    </a:lnTo>
                    <a:lnTo>
                      <a:pt x="1745107" y="459486"/>
                    </a:lnTo>
                    <a:lnTo>
                      <a:pt x="1741170" y="484251"/>
                    </a:lnTo>
                    <a:lnTo>
                      <a:pt x="1735328" y="509397"/>
                    </a:lnTo>
                    <a:lnTo>
                      <a:pt x="1727835" y="535178"/>
                    </a:lnTo>
                    <a:lnTo>
                      <a:pt x="1718310" y="561467"/>
                    </a:lnTo>
                    <a:lnTo>
                      <a:pt x="1707007" y="588010"/>
                    </a:lnTo>
                    <a:lnTo>
                      <a:pt x="1693672" y="615061"/>
                    </a:lnTo>
                    <a:lnTo>
                      <a:pt x="1678432" y="642112"/>
                    </a:lnTo>
                    <a:lnTo>
                      <a:pt x="1710690" y="626364"/>
                    </a:lnTo>
                    <a:lnTo>
                      <a:pt x="1741932" y="611759"/>
                    </a:lnTo>
                    <a:lnTo>
                      <a:pt x="1772031" y="598297"/>
                    </a:lnTo>
                    <a:lnTo>
                      <a:pt x="1801368" y="585978"/>
                    </a:lnTo>
                    <a:lnTo>
                      <a:pt x="1829308" y="574548"/>
                    </a:lnTo>
                    <a:lnTo>
                      <a:pt x="1856486" y="564388"/>
                    </a:lnTo>
                    <a:lnTo>
                      <a:pt x="1882648" y="555244"/>
                    </a:lnTo>
                    <a:lnTo>
                      <a:pt x="1907921" y="547243"/>
                    </a:lnTo>
                    <a:lnTo>
                      <a:pt x="1955037" y="533781"/>
                    </a:lnTo>
                    <a:lnTo>
                      <a:pt x="1998598" y="524764"/>
                    </a:lnTo>
                    <a:lnTo>
                      <a:pt x="2037715" y="518795"/>
                    </a:lnTo>
                    <a:lnTo>
                      <a:pt x="2073274" y="516382"/>
                    </a:lnTo>
                    <a:lnTo>
                      <a:pt x="2104771" y="517398"/>
                    </a:lnTo>
                    <a:lnTo>
                      <a:pt x="2132457" y="521462"/>
                    </a:lnTo>
                    <a:lnTo>
                      <a:pt x="2156333" y="527939"/>
                    </a:lnTo>
                    <a:lnTo>
                      <a:pt x="2176272" y="537464"/>
                    </a:lnTo>
                    <a:lnTo>
                      <a:pt x="2192528" y="549148"/>
                    </a:lnTo>
                    <a:lnTo>
                      <a:pt x="2204973" y="563245"/>
                    </a:lnTo>
                    <a:lnTo>
                      <a:pt x="2213610" y="579374"/>
                    </a:lnTo>
                    <a:lnTo>
                      <a:pt x="2218690" y="597281"/>
                    </a:lnTo>
                    <a:lnTo>
                      <a:pt x="2220086" y="616839"/>
                    </a:lnTo>
                    <a:lnTo>
                      <a:pt x="2217673" y="638048"/>
                    </a:lnTo>
                    <a:lnTo>
                      <a:pt x="2211451" y="660273"/>
                    </a:lnTo>
                    <a:lnTo>
                      <a:pt x="2201926" y="683641"/>
                    </a:lnTo>
                    <a:lnTo>
                      <a:pt x="2188591" y="708025"/>
                    </a:lnTo>
                    <a:lnTo>
                      <a:pt x="2171573" y="732790"/>
                    </a:lnTo>
                    <a:lnTo>
                      <a:pt x="2151253" y="758190"/>
                    </a:lnTo>
                    <a:lnTo>
                      <a:pt x="2127377" y="783844"/>
                    </a:lnTo>
                    <a:lnTo>
                      <a:pt x="2099691" y="809244"/>
                    </a:lnTo>
                    <a:lnTo>
                      <a:pt x="2068957" y="834771"/>
                    </a:lnTo>
                    <a:lnTo>
                      <a:pt x="2034540" y="860298"/>
                    </a:lnTo>
                    <a:lnTo>
                      <a:pt x="1996821" y="884682"/>
                    </a:lnTo>
                    <a:lnTo>
                      <a:pt x="1955419" y="908685"/>
                    </a:lnTo>
                    <a:lnTo>
                      <a:pt x="1910842" y="931672"/>
                    </a:lnTo>
                    <a:lnTo>
                      <a:pt x="1862962" y="953516"/>
                    </a:lnTo>
                    <a:lnTo>
                      <a:pt x="1811528" y="974344"/>
                    </a:lnTo>
                    <a:lnTo>
                      <a:pt x="1862962" y="956437"/>
                    </a:lnTo>
                    <a:lnTo>
                      <a:pt x="1911985" y="942340"/>
                    </a:lnTo>
                    <a:lnTo>
                      <a:pt x="1958340" y="932053"/>
                    </a:lnTo>
                    <a:lnTo>
                      <a:pt x="2001520" y="925195"/>
                    </a:lnTo>
                    <a:lnTo>
                      <a:pt x="2042160" y="921512"/>
                    </a:lnTo>
                    <a:lnTo>
                      <a:pt x="2079498" y="921131"/>
                    </a:lnTo>
                    <a:lnTo>
                      <a:pt x="2113915" y="923671"/>
                    </a:lnTo>
                    <a:lnTo>
                      <a:pt x="2145537" y="929132"/>
                    </a:lnTo>
                    <a:lnTo>
                      <a:pt x="2173351" y="937133"/>
                    </a:lnTo>
                    <a:lnTo>
                      <a:pt x="2198497" y="948055"/>
                    </a:lnTo>
                    <a:lnTo>
                      <a:pt x="2219833" y="960882"/>
                    </a:lnTo>
                    <a:lnTo>
                      <a:pt x="2237867" y="976122"/>
                    </a:lnTo>
                    <a:lnTo>
                      <a:pt x="2252472" y="993267"/>
                    </a:lnTo>
                    <a:lnTo>
                      <a:pt x="2263648" y="1012317"/>
                    </a:lnTo>
                    <a:lnTo>
                      <a:pt x="2270886" y="1033018"/>
                    </a:lnTo>
                    <a:lnTo>
                      <a:pt x="2274951" y="1054862"/>
                    </a:lnTo>
                    <a:lnTo>
                      <a:pt x="2274951" y="1078611"/>
                    </a:lnTo>
                    <a:lnTo>
                      <a:pt x="2270886" y="1103376"/>
                    </a:lnTo>
                    <a:lnTo>
                      <a:pt x="2263267" y="1128903"/>
                    </a:lnTo>
                    <a:lnTo>
                      <a:pt x="2251329" y="1155446"/>
                    </a:lnTo>
                    <a:lnTo>
                      <a:pt x="2235708" y="1182751"/>
                    </a:lnTo>
                    <a:lnTo>
                      <a:pt x="2215769" y="1210564"/>
                    </a:lnTo>
                    <a:lnTo>
                      <a:pt x="2191766" y="1238631"/>
                    </a:lnTo>
                    <a:lnTo>
                      <a:pt x="2163191" y="1266571"/>
                    </a:lnTo>
                    <a:lnTo>
                      <a:pt x="2130552" y="1295019"/>
                    </a:lnTo>
                    <a:lnTo>
                      <a:pt x="2093595" y="1323086"/>
                    </a:lnTo>
                    <a:lnTo>
                      <a:pt x="2052193" y="1350772"/>
                    </a:lnTo>
                    <a:lnTo>
                      <a:pt x="2006219" y="1378077"/>
                    </a:lnTo>
                    <a:lnTo>
                      <a:pt x="1955419" y="1404747"/>
                    </a:lnTo>
                    <a:lnTo>
                      <a:pt x="1899920" y="1430655"/>
                    </a:lnTo>
                    <a:lnTo>
                      <a:pt x="1839848" y="1455420"/>
                    </a:lnTo>
                    <a:lnTo>
                      <a:pt x="1774824" y="1479042"/>
                    </a:lnTo>
                    <a:lnTo>
                      <a:pt x="1802130" y="1484503"/>
                    </a:lnTo>
                    <a:lnTo>
                      <a:pt x="1827784" y="1490726"/>
                    </a:lnTo>
                    <a:lnTo>
                      <a:pt x="1851786" y="1497965"/>
                    </a:lnTo>
                    <a:lnTo>
                      <a:pt x="1874266" y="1505585"/>
                    </a:lnTo>
                    <a:lnTo>
                      <a:pt x="1894840" y="1514475"/>
                    </a:lnTo>
                    <a:lnTo>
                      <a:pt x="1914144" y="1523492"/>
                    </a:lnTo>
                    <a:lnTo>
                      <a:pt x="1931923" y="1533271"/>
                    </a:lnTo>
                    <a:lnTo>
                      <a:pt x="1947798" y="1543939"/>
                    </a:lnTo>
                    <a:lnTo>
                      <a:pt x="1975739" y="1566164"/>
                    </a:lnTo>
                    <a:lnTo>
                      <a:pt x="1998218" y="1590548"/>
                    </a:lnTo>
                    <a:lnTo>
                      <a:pt x="2015236" y="1616075"/>
                    </a:lnTo>
                    <a:lnTo>
                      <a:pt x="2027301" y="1642999"/>
                    </a:lnTo>
                    <a:lnTo>
                      <a:pt x="2034540" y="1670685"/>
                    </a:lnTo>
                    <a:lnTo>
                      <a:pt x="2037334" y="1699133"/>
                    </a:lnTo>
                    <a:lnTo>
                      <a:pt x="2036318" y="1727581"/>
                    </a:lnTo>
                    <a:lnTo>
                      <a:pt x="2030857" y="1755648"/>
                    </a:lnTo>
                    <a:lnTo>
                      <a:pt x="2022221" y="1783334"/>
                    </a:lnTo>
                    <a:lnTo>
                      <a:pt x="2010156" y="1809877"/>
                    </a:lnTo>
                    <a:lnTo>
                      <a:pt x="1994916" y="1835785"/>
                    </a:lnTo>
                    <a:lnTo>
                      <a:pt x="1976882" y="1859915"/>
                    </a:lnTo>
                    <a:lnTo>
                      <a:pt x="1956181" y="1882013"/>
                    </a:lnTo>
                    <a:lnTo>
                      <a:pt x="1933321" y="1902079"/>
                    </a:lnTo>
                    <a:lnTo>
                      <a:pt x="1908683" y="1919605"/>
                    </a:lnTo>
                    <a:lnTo>
                      <a:pt x="1882267" y="1934210"/>
                    </a:lnTo>
                    <a:lnTo>
                      <a:pt x="1854708" y="1945513"/>
                    </a:lnTo>
                    <a:lnTo>
                      <a:pt x="1825624" y="1953514"/>
                    </a:lnTo>
                    <a:lnTo>
                      <a:pt x="1795907" y="1957578"/>
                    </a:lnTo>
                    <a:lnTo>
                      <a:pt x="1765427" y="1957197"/>
                    </a:lnTo>
                    <a:lnTo>
                      <a:pt x="1734947" y="1952371"/>
                    </a:lnTo>
                    <a:lnTo>
                      <a:pt x="1704212" y="1942973"/>
                    </a:lnTo>
                    <a:lnTo>
                      <a:pt x="1674114" y="1927987"/>
                    </a:lnTo>
                    <a:lnTo>
                      <a:pt x="1644269" y="1907540"/>
                    </a:lnTo>
                    <a:lnTo>
                      <a:pt x="1615312" y="1880997"/>
                    </a:lnTo>
                    <a:lnTo>
                      <a:pt x="1587373" y="1848612"/>
                    </a:lnTo>
                    <a:lnTo>
                      <a:pt x="1574037" y="1829943"/>
                    </a:lnTo>
                    <a:lnTo>
                      <a:pt x="1560957" y="1809496"/>
                    </a:lnTo>
                    <a:lnTo>
                      <a:pt x="1548257" y="1787398"/>
                    </a:lnTo>
                    <a:lnTo>
                      <a:pt x="1535937" y="1763268"/>
                    </a:lnTo>
                    <a:lnTo>
                      <a:pt x="1502283" y="1781810"/>
                    </a:lnTo>
                    <a:lnTo>
                      <a:pt x="1466977" y="1797177"/>
                    </a:lnTo>
                    <a:lnTo>
                      <a:pt x="1430147" y="1809115"/>
                    </a:lnTo>
                    <a:lnTo>
                      <a:pt x="1392047" y="1817878"/>
                    </a:lnTo>
                    <a:lnTo>
                      <a:pt x="1352804" y="1824101"/>
                    </a:lnTo>
                    <a:lnTo>
                      <a:pt x="1312545" y="1827403"/>
                    </a:lnTo>
                    <a:lnTo>
                      <a:pt x="1271651" y="1828165"/>
                    </a:lnTo>
                    <a:lnTo>
                      <a:pt x="1229868" y="1826260"/>
                    </a:lnTo>
                    <a:lnTo>
                      <a:pt x="1187831" y="1821942"/>
                    </a:lnTo>
                    <a:lnTo>
                      <a:pt x="1145794" y="1815846"/>
                    </a:lnTo>
                    <a:lnTo>
                      <a:pt x="1103376" y="1807083"/>
                    </a:lnTo>
                    <a:lnTo>
                      <a:pt x="1061339" y="1796034"/>
                    </a:lnTo>
                    <a:lnTo>
                      <a:pt x="1019302" y="1783715"/>
                    </a:lnTo>
                    <a:lnTo>
                      <a:pt x="977519" y="1769491"/>
                    </a:lnTo>
                    <a:lnTo>
                      <a:pt x="936624" y="1753489"/>
                    </a:lnTo>
                    <a:lnTo>
                      <a:pt x="896747" y="1735963"/>
                    </a:lnTo>
                    <a:lnTo>
                      <a:pt x="857123" y="1717040"/>
                    </a:lnTo>
                    <a:lnTo>
                      <a:pt x="819404" y="1696974"/>
                    </a:lnTo>
                    <a:lnTo>
                      <a:pt x="782447" y="1675384"/>
                    </a:lnTo>
                    <a:lnTo>
                      <a:pt x="747268" y="1653286"/>
                    </a:lnTo>
                    <a:lnTo>
                      <a:pt x="713486" y="1629918"/>
                    </a:lnTo>
                    <a:lnTo>
                      <a:pt x="682117" y="1605915"/>
                    </a:lnTo>
                    <a:lnTo>
                      <a:pt x="651891" y="1581404"/>
                    </a:lnTo>
                    <a:lnTo>
                      <a:pt x="624459" y="1556004"/>
                    </a:lnTo>
                    <a:lnTo>
                      <a:pt x="599440" y="1530477"/>
                    </a:lnTo>
                    <a:lnTo>
                      <a:pt x="576580" y="1504569"/>
                    </a:lnTo>
                    <a:lnTo>
                      <a:pt x="556641" y="1478661"/>
                    </a:lnTo>
                    <a:lnTo>
                      <a:pt x="539496" y="1452753"/>
                    </a:lnTo>
                    <a:lnTo>
                      <a:pt x="525398" y="1426591"/>
                    </a:lnTo>
                    <a:lnTo>
                      <a:pt x="514477" y="1401064"/>
                    </a:lnTo>
                    <a:lnTo>
                      <a:pt x="506857" y="1375537"/>
                    </a:lnTo>
                    <a:close/>
                  </a:path>
                </a:pathLst>
              </a:custGeom>
              <a:solidFill>
                <a:srgbClr val="F2F2F2"/>
              </a:solidFill>
              <a:ln w="0" cap="flat" cmpd="sng" algn="ctr">
                <a:solidFill>
                  <a:srgbClr val="F2F2F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1558749" y="1581912"/>
                <a:ext cx="2245488" cy="1932052"/>
              </a:xfrm>
              <a:custGeom>
                <a:avLst/>
                <a:gdLst/>
                <a:ahLst/>
                <a:cxnLst/>
                <a:rect l="0" t="0" r="0" b="0"/>
                <a:pathLst>
                  <a:path w="2245488" h="1932052">
                    <a:moveTo>
                      <a:pt x="496696" y="1333373"/>
                    </a:moveTo>
                    <a:lnTo>
                      <a:pt x="454659" y="1352677"/>
                    </a:lnTo>
                    <a:lnTo>
                      <a:pt x="414782" y="1366774"/>
                    </a:lnTo>
                    <a:lnTo>
                      <a:pt x="377444" y="1376426"/>
                    </a:lnTo>
                    <a:lnTo>
                      <a:pt x="342645" y="1381506"/>
                    </a:lnTo>
                    <a:lnTo>
                      <a:pt x="310388" y="1382522"/>
                    </a:lnTo>
                    <a:lnTo>
                      <a:pt x="279908" y="1379601"/>
                    </a:lnTo>
                    <a:lnTo>
                      <a:pt x="251968" y="1373124"/>
                    </a:lnTo>
                    <a:lnTo>
                      <a:pt x="226695" y="1363218"/>
                    </a:lnTo>
                    <a:lnTo>
                      <a:pt x="203073" y="1350391"/>
                    </a:lnTo>
                    <a:lnTo>
                      <a:pt x="182118" y="1334770"/>
                    </a:lnTo>
                    <a:lnTo>
                      <a:pt x="163195" y="1316609"/>
                    </a:lnTo>
                    <a:lnTo>
                      <a:pt x="146431" y="1296162"/>
                    </a:lnTo>
                    <a:lnTo>
                      <a:pt x="131572" y="1273556"/>
                    </a:lnTo>
                    <a:lnTo>
                      <a:pt x="119380" y="1249553"/>
                    </a:lnTo>
                    <a:lnTo>
                      <a:pt x="108712" y="1224026"/>
                    </a:lnTo>
                    <a:lnTo>
                      <a:pt x="100076" y="1197483"/>
                    </a:lnTo>
                    <a:lnTo>
                      <a:pt x="93853" y="1169797"/>
                    </a:lnTo>
                    <a:lnTo>
                      <a:pt x="89535" y="1141349"/>
                    </a:lnTo>
                    <a:lnTo>
                      <a:pt x="87122" y="1112901"/>
                    </a:lnTo>
                    <a:lnTo>
                      <a:pt x="86360" y="1084199"/>
                    </a:lnTo>
                    <a:lnTo>
                      <a:pt x="87757" y="1055751"/>
                    </a:lnTo>
                    <a:lnTo>
                      <a:pt x="91059" y="1027938"/>
                    </a:lnTo>
                    <a:lnTo>
                      <a:pt x="96139" y="1000633"/>
                    </a:lnTo>
                    <a:lnTo>
                      <a:pt x="103378" y="974471"/>
                    </a:lnTo>
                    <a:lnTo>
                      <a:pt x="112014" y="949325"/>
                    </a:lnTo>
                    <a:lnTo>
                      <a:pt x="122555" y="925957"/>
                    </a:lnTo>
                    <a:lnTo>
                      <a:pt x="134874" y="904367"/>
                    </a:lnTo>
                    <a:lnTo>
                      <a:pt x="148717" y="885190"/>
                    </a:lnTo>
                    <a:lnTo>
                      <a:pt x="164338" y="868045"/>
                    </a:lnTo>
                    <a:lnTo>
                      <a:pt x="181737" y="853440"/>
                    </a:lnTo>
                    <a:lnTo>
                      <a:pt x="200533" y="841756"/>
                    </a:lnTo>
                    <a:lnTo>
                      <a:pt x="221234" y="833374"/>
                    </a:lnTo>
                    <a:lnTo>
                      <a:pt x="183896" y="834771"/>
                    </a:lnTo>
                    <a:lnTo>
                      <a:pt x="150114" y="831977"/>
                    </a:lnTo>
                    <a:lnTo>
                      <a:pt x="120396" y="825373"/>
                    </a:lnTo>
                    <a:lnTo>
                      <a:pt x="93853" y="815594"/>
                    </a:lnTo>
                    <a:lnTo>
                      <a:pt x="71120" y="802767"/>
                    </a:lnTo>
                    <a:lnTo>
                      <a:pt x="51562" y="787146"/>
                    </a:lnTo>
                    <a:lnTo>
                      <a:pt x="35179" y="769239"/>
                    </a:lnTo>
                    <a:lnTo>
                      <a:pt x="22098" y="748792"/>
                    </a:lnTo>
                    <a:lnTo>
                      <a:pt x="11938" y="727075"/>
                    </a:lnTo>
                    <a:lnTo>
                      <a:pt x="5080" y="703326"/>
                    </a:lnTo>
                    <a:lnTo>
                      <a:pt x="1143" y="678561"/>
                    </a:lnTo>
                    <a:lnTo>
                      <a:pt x="0" y="652653"/>
                    </a:lnTo>
                    <a:lnTo>
                      <a:pt x="1778" y="626364"/>
                    </a:lnTo>
                    <a:lnTo>
                      <a:pt x="6223" y="600202"/>
                    </a:lnTo>
                    <a:lnTo>
                      <a:pt x="13081" y="573532"/>
                    </a:lnTo>
                    <a:lnTo>
                      <a:pt x="22479" y="547370"/>
                    </a:lnTo>
                    <a:lnTo>
                      <a:pt x="34417" y="521843"/>
                    </a:lnTo>
                    <a:lnTo>
                      <a:pt x="48641" y="497078"/>
                    </a:lnTo>
                    <a:lnTo>
                      <a:pt x="64897" y="473710"/>
                    </a:lnTo>
                    <a:lnTo>
                      <a:pt x="83820" y="451866"/>
                    </a:lnTo>
                    <a:lnTo>
                      <a:pt x="104394" y="431800"/>
                    </a:lnTo>
                    <a:lnTo>
                      <a:pt x="127254" y="414020"/>
                    </a:lnTo>
                    <a:lnTo>
                      <a:pt x="151892" y="398653"/>
                    </a:lnTo>
                    <a:lnTo>
                      <a:pt x="178435" y="386334"/>
                    </a:lnTo>
                    <a:lnTo>
                      <a:pt x="206756" y="376809"/>
                    </a:lnTo>
                    <a:lnTo>
                      <a:pt x="236728" y="370586"/>
                    </a:lnTo>
                    <a:lnTo>
                      <a:pt x="267970" y="368427"/>
                    </a:lnTo>
                    <a:lnTo>
                      <a:pt x="300990" y="370205"/>
                    </a:lnTo>
                    <a:lnTo>
                      <a:pt x="335407" y="376047"/>
                    </a:lnTo>
                    <a:lnTo>
                      <a:pt x="371348" y="386969"/>
                    </a:lnTo>
                    <a:lnTo>
                      <a:pt x="408305" y="402717"/>
                    </a:lnTo>
                    <a:lnTo>
                      <a:pt x="446405" y="423418"/>
                    </a:lnTo>
                    <a:lnTo>
                      <a:pt x="441325" y="389128"/>
                    </a:lnTo>
                    <a:lnTo>
                      <a:pt x="438784" y="355981"/>
                    </a:lnTo>
                    <a:lnTo>
                      <a:pt x="438404" y="323977"/>
                    </a:lnTo>
                    <a:lnTo>
                      <a:pt x="440182" y="292989"/>
                    </a:lnTo>
                    <a:lnTo>
                      <a:pt x="443865" y="263144"/>
                    </a:lnTo>
                    <a:lnTo>
                      <a:pt x="449199" y="234696"/>
                    </a:lnTo>
                    <a:lnTo>
                      <a:pt x="456945" y="207772"/>
                    </a:lnTo>
                    <a:lnTo>
                      <a:pt x="465963" y="182245"/>
                    </a:lnTo>
                    <a:lnTo>
                      <a:pt x="476884" y="158623"/>
                    </a:lnTo>
                    <a:lnTo>
                      <a:pt x="488823" y="136652"/>
                    </a:lnTo>
                    <a:lnTo>
                      <a:pt x="502539" y="116586"/>
                    </a:lnTo>
                    <a:lnTo>
                      <a:pt x="517398" y="98425"/>
                    </a:lnTo>
                    <a:lnTo>
                      <a:pt x="533781" y="82677"/>
                    </a:lnTo>
                    <a:lnTo>
                      <a:pt x="550799" y="68961"/>
                    </a:lnTo>
                    <a:lnTo>
                      <a:pt x="568959" y="57658"/>
                    </a:lnTo>
                    <a:lnTo>
                      <a:pt x="588137" y="48514"/>
                    </a:lnTo>
                    <a:lnTo>
                      <a:pt x="608076" y="42291"/>
                    </a:lnTo>
                    <a:lnTo>
                      <a:pt x="628395" y="38608"/>
                    </a:lnTo>
                    <a:lnTo>
                      <a:pt x="649732" y="37846"/>
                    </a:lnTo>
                    <a:lnTo>
                      <a:pt x="671195" y="39751"/>
                    </a:lnTo>
                    <a:lnTo>
                      <a:pt x="693293" y="44831"/>
                    </a:lnTo>
                    <a:lnTo>
                      <a:pt x="715391" y="52832"/>
                    </a:lnTo>
                    <a:lnTo>
                      <a:pt x="737870" y="64516"/>
                    </a:lnTo>
                    <a:lnTo>
                      <a:pt x="760730" y="79121"/>
                    </a:lnTo>
                    <a:lnTo>
                      <a:pt x="783208" y="97282"/>
                    </a:lnTo>
                    <a:lnTo>
                      <a:pt x="805307" y="118872"/>
                    </a:lnTo>
                    <a:lnTo>
                      <a:pt x="827405" y="144272"/>
                    </a:lnTo>
                    <a:lnTo>
                      <a:pt x="849630" y="173355"/>
                    </a:lnTo>
                    <a:lnTo>
                      <a:pt x="870966" y="206629"/>
                    </a:lnTo>
                    <a:lnTo>
                      <a:pt x="891667" y="243459"/>
                    </a:lnTo>
                    <a:lnTo>
                      <a:pt x="911987" y="284607"/>
                    </a:lnTo>
                    <a:lnTo>
                      <a:pt x="931545" y="330200"/>
                    </a:lnTo>
                    <a:lnTo>
                      <a:pt x="933323" y="301752"/>
                    </a:lnTo>
                    <a:lnTo>
                      <a:pt x="937006" y="274320"/>
                    </a:lnTo>
                    <a:lnTo>
                      <a:pt x="941705" y="248920"/>
                    </a:lnTo>
                    <a:lnTo>
                      <a:pt x="947801" y="224536"/>
                    </a:lnTo>
                    <a:lnTo>
                      <a:pt x="955167" y="201422"/>
                    </a:lnTo>
                    <a:lnTo>
                      <a:pt x="963803" y="180086"/>
                    </a:lnTo>
                    <a:lnTo>
                      <a:pt x="973582" y="159639"/>
                    </a:lnTo>
                    <a:lnTo>
                      <a:pt x="984504" y="140589"/>
                    </a:lnTo>
                    <a:lnTo>
                      <a:pt x="996442" y="122809"/>
                    </a:lnTo>
                    <a:lnTo>
                      <a:pt x="1009523" y="106426"/>
                    </a:lnTo>
                    <a:lnTo>
                      <a:pt x="1023239" y="91059"/>
                    </a:lnTo>
                    <a:lnTo>
                      <a:pt x="1038098" y="77343"/>
                    </a:lnTo>
                    <a:lnTo>
                      <a:pt x="1070102" y="52832"/>
                    </a:lnTo>
                    <a:lnTo>
                      <a:pt x="1104519" y="33147"/>
                    </a:lnTo>
                    <a:lnTo>
                      <a:pt x="1141857" y="18542"/>
                    </a:lnTo>
                    <a:lnTo>
                      <a:pt x="1180973" y="8001"/>
                    </a:lnTo>
                    <a:lnTo>
                      <a:pt x="1221613" y="1778"/>
                    </a:lnTo>
                    <a:lnTo>
                      <a:pt x="1263269" y="0"/>
                    </a:lnTo>
                    <a:lnTo>
                      <a:pt x="1306068" y="1778"/>
                    </a:lnTo>
                    <a:lnTo>
                      <a:pt x="1348486" y="8001"/>
                    </a:lnTo>
                    <a:lnTo>
                      <a:pt x="1391284" y="17907"/>
                    </a:lnTo>
                    <a:lnTo>
                      <a:pt x="1432941" y="31242"/>
                    </a:lnTo>
                    <a:lnTo>
                      <a:pt x="1473962" y="48514"/>
                    </a:lnTo>
                    <a:lnTo>
                      <a:pt x="1513078" y="68961"/>
                    </a:lnTo>
                    <a:lnTo>
                      <a:pt x="1550543" y="92583"/>
                    </a:lnTo>
                    <a:lnTo>
                      <a:pt x="1585341" y="119126"/>
                    </a:lnTo>
                    <a:lnTo>
                      <a:pt x="1617218" y="148971"/>
                    </a:lnTo>
                    <a:lnTo>
                      <a:pt x="1646174" y="181483"/>
                    </a:lnTo>
                    <a:lnTo>
                      <a:pt x="1671193" y="216789"/>
                    </a:lnTo>
                    <a:lnTo>
                      <a:pt x="1692148" y="254635"/>
                    </a:lnTo>
                    <a:lnTo>
                      <a:pt x="1708150" y="295148"/>
                    </a:lnTo>
                    <a:lnTo>
                      <a:pt x="1719833" y="337439"/>
                    </a:lnTo>
                    <a:lnTo>
                      <a:pt x="1725549" y="382270"/>
                    </a:lnTo>
                    <a:lnTo>
                      <a:pt x="1726311" y="405638"/>
                    </a:lnTo>
                    <a:lnTo>
                      <a:pt x="1725168" y="429260"/>
                    </a:lnTo>
                    <a:lnTo>
                      <a:pt x="1723136" y="453263"/>
                    </a:lnTo>
                    <a:lnTo>
                      <a:pt x="1719071" y="477647"/>
                    </a:lnTo>
                    <a:lnTo>
                      <a:pt x="1713357" y="502920"/>
                    </a:lnTo>
                    <a:lnTo>
                      <a:pt x="1705609" y="528447"/>
                    </a:lnTo>
                    <a:lnTo>
                      <a:pt x="1696593" y="553847"/>
                    </a:lnTo>
                    <a:lnTo>
                      <a:pt x="1685417" y="580136"/>
                    </a:lnTo>
                    <a:lnTo>
                      <a:pt x="1672336" y="606679"/>
                    </a:lnTo>
                    <a:lnTo>
                      <a:pt x="1657095" y="633730"/>
                    </a:lnTo>
                    <a:lnTo>
                      <a:pt x="1688973" y="617982"/>
                    </a:lnTo>
                    <a:lnTo>
                      <a:pt x="1719833" y="603758"/>
                    </a:lnTo>
                    <a:lnTo>
                      <a:pt x="1749552" y="590296"/>
                    </a:lnTo>
                    <a:lnTo>
                      <a:pt x="1778127" y="578358"/>
                    </a:lnTo>
                    <a:lnTo>
                      <a:pt x="1806067" y="566928"/>
                    </a:lnTo>
                    <a:lnTo>
                      <a:pt x="1832991" y="557149"/>
                    </a:lnTo>
                    <a:lnTo>
                      <a:pt x="1858645" y="548132"/>
                    </a:lnTo>
                    <a:lnTo>
                      <a:pt x="1883664" y="540131"/>
                    </a:lnTo>
                    <a:lnTo>
                      <a:pt x="1930145" y="526923"/>
                    </a:lnTo>
                    <a:lnTo>
                      <a:pt x="1972945" y="517779"/>
                    </a:lnTo>
                    <a:lnTo>
                      <a:pt x="2011680" y="512064"/>
                    </a:lnTo>
                    <a:lnTo>
                      <a:pt x="2046858" y="509778"/>
                    </a:lnTo>
                    <a:lnTo>
                      <a:pt x="2078101" y="510540"/>
                    </a:lnTo>
                    <a:lnTo>
                      <a:pt x="2105152" y="514477"/>
                    </a:lnTo>
                    <a:lnTo>
                      <a:pt x="2128774" y="521081"/>
                    </a:lnTo>
                    <a:lnTo>
                      <a:pt x="2148713" y="530225"/>
                    </a:lnTo>
                    <a:lnTo>
                      <a:pt x="2164715" y="541909"/>
                    </a:lnTo>
                    <a:lnTo>
                      <a:pt x="2177033" y="556133"/>
                    </a:lnTo>
                    <a:lnTo>
                      <a:pt x="2185416" y="571754"/>
                    </a:lnTo>
                    <a:lnTo>
                      <a:pt x="2190495" y="589661"/>
                    </a:lnTo>
                    <a:lnTo>
                      <a:pt x="2191512" y="608965"/>
                    </a:lnTo>
                    <a:lnTo>
                      <a:pt x="2189353" y="629666"/>
                    </a:lnTo>
                    <a:lnTo>
                      <a:pt x="2183130" y="651891"/>
                    </a:lnTo>
                    <a:lnTo>
                      <a:pt x="2173732" y="674878"/>
                    </a:lnTo>
                    <a:lnTo>
                      <a:pt x="2160778" y="698627"/>
                    </a:lnTo>
                    <a:lnTo>
                      <a:pt x="2144014" y="723392"/>
                    </a:lnTo>
                    <a:lnTo>
                      <a:pt x="2123694" y="748157"/>
                    </a:lnTo>
                    <a:lnTo>
                      <a:pt x="2100071" y="773557"/>
                    </a:lnTo>
                    <a:lnTo>
                      <a:pt x="2073020" y="798703"/>
                    </a:lnTo>
                    <a:lnTo>
                      <a:pt x="2042541" y="824357"/>
                    </a:lnTo>
                    <a:lnTo>
                      <a:pt x="2008378" y="849122"/>
                    </a:lnTo>
                    <a:lnTo>
                      <a:pt x="1971040" y="873506"/>
                    </a:lnTo>
                    <a:lnTo>
                      <a:pt x="1930527" y="897255"/>
                    </a:lnTo>
                    <a:lnTo>
                      <a:pt x="1886584" y="919734"/>
                    </a:lnTo>
                    <a:lnTo>
                      <a:pt x="1839087" y="941324"/>
                    </a:lnTo>
                    <a:lnTo>
                      <a:pt x="1788287" y="961644"/>
                    </a:lnTo>
                    <a:lnTo>
                      <a:pt x="1839468" y="944118"/>
                    </a:lnTo>
                    <a:lnTo>
                      <a:pt x="1887728" y="930021"/>
                    </a:lnTo>
                    <a:lnTo>
                      <a:pt x="1933320" y="919734"/>
                    </a:lnTo>
                    <a:lnTo>
                      <a:pt x="1976120" y="913257"/>
                    </a:lnTo>
                    <a:lnTo>
                      <a:pt x="2016125" y="909574"/>
                    </a:lnTo>
                    <a:lnTo>
                      <a:pt x="2052955" y="909193"/>
                    </a:lnTo>
                    <a:lnTo>
                      <a:pt x="2087118" y="911733"/>
                    </a:lnTo>
                    <a:lnTo>
                      <a:pt x="2117979" y="917194"/>
                    </a:lnTo>
                    <a:lnTo>
                      <a:pt x="2145538" y="925195"/>
                    </a:lnTo>
                    <a:lnTo>
                      <a:pt x="2170176" y="935736"/>
                    </a:lnTo>
                    <a:lnTo>
                      <a:pt x="2191512" y="948563"/>
                    </a:lnTo>
                    <a:lnTo>
                      <a:pt x="2209292" y="963422"/>
                    </a:lnTo>
                    <a:lnTo>
                      <a:pt x="2223770" y="980186"/>
                    </a:lnTo>
                    <a:lnTo>
                      <a:pt x="2234692" y="999236"/>
                    </a:lnTo>
                    <a:lnTo>
                      <a:pt x="2241931" y="1019683"/>
                    </a:lnTo>
                    <a:lnTo>
                      <a:pt x="2245487" y="1041400"/>
                    </a:lnTo>
                    <a:lnTo>
                      <a:pt x="2245487" y="1064387"/>
                    </a:lnTo>
                    <a:lnTo>
                      <a:pt x="2241931" y="1088898"/>
                    </a:lnTo>
                    <a:lnTo>
                      <a:pt x="2234311" y="1114298"/>
                    </a:lnTo>
                    <a:lnTo>
                      <a:pt x="2222754" y="1140587"/>
                    </a:lnTo>
                    <a:lnTo>
                      <a:pt x="2207133" y="1167511"/>
                    </a:lnTo>
                    <a:lnTo>
                      <a:pt x="2187448" y="1194816"/>
                    </a:lnTo>
                    <a:lnTo>
                      <a:pt x="2163571" y="1222629"/>
                    </a:lnTo>
                    <a:lnTo>
                      <a:pt x="2135758" y="1250315"/>
                    </a:lnTo>
                    <a:lnTo>
                      <a:pt x="2103374" y="1278382"/>
                    </a:lnTo>
                    <a:lnTo>
                      <a:pt x="2066798" y="1305941"/>
                    </a:lnTo>
                    <a:lnTo>
                      <a:pt x="2025904" y="1333373"/>
                    </a:lnTo>
                    <a:lnTo>
                      <a:pt x="1980438" y="1360297"/>
                    </a:lnTo>
                    <a:lnTo>
                      <a:pt x="1930527" y="1386586"/>
                    </a:lnTo>
                    <a:lnTo>
                      <a:pt x="1875663" y="1412113"/>
                    </a:lnTo>
                    <a:lnTo>
                      <a:pt x="1816608" y="1436497"/>
                    </a:lnTo>
                    <a:lnTo>
                      <a:pt x="1752473" y="1459738"/>
                    </a:lnTo>
                    <a:lnTo>
                      <a:pt x="1779270" y="1465326"/>
                    </a:lnTo>
                    <a:lnTo>
                      <a:pt x="1804670" y="1471422"/>
                    </a:lnTo>
                    <a:lnTo>
                      <a:pt x="1828165" y="1478407"/>
                    </a:lnTo>
                    <a:lnTo>
                      <a:pt x="1850263" y="1486408"/>
                    </a:lnTo>
                    <a:lnTo>
                      <a:pt x="1870583" y="1494790"/>
                    </a:lnTo>
                    <a:lnTo>
                      <a:pt x="1889759" y="1503934"/>
                    </a:lnTo>
                    <a:lnTo>
                      <a:pt x="1907286" y="1513332"/>
                    </a:lnTo>
                    <a:lnTo>
                      <a:pt x="1923161" y="1523873"/>
                    </a:lnTo>
                    <a:lnTo>
                      <a:pt x="1950720" y="1545717"/>
                    </a:lnTo>
                    <a:lnTo>
                      <a:pt x="1972945" y="1569847"/>
                    </a:lnTo>
                    <a:lnTo>
                      <a:pt x="1989582" y="1595374"/>
                    </a:lnTo>
                    <a:lnTo>
                      <a:pt x="2001520" y="1621917"/>
                    </a:lnTo>
                    <a:lnTo>
                      <a:pt x="2008758" y="1649349"/>
                    </a:lnTo>
                    <a:lnTo>
                      <a:pt x="2011680" y="1677035"/>
                    </a:lnTo>
                    <a:lnTo>
                      <a:pt x="2010156" y="1705102"/>
                    </a:lnTo>
                    <a:lnTo>
                      <a:pt x="2005076" y="1733169"/>
                    </a:lnTo>
                    <a:lnTo>
                      <a:pt x="1996440" y="1760347"/>
                    </a:lnTo>
                    <a:lnTo>
                      <a:pt x="1984502" y="1786636"/>
                    </a:lnTo>
                    <a:lnTo>
                      <a:pt x="1969262" y="1812163"/>
                    </a:lnTo>
                    <a:lnTo>
                      <a:pt x="1951482" y="1835912"/>
                    </a:lnTo>
                    <a:lnTo>
                      <a:pt x="1931162" y="1857629"/>
                    </a:lnTo>
                    <a:lnTo>
                      <a:pt x="1908683" y="1877441"/>
                    </a:lnTo>
                    <a:lnTo>
                      <a:pt x="1884426" y="1894840"/>
                    </a:lnTo>
                    <a:lnTo>
                      <a:pt x="1858391" y="1909064"/>
                    </a:lnTo>
                    <a:lnTo>
                      <a:pt x="1830705" y="1920494"/>
                    </a:lnTo>
                    <a:lnTo>
                      <a:pt x="1802383" y="1928495"/>
                    </a:lnTo>
                    <a:lnTo>
                      <a:pt x="1773046" y="1932051"/>
                    </a:lnTo>
                    <a:lnTo>
                      <a:pt x="1743075" y="1932051"/>
                    </a:lnTo>
                    <a:lnTo>
                      <a:pt x="1712849" y="1927352"/>
                    </a:lnTo>
                    <a:lnTo>
                      <a:pt x="1682369" y="1917827"/>
                    </a:lnTo>
                    <a:lnTo>
                      <a:pt x="1652778" y="1902841"/>
                    </a:lnTo>
                    <a:lnTo>
                      <a:pt x="1623314" y="1882902"/>
                    </a:lnTo>
                    <a:lnTo>
                      <a:pt x="1594739" y="1856994"/>
                    </a:lnTo>
                    <a:lnTo>
                      <a:pt x="1567180" y="1824863"/>
                    </a:lnTo>
                    <a:lnTo>
                      <a:pt x="1553718" y="1806448"/>
                    </a:lnTo>
                    <a:lnTo>
                      <a:pt x="1541018" y="1786382"/>
                    </a:lnTo>
                    <a:lnTo>
                      <a:pt x="1528318" y="1764411"/>
                    </a:lnTo>
                    <a:lnTo>
                      <a:pt x="1516380" y="1740789"/>
                    </a:lnTo>
                    <a:lnTo>
                      <a:pt x="1483106" y="1758950"/>
                    </a:lnTo>
                    <a:lnTo>
                      <a:pt x="1448181" y="1773936"/>
                    </a:lnTo>
                    <a:lnTo>
                      <a:pt x="1411986" y="1785620"/>
                    </a:lnTo>
                    <a:lnTo>
                      <a:pt x="1374267" y="1794764"/>
                    </a:lnTo>
                    <a:lnTo>
                      <a:pt x="1335405" y="1800479"/>
                    </a:lnTo>
                    <a:lnTo>
                      <a:pt x="1295908" y="1803781"/>
                    </a:lnTo>
                    <a:lnTo>
                      <a:pt x="1255268" y="1804543"/>
                    </a:lnTo>
                    <a:lnTo>
                      <a:pt x="1214374" y="1802765"/>
                    </a:lnTo>
                    <a:lnTo>
                      <a:pt x="1172971" y="1798701"/>
                    </a:lnTo>
                    <a:lnTo>
                      <a:pt x="1131316" y="1792097"/>
                    </a:lnTo>
                    <a:lnTo>
                      <a:pt x="1089279" y="1783715"/>
                    </a:lnTo>
                    <a:lnTo>
                      <a:pt x="1047495" y="1773174"/>
                    </a:lnTo>
                    <a:lnTo>
                      <a:pt x="1006220" y="1760728"/>
                    </a:lnTo>
                    <a:lnTo>
                      <a:pt x="965327" y="1746631"/>
                    </a:lnTo>
                    <a:lnTo>
                      <a:pt x="924559" y="1730883"/>
                    </a:lnTo>
                    <a:lnTo>
                      <a:pt x="885063" y="1713484"/>
                    </a:lnTo>
                    <a:lnTo>
                      <a:pt x="846328" y="1694815"/>
                    </a:lnTo>
                    <a:lnTo>
                      <a:pt x="808990" y="1674749"/>
                    </a:lnTo>
                    <a:lnTo>
                      <a:pt x="772795" y="1654048"/>
                    </a:lnTo>
                    <a:lnTo>
                      <a:pt x="737870" y="1631823"/>
                    </a:lnTo>
                    <a:lnTo>
                      <a:pt x="704595" y="1608836"/>
                    </a:lnTo>
                    <a:lnTo>
                      <a:pt x="673354" y="1585087"/>
                    </a:lnTo>
                    <a:lnTo>
                      <a:pt x="644017" y="1560703"/>
                    </a:lnTo>
                    <a:lnTo>
                      <a:pt x="616458" y="1535938"/>
                    </a:lnTo>
                    <a:lnTo>
                      <a:pt x="591820" y="1510792"/>
                    </a:lnTo>
                    <a:lnTo>
                      <a:pt x="569214" y="1485265"/>
                    </a:lnTo>
                    <a:lnTo>
                      <a:pt x="549275" y="1459357"/>
                    </a:lnTo>
                    <a:lnTo>
                      <a:pt x="532765" y="1433957"/>
                    </a:lnTo>
                    <a:lnTo>
                      <a:pt x="518541" y="1408430"/>
                    </a:lnTo>
                    <a:lnTo>
                      <a:pt x="508000" y="1382903"/>
                    </a:lnTo>
                    <a:lnTo>
                      <a:pt x="500380" y="1357757"/>
                    </a:lnTo>
                    <a:close/>
                  </a:path>
                </a:pathLst>
              </a:custGeom>
              <a:solidFill>
                <a:srgbClr val="EBEBEB"/>
              </a:solidFill>
              <a:ln w="0" cap="flat" cmpd="sng" algn="ctr">
                <a:solidFill>
                  <a:srgbClr val="EBEBE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1573354" y="1594358"/>
                <a:ext cx="2216404" cy="1907287"/>
              </a:xfrm>
              <a:custGeom>
                <a:avLst/>
                <a:gdLst/>
                <a:ahLst/>
                <a:cxnLst/>
                <a:rect l="0" t="0" r="0" b="0"/>
                <a:pathLst>
                  <a:path w="2216404" h="1907287">
                    <a:moveTo>
                      <a:pt x="490220" y="1316228"/>
                    </a:moveTo>
                    <a:lnTo>
                      <a:pt x="448818" y="1335151"/>
                    </a:lnTo>
                    <a:lnTo>
                      <a:pt x="409575" y="1349375"/>
                    </a:lnTo>
                    <a:lnTo>
                      <a:pt x="372618" y="1358773"/>
                    </a:lnTo>
                    <a:lnTo>
                      <a:pt x="338201" y="1363599"/>
                    </a:lnTo>
                    <a:lnTo>
                      <a:pt x="306324" y="1364615"/>
                    </a:lnTo>
                    <a:lnTo>
                      <a:pt x="276225" y="1361694"/>
                    </a:lnTo>
                    <a:lnTo>
                      <a:pt x="249047" y="1355598"/>
                    </a:lnTo>
                    <a:lnTo>
                      <a:pt x="223647" y="1345692"/>
                    </a:lnTo>
                    <a:lnTo>
                      <a:pt x="200406" y="1332865"/>
                    </a:lnTo>
                    <a:lnTo>
                      <a:pt x="179705" y="1317625"/>
                    </a:lnTo>
                    <a:lnTo>
                      <a:pt x="160909" y="1299718"/>
                    </a:lnTo>
                    <a:lnTo>
                      <a:pt x="144272" y="1279398"/>
                    </a:lnTo>
                    <a:lnTo>
                      <a:pt x="130048" y="1257046"/>
                    </a:lnTo>
                    <a:lnTo>
                      <a:pt x="117348" y="1233424"/>
                    </a:lnTo>
                    <a:lnTo>
                      <a:pt x="107188" y="1208278"/>
                    </a:lnTo>
                    <a:lnTo>
                      <a:pt x="98806" y="1181735"/>
                    </a:lnTo>
                    <a:lnTo>
                      <a:pt x="92710" y="1154684"/>
                    </a:lnTo>
                    <a:lnTo>
                      <a:pt x="88011" y="1126617"/>
                    </a:lnTo>
                    <a:lnTo>
                      <a:pt x="85852" y="1098550"/>
                    </a:lnTo>
                    <a:lnTo>
                      <a:pt x="85090" y="1070102"/>
                    </a:lnTo>
                    <a:lnTo>
                      <a:pt x="86614" y="1042162"/>
                    </a:lnTo>
                    <a:lnTo>
                      <a:pt x="89789" y="1014476"/>
                    </a:lnTo>
                    <a:lnTo>
                      <a:pt x="94996" y="987806"/>
                    </a:lnTo>
                    <a:lnTo>
                      <a:pt x="101854" y="962025"/>
                    </a:lnTo>
                    <a:lnTo>
                      <a:pt x="110490" y="937260"/>
                    </a:lnTo>
                    <a:lnTo>
                      <a:pt x="121031" y="914273"/>
                    </a:lnTo>
                    <a:lnTo>
                      <a:pt x="132969" y="892810"/>
                    </a:lnTo>
                    <a:lnTo>
                      <a:pt x="146685" y="873379"/>
                    </a:lnTo>
                    <a:lnTo>
                      <a:pt x="162433" y="856742"/>
                    </a:lnTo>
                    <a:lnTo>
                      <a:pt x="179324" y="842391"/>
                    </a:lnTo>
                    <a:lnTo>
                      <a:pt x="197866" y="831088"/>
                    </a:lnTo>
                    <a:lnTo>
                      <a:pt x="218186" y="822706"/>
                    </a:lnTo>
                    <a:lnTo>
                      <a:pt x="181610" y="823849"/>
                    </a:lnTo>
                    <a:lnTo>
                      <a:pt x="148209" y="821309"/>
                    </a:lnTo>
                    <a:lnTo>
                      <a:pt x="118872" y="814705"/>
                    </a:lnTo>
                    <a:lnTo>
                      <a:pt x="92710" y="805307"/>
                    </a:lnTo>
                    <a:lnTo>
                      <a:pt x="69850" y="792480"/>
                    </a:lnTo>
                    <a:lnTo>
                      <a:pt x="50673" y="776859"/>
                    </a:lnTo>
                    <a:lnTo>
                      <a:pt x="34671" y="759079"/>
                    </a:lnTo>
                    <a:lnTo>
                      <a:pt x="21590" y="739394"/>
                    </a:lnTo>
                    <a:lnTo>
                      <a:pt x="11811" y="717423"/>
                    </a:lnTo>
                    <a:lnTo>
                      <a:pt x="5080" y="694182"/>
                    </a:lnTo>
                    <a:lnTo>
                      <a:pt x="1016" y="669798"/>
                    </a:lnTo>
                    <a:lnTo>
                      <a:pt x="0" y="644525"/>
                    </a:lnTo>
                    <a:lnTo>
                      <a:pt x="1778" y="618363"/>
                    </a:lnTo>
                    <a:lnTo>
                      <a:pt x="6096" y="592455"/>
                    </a:lnTo>
                    <a:lnTo>
                      <a:pt x="12573" y="566166"/>
                    </a:lnTo>
                    <a:lnTo>
                      <a:pt x="21971" y="540385"/>
                    </a:lnTo>
                    <a:lnTo>
                      <a:pt x="34036" y="514858"/>
                    </a:lnTo>
                    <a:lnTo>
                      <a:pt x="47879" y="490855"/>
                    </a:lnTo>
                    <a:lnTo>
                      <a:pt x="64135" y="467487"/>
                    </a:lnTo>
                    <a:lnTo>
                      <a:pt x="82550" y="446024"/>
                    </a:lnTo>
                    <a:lnTo>
                      <a:pt x="103251" y="426339"/>
                    </a:lnTo>
                    <a:lnTo>
                      <a:pt x="125730" y="408813"/>
                    </a:lnTo>
                    <a:lnTo>
                      <a:pt x="149987" y="393573"/>
                    </a:lnTo>
                    <a:lnTo>
                      <a:pt x="176149" y="381127"/>
                    </a:lnTo>
                    <a:lnTo>
                      <a:pt x="203962" y="371983"/>
                    </a:lnTo>
                    <a:lnTo>
                      <a:pt x="233426" y="366141"/>
                    </a:lnTo>
                    <a:lnTo>
                      <a:pt x="264668" y="363601"/>
                    </a:lnTo>
                    <a:lnTo>
                      <a:pt x="297307" y="365506"/>
                    </a:lnTo>
                    <a:lnTo>
                      <a:pt x="330962" y="371221"/>
                    </a:lnTo>
                    <a:lnTo>
                      <a:pt x="366522" y="381889"/>
                    </a:lnTo>
                    <a:lnTo>
                      <a:pt x="402844" y="397129"/>
                    </a:lnTo>
                    <a:lnTo>
                      <a:pt x="440436" y="417957"/>
                    </a:lnTo>
                    <a:lnTo>
                      <a:pt x="435356" y="384302"/>
                    </a:lnTo>
                    <a:lnTo>
                      <a:pt x="432815" y="351536"/>
                    </a:lnTo>
                    <a:lnTo>
                      <a:pt x="432562" y="319913"/>
                    </a:lnTo>
                    <a:lnTo>
                      <a:pt x="434213" y="289306"/>
                    </a:lnTo>
                    <a:lnTo>
                      <a:pt x="437896" y="259842"/>
                    </a:lnTo>
                    <a:lnTo>
                      <a:pt x="443357" y="231775"/>
                    </a:lnTo>
                    <a:lnTo>
                      <a:pt x="450977" y="205105"/>
                    </a:lnTo>
                    <a:lnTo>
                      <a:pt x="459740" y="179959"/>
                    </a:lnTo>
                    <a:lnTo>
                      <a:pt x="470535" y="156591"/>
                    </a:lnTo>
                    <a:lnTo>
                      <a:pt x="482473" y="134747"/>
                    </a:lnTo>
                    <a:lnTo>
                      <a:pt x="495935" y="115062"/>
                    </a:lnTo>
                    <a:lnTo>
                      <a:pt x="510794" y="97282"/>
                    </a:lnTo>
                    <a:lnTo>
                      <a:pt x="526796" y="81661"/>
                    </a:lnTo>
                    <a:lnTo>
                      <a:pt x="543433" y="68072"/>
                    </a:lnTo>
                    <a:lnTo>
                      <a:pt x="561594" y="56896"/>
                    </a:lnTo>
                    <a:lnTo>
                      <a:pt x="580516" y="48006"/>
                    </a:lnTo>
                    <a:lnTo>
                      <a:pt x="600075" y="41910"/>
                    </a:lnTo>
                    <a:lnTo>
                      <a:pt x="620268" y="38227"/>
                    </a:lnTo>
                    <a:lnTo>
                      <a:pt x="641350" y="37465"/>
                    </a:lnTo>
                    <a:lnTo>
                      <a:pt x="662432" y="39243"/>
                    </a:lnTo>
                    <a:lnTo>
                      <a:pt x="684149" y="44450"/>
                    </a:lnTo>
                    <a:lnTo>
                      <a:pt x="706247" y="52451"/>
                    </a:lnTo>
                    <a:lnTo>
                      <a:pt x="728345" y="63627"/>
                    </a:lnTo>
                    <a:lnTo>
                      <a:pt x="750824" y="78359"/>
                    </a:lnTo>
                    <a:lnTo>
                      <a:pt x="773049" y="96139"/>
                    </a:lnTo>
                    <a:lnTo>
                      <a:pt x="795020" y="117729"/>
                    </a:lnTo>
                    <a:lnTo>
                      <a:pt x="816864" y="142494"/>
                    </a:lnTo>
                    <a:lnTo>
                      <a:pt x="838200" y="171196"/>
                    </a:lnTo>
                    <a:lnTo>
                      <a:pt x="859663" y="203962"/>
                    </a:lnTo>
                    <a:lnTo>
                      <a:pt x="879983" y="240411"/>
                    </a:lnTo>
                    <a:lnTo>
                      <a:pt x="899795" y="281305"/>
                    </a:lnTo>
                    <a:lnTo>
                      <a:pt x="919099" y="326136"/>
                    </a:lnTo>
                    <a:lnTo>
                      <a:pt x="921258" y="298069"/>
                    </a:lnTo>
                    <a:lnTo>
                      <a:pt x="924433" y="271018"/>
                    </a:lnTo>
                    <a:lnTo>
                      <a:pt x="929513" y="245872"/>
                    </a:lnTo>
                    <a:lnTo>
                      <a:pt x="935482" y="221869"/>
                    </a:lnTo>
                    <a:lnTo>
                      <a:pt x="942594" y="199009"/>
                    </a:lnTo>
                    <a:lnTo>
                      <a:pt x="951357" y="177800"/>
                    </a:lnTo>
                    <a:lnTo>
                      <a:pt x="961136" y="157734"/>
                    </a:lnTo>
                    <a:lnTo>
                      <a:pt x="971677" y="138811"/>
                    </a:lnTo>
                    <a:lnTo>
                      <a:pt x="983615" y="121285"/>
                    </a:lnTo>
                    <a:lnTo>
                      <a:pt x="996315" y="105283"/>
                    </a:lnTo>
                    <a:lnTo>
                      <a:pt x="1009777" y="89916"/>
                    </a:lnTo>
                    <a:lnTo>
                      <a:pt x="1024636" y="76454"/>
                    </a:lnTo>
                    <a:lnTo>
                      <a:pt x="1055878" y="52451"/>
                    </a:lnTo>
                    <a:lnTo>
                      <a:pt x="1090295" y="33147"/>
                    </a:lnTo>
                    <a:lnTo>
                      <a:pt x="1126871" y="18161"/>
                    </a:lnTo>
                    <a:lnTo>
                      <a:pt x="1165733" y="8001"/>
                    </a:lnTo>
                    <a:lnTo>
                      <a:pt x="1205865" y="1778"/>
                    </a:lnTo>
                    <a:lnTo>
                      <a:pt x="1246886" y="0"/>
                    </a:lnTo>
                    <a:lnTo>
                      <a:pt x="1288923" y="2159"/>
                    </a:lnTo>
                    <a:lnTo>
                      <a:pt x="1330960" y="8001"/>
                    </a:lnTo>
                    <a:lnTo>
                      <a:pt x="1373124" y="17780"/>
                    </a:lnTo>
                    <a:lnTo>
                      <a:pt x="1414399" y="30861"/>
                    </a:lnTo>
                    <a:lnTo>
                      <a:pt x="1454658" y="48006"/>
                    </a:lnTo>
                    <a:lnTo>
                      <a:pt x="1493393" y="68072"/>
                    </a:lnTo>
                    <a:lnTo>
                      <a:pt x="1530096" y="91440"/>
                    </a:lnTo>
                    <a:lnTo>
                      <a:pt x="1564513" y="117729"/>
                    </a:lnTo>
                    <a:lnTo>
                      <a:pt x="1596390" y="147193"/>
                    </a:lnTo>
                    <a:lnTo>
                      <a:pt x="1624711" y="179197"/>
                    </a:lnTo>
                    <a:lnTo>
                      <a:pt x="1649349" y="214249"/>
                    </a:lnTo>
                    <a:lnTo>
                      <a:pt x="1670050" y="251460"/>
                    </a:lnTo>
                    <a:lnTo>
                      <a:pt x="1686306" y="291084"/>
                    </a:lnTo>
                    <a:lnTo>
                      <a:pt x="1697228" y="333375"/>
                    </a:lnTo>
                    <a:lnTo>
                      <a:pt x="1703070" y="377571"/>
                    </a:lnTo>
                    <a:lnTo>
                      <a:pt x="1703832" y="400431"/>
                    </a:lnTo>
                    <a:lnTo>
                      <a:pt x="1703070" y="423799"/>
                    </a:lnTo>
                    <a:lnTo>
                      <a:pt x="1700529" y="447421"/>
                    </a:lnTo>
                    <a:lnTo>
                      <a:pt x="1696465" y="471805"/>
                    </a:lnTo>
                    <a:lnTo>
                      <a:pt x="1691004" y="496316"/>
                    </a:lnTo>
                    <a:lnTo>
                      <a:pt x="1683385" y="521335"/>
                    </a:lnTo>
                    <a:lnTo>
                      <a:pt x="1674368" y="546862"/>
                    </a:lnTo>
                    <a:lnTo>
                      <a:pt x="1663446" y="572770"/>
                    </a:lnTo>
                    <a:lnTo>
                      <a:pt x="1650491" y="598932"/>
                    </a:lnTo>
                    <a:lnTo>
                      <a:pt x="1635506" y="625602"/>
                    </a:lnTo>
                    <a:lnTo>
                      <a:pt x="1667128" y="610362"/>
                    </a:lnTo>
                    <a:lnTo>
                      <a:pt x="1697482" y="596138"/>
                    </a:lnTo>
                    <a:lnTo>
                      <a:pt x="1726946" y="582930"/>
                    </a:lnTo>
                    <a:lnTo>
                      <a:pt x="1755140" y="570611"/>
                    </a:lnTo>
                    <a:lnTo>
                      <a:pt x="1782826" y="559689"/>
                    </a:lnTo>
                    <a:lnTo>
                      <a:pt x="1809241" y="549783"/>
                    </a:lnTo>
                    <a:lnTo>
                      <a:pt x="1858899" y="533019"/>
                    </a:lnTo>
                    <a:lnTo>
                      <a:pt x="1905000" y="520319"/>
                    </a:lnTo>
                    <a:lnTo>
                      <a:pt x="1947418" y="511302"/>
                    </a:lnTo>
                    <a:lnTo>
                      <a:pt x="1985772" y="505333"/>
                    </a:lnTo>
                    <a:lnTo>
                      <a:pt x="2020315" y="503174"/>
                    </a:lnTo>
                    <a:lnTo>
                      <a:pt x="2051050" y="503936"/>
                    </a:lnTo>
                    <a:lnTo>
                      <a:pt x="2077974" y="508000"/>
                    </a:lnTo>
                    <a:lnTo>
                      <a:pt x="2101088" y="514477"/>
                    </a:lnTo>
                    <a:lnTo>
                      <a:pt x="2120773" y="523621"/>
                    </a:lnTo>
                    <a:lnTo>
                      <a:pt x="2136648" y="535305"/>
                    </a:lnTo>
                    <a:lnTo>
                      <a:pt x="2148586" y="548767"/>
                    </a:lnTo>
                    <a:lnTo>
                      <a:pt x="2156968" y="564388"/>
                    </a:lnTo>
                    <a:lnTo>
                      <a:pt x="2162048" y="581914"/>
                    </a:lnTo>
                    <a:lnTo>
                      <a:pt x="2163064" y="601218"/>
                    </a:lnTo>
                    <a:lnTo>
                      <a:pt x="2161032" y="621665"/>
                    </a:lnTo>
                    <a:lnTo>
                      <a:pt x="2154809" y="643509"/>
                    </a:lnTo>
                    <a:lnTo>
                      <a:pt x="2145411" y="666115"/>
                    </a:lnTo>
                    <a:lnTo>
                      <a:pt x="2132711" y="689864"/>
                    </a:lnTo>
                    <a:lnTo>
                      <a:pt x="2116074" y="713867"/>
                    </a:lnTo>
                    <a:lnTo>
                      <a:pt x="2096008" y="738632"/>
                    </a:lnTo>
                    <a:lnTo>
                      <a:pt x="2072894" y="763778"/>
                    </a:lnTo>
                    <a:lnTo>
                      <a:pt x="2045970" y="788543"/>
                    </a:lnTo>
                    <a:lnTo>
                      <a:pt x="2015998" y="813308"/>
                    </a:lnTo>
                    <a:lnTo>
                      <a:pt x="1982597" y="838073"/>
                    </a:lnTo>
                    <a:lnTo>
                      <a:pt x="1945640" y="862076"/>
                    </a:lnTo>
                    <a:lnTo>
                      <a:pt x="1905381" y="885444"/>
                    </a:lnTo>
                    <a:lnTo>
                      <a:pt x="1861820" y="907669"/>
                    </a:lnTo>
                    <a:lnTo>
                      <a:pt x="1815084" y="929259"/>
                    </a:lnTo>
                    <a:lnTo>
                      <a:pt x="1765046" y="949198"/>
                    </a:lnTo>
                    <a:lnTo>
                      <a:pt x="1815465" y="931672"/>
                    </a:lnTo>
                    <a:lnTo>
                      <a:pt x="1863344" y="918210"/>
                    </a:lnTo>
                    <a:lnTo>
                      <a:pt x="1908175" y="908050"/>
                    </a:lnTo>
                    <a:lnTo>
                      <a:pt x="1950339" y="901192"/>
                    </a:lnTo>
                    <a:lnTo>
                      <a:pt x="1989836" y="897890"/>
                    </a:lnTo>
                    <a:lnTo>
                      <a:pt x="2026412" y="897509"/>
                    </a:lnTo>
                    <a:lnTo>
                      <a:pt x="2059813" y="899922"/>
                    </a:lnTo>
                    <a:lnTo>
                      <a:pt x="2090293" y="905510"/>
                    </a:lnTo>
                    <a:lnTo>
                      <a:pt x="2117852" y="913130"/>
                    </a:lnTo>
                    <a:lnTo>
                      <a:pt x="2142109" y="923671"/>
                    </a:lnTo>
                    <a:lnTo>
                      <a:pt x="2162683" y="936117"/>
                    </a:lnTo>
                    <a:lnTo>
                      <a:pt x="2180590" y="950976"/>
                    </a:lnTo>
                    <a:lnTo>
                      <a:pt x="2194687" y="967740"/>
                    </a:lnTo>
                    <a:lnTo>
                      <a:pt x="2205482" y="986028"/>
                    </a:lnTo>
                    <a:lnTo>
                      <a:pt x="2212848" y="1006475"/>
                    </a:lnTo>
                    <a:lnTo>
                      <a:pt x="2216403" y="1027938"/>
                    </a:lnTo>
                    <a:lnTo>
                      <a:pt x="2216403" y="1050925"/>
                    </a:lnTo>
                    <a:lnTo>
                      <a:pt x="2212848" y="1074928"/>
                    </a:lnTo>
                    <a:lnTo>
                      <a:pt x="2205228" y="1100074"/>
                    </a:lnTo>
                    <a:lnTo>
                      <a:pt x="2194052" y="1125601"/>
                    </a:lnTo>
                    <a:lnTo>
                      <a:pt x="2178431" y="1152144"/>
                    </a:lnTo>
                    <a:lnTo>
                      <a:pt x="2159127" y="1179068"/>
                    </a:lnTo>
                    <a:lnTo>
                      <a:pt x="2135632" y="1206500"/>
                    </a:lnTo>
                    <a:lnTo>
                      <a:pt x="2108073" y="1234186"/>
                    </a:lnTo>
                    <a:lnTo>
                      <a:pt x="2076069" y="1261491"/>
                    </a:lnTo>
                    <a:lnTo>
                      <a:pt x="2040254" y="1289177"/>
                    </a:lnTo>
                    <a:lnTo>
                      <a:pt x="1999615" y="1316228"/>
                    </a:lnTo>
                    <a:lnTo>
                      <a:pt x="1954657" y="1342771"/>
                    </a:lnTo>
                    <a:lnTo>
                      <a:pt x="1905381" y="1368679"/>
                    </a:lnTo>
                    <a:lnTo>
                      <a:pt x="1851278" y="1393825"/>
                    </a:lnTo>
                    <a:lnTo>
                      <a:pt x="1792859" y="1417828"/>
                    </a:lnTo>
                    <a:lnTo>
                      <a:pt x="1729486" y="1441196"/>
                    </a:lnTo>
                    <a:lnTo>
                      <a:pt x="1756410" y="1446276"/>
                    </a:lnTo>
                    <a:lnTo>
                      <a:pt x="1781048" y="1452499"/>
                    </a:lnTo>
                    <a:lnTo>
                      <a:pt x="1804543" y="1459357"/>
                    </a:lnTo>
                    <a:lnTo>
                      <a:pt x="1826260" y="1466977"/>
                    </a:lnTo>
                    <a:lnTo>
                      <a:pt x="1846579" y="1475359"/>
                    </a:lnTo>
                    <a:lnTo>
                      <a:pt x="1865122" y="1484503"/>
                    </a:lnTo>
                    <a:lnTo>
                      <a:pt x="1882521" y="1494028"/>
                    </a:lnTo>
                    <a:lnTo>
                      <a:pt x="1898015" y="1504188"/>
                    </a:lnTo>
                    <a:lnTo>
                      <a:pt x="1925320" y="1526159"/>
                    </a:lnTo>
                    <a:lnTo>
                      <a:pt x="1947037" y="1549781"/>
                    </a:lnTo>
                    <a:lnTo>
                      <a:pt x="1963801" y="1574546"/>
                    </a:lnTo>
                    <a:lnTo>
                      <a:pt x="1975231" y="1600708"/>
                    </a:lnTo>
                    <a:lnTo>
                      <a:pt x="1982597" y="1628140"/>
                    </a:lnTo>
                    <a:lnTo>
                      <a:pt x="1985390" y="1655445"/>
                    </a:lnTo>
                    <a:lnTo>
                      <a:pt x="1983994" y="1683131"/>
                    </a:lnTo>
                    <a:lnTo>
                      <a:pt x="1978914" y="1710436"/>
                    </a:lnTo>
                    <a:lnTo>
                      <a:pt x="1970532" y="1737487"/>
                    </a:lnTo>
                    <a:lnTo>
                      <a:pt x="1958721" y="1763649"/>
                    </a:lnTo>
                    <a:lnTo>
                      <a:pt x="1943862" y="1788414"/>
                    </a:lnTo>
                    <a:lnTo>
                      <a:pt x="1926336" y="1812163"/>
                    </a:lnTo>
                    <a:lnTo>
                      <a:pt x="1906143" y="1833626"/>
                    </a:lnTo>
                    <a:lnTo>
                      <a:pt x="1883918" y="1853311"/>
                    </a:lnTo>
                    <a:lnTo>
                      <a:pt x="1860041" y="1870456"/>
                    </a:lnTo>
                    <a:lnTo>
                      <a:pt x="1834261" y="1884680"/>
                    </a:lnTo>
                    <a:lnTo>
                      <a:pt x="1807083" y="1895602"/>
                    </a:lnTo>
                    <a:lnTo>
                      <a:pt x="1778762" y="1903222"/>
                    </a:lnTo>
                    <a:lnTo>
                      <a:pt x="1749806" y="1907286"/>
                    </a:lnTo>
                    <a:lnTo>
                      <a:pt x="1720341" y="1906905"/>
                    </a:lnTo>
                    <a:lnTo>
                      <a:pt x="1690751" y="1902460"/>
                    </a:lnTo>
                    <a:lnTo>
                      <a:pt x="1660652" y="1893062"/>
                    </a:lnTo>
                    <a:lnTo>
                      <a:pt x="1631188" y="1878457"/>
                    </a:lnTo>
                    <a:lnTo>
                      <a:pt x="1602232" y="1858391"/>
                    </a:lnTo>
                    <a:lnTo>
                      <a:pt x="1574038" y="1832864"/>
                    </a:lnTo>
                    <a:lnTo>
                      <a:pt x="1546733" y="1801114"/>
                    </a:lnTo>
                    <a:lnTo>
                      <a:pt x="1533652" y="1782953"/>
                    </a:lnTo>
                    <a:lnTo>
                      <a:pt x="1521078" y="1762887"/>
                    </a:lnTo>
                    <a:lnTo>
                      <a:pt x="1508633" y="1741424"/>
                    </a:lnTo>
                    <a:lnTo>
                      <a:pt x="1496695" y="1718056"/>
                    </a:lnTo>
                    <a:lnTo>
                      <a:pt x="1463802" y="1735963"/>
                    </a:lnTo>
                    <a:lnTo>
                      <a:pt x="1429258" y="1750949"/>
                    </a:lnTo>
                    <a:lnTo>
                      <a:pt x="1393316" y="1762506"/>
                    </a:lnTo>
                    <a:lnTo>
                      <a:pt x="1356360" y="1771269"/>
                    </a:lnTo>
                    <a:lnTo>
                      <a:pt x="1318260" y="1777492"/>
                    </a:lnTo>
                    <a:lnTo>
                      <a:pt x="1279144" y="1780413"/>
                    </a:lnTo>
                    <a:lnTo>
                      <a:pt x="1238885" y="1781175"/>
                    </a:lnTo>
                    <a:lnTo>
                      <a:pt x="1198626" y="1779270"/>
                    </a:lnTo>
                    <a:lnTo>
                      <a:pt x="1157732" y="1775333"/>
                    </a:lnTo>
                    <a:lnTo>
                      <a:pt x="1116329" y="1769110"/>
                    </a:lnTo>
                    <a:lnTo>
                      <a:pt x="1075054" y="1760728"/>
                    </a:lnTo>
                    <a:lnTo>
                      <a:pt x="1034034" y="1750187"/>
                    </a:lnTo>
                    <a:lnTo>
                      <a:pt x="993140" y="1738122"/>
                    </a:lnTo>
                    <a:lnTo>
                      <a:pt x="952373" y="1723898"/>
                    </a:lnTo>
                    <a:lnTo>
                      <a:pt x="912622" y="1708277"/>
                    </a:lnTo>
                    <a:lnTo>
                      <a:pt x="873760" y="1691513"/>
                    </a:lnTo>
                    <a:lnTo>
                      <a:pt x="835406" y="1672971"/>
                    </a:lnTo>
                    <a:lnTo>
                      <a:pt x="798322" y="1653286"/>
                    </a:lnTo>
                    <a:lnTo>
                      <a:pt x="762508" y="1632458"/>
                    </a:lnTo>
                    <a:lnTo>
                      <a:pt x="727964" y="1610614"/>
                    </a:lnTo>
                    <a:lnTo>
                      <a:pt x="695452" y="1588008"/>
                    </a:lnTo>
                    <a:lnTo>
                      <a:pt x="664464" y="1564640"/>
                    </a:lnTo>
                    <a:lnTo>
                      <a:pt x="635508" y="1540637"/>
                    </a:lnTo>
                    <a:lnTo>
                      <a:pt x="608711" y="1516253"/>
                    </a:lnTo>
                    <a:lnTo>
                      <a:pt x="584073" y="1491488"/>
                    </a:lnTo>
                    <a:lnTo>
                      <a:pt x="561975" y="1465961"/>
                    </a:lnTo>
                    <a:lnTo>
                      <a:pt x="542416" y="1440815"/>
                    </a:lnTo>
                    <a:lnTo>
                      <a:pt x="525653" y="1415288"/>
                    </a:lnTo>
                    <a:lnTo>
                      <a:pt x="511810" y="1390142"/>
                    </a:lnTo>
                    <a:lnTo>
                      <a:pt x="501396" y="1364996"/>
                    </a:lnTo>
                    <a:lnTo>
                      <a:pt x="494157" y="1340612"/>
                    </a:lnTo>
                    <a:close/>
                  </a:path>
                </a:pathLst>
              </a:custGeom>
              <a:solidFill>
                <a:srgbClr val="E4E4E4"/>
              </a:solidFill>
              <a:ln w="0" cap="flat" cmpd="sng" algn="ctr">
                <a:solidFill>
                  <a:srgbClr val="E4E4E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1587832" y="1606677"/>
                <a:ext cx="2187449" cy="1882523"/>
              </a:xfrm>
              <a:custGeom>
                <a:avLst/>
                <a:gdLst/>
                <a:ahLst/>
                <a:cxnLst/>
                <a:rect l="0" t="0" r="0" b="0"/>
                <a:pathLst>
                  <a:path w="2187449" h="1882523">
                    <a:moveTo>
                      <a:pt x="483997" y="1299083"/>
                    </a:moveTo>
                    <a:lnTo>
                      <a:pt x="442722" y="1317625"/>
                    </a:lnTo>
                    <a:lnTo>
                      <a:pt x="404241" y="1331595"/>
                    </a:lnTo>
                    <a:lnTo>
                      <a:pt x="367919" y="1340993"/>
                    </a:lnTo>
                    <a:lnTo>
                      <a:pt x="333883" y="1346073"/>
                    </a:lnTo>
                    <a:lnTo>
                      <a:pt x="302387" y="1346835"/>
                    </a:lnTo>
                    <a:lnTo>
                      <a:pt x="273050" y="1344295"/>
                    </a:lnTo>
                    <a:lnTo>
                      <a:pt x="245745" y="1337691"/>
                    </a:lnTo>
                    <a:lnTo>
                      <a:pt x="220853" y="1328293"/>
                    </a:lnTo>
                    <a:lnTo>
                      <a:pt x="197866" y="1315847"/>
                    </a:lnTo>
                    <a:lnTo>
                      <a:pt x="177292" y="1300607"/>
                    </a:lnTo>
                    <a:lnTo>
                      <a:pt x="158750" y="1282700"/>
                    </a:lnTo>
                    <a:lnTo>
                      <a:pt x="142367" y="1262634"/>
                    </a:lnTo>
                    <a:lnTo>
                      <a:pt x="128270" y="1240790"/>
                    </a:lnTo>
                    <a:lnTo>
                      <a:pt x="115951" y="1217549"/>
                    </a:lnTo>
                    <a:lnTo>
                      <a:pt x="105791" y="1192784"/>
                    </a:lnTo>
                    <a:lnTo>
                      <a:pt x="97790" y="1166495"/>
                    </a:lnTo>
                    <a:lnTo>
                      <a:pt x="91313" y="1139444"/>
                    </a:lnTo>
                    <a:lnTo>
                      <a:pt x="86995" y="1112266"/>
                    </a:lnTo>
                    <a:lnTo>
                      <a:pt x="84709" y="1084453"/>
                    </a:lnTo>
                    <a:lnTo>
                      <a:pt x="84328" y="1056386"/>
                    </a:lnTo>
                    <a:lnTo>
                      <a:pt x="85598" y="1028700"/>
                    </a:lnTo>
                    <a:lnTo>
                      <a:pt x="88773" y="1001395"/>
                    </a:lnTo>
                    <a:lnTo>
                      <a:pt x="93853" y="974852"/>
                    </a:lnTo>
                    <a:lnTo>
                      <a:pt x="100838" y="949325"/>
                    </a:lnTo>
                    <a:lnTo>
                      <a:pt x="109093" y="925322"/>
                    </a:lnTo>
                    <a:lnTo>
                      <a:pt x="119253" y="902335"/>
                    </a:lnTo>
                    <a:lnTo>
                      <a:pt x="131191" y="881126"/>
                    </a:lnTo>
                    <a:lnTo>
                      <a:pt x="145034" y="862203"/>
                    </a:lnTo>
                    <a:lnTo>
                      <a:pt x="160147" y="845820"/>
                    </a:lnTo>
                    <a:lnTo>
                      <a:pt x="176911" y="831596"/>
                    </a:lnTo>
                    <a:lnTo>
                      <a:pt x="195326" y="820293"/>
                    </a:lnTo>
                    <a:lnTo>
                      <a:pt x="215773" y="812292"/>
                    </a:lnTo>
                    <a:lnTo>
                      <a:pt x="179070" y="813308"/>
                    </a:lnTo>
                    <a:lnTo>
                      <a:pt x="146431" y="810387"/>
                    </a:lnTo>
                    <a:lnTo>
                      <a:pt x="117348" y="804291"/>
                    </a:lnTo>
                    <a:lnTo>
                      <a:pt x="91694" y="794766"/>
                    </a:lnTo>
                    <a:lnTo>
                      <a:pt x="69215" y="782320"/>
                    </a:lnTo>
                    <a:lnTo>
                      <a:pt x="49911" y="767080"/>
                    </a:lnTo>
                    <a:lnTo>
                      <a:pt x="34417" y="749554"/>
                    </a:lnTo>
                    <a:lnTo>
                      <a:pt x="21717" y="729488"/>
                    </a:lnTo>
                    <a:lnTo>
                      <a:pt x="11938" y="708406"/>
                    </a:lnTo>
                    <a:lnTo>
                      <a:pt x="5080" y="685546"/>
                    </a:lnTo>
                    <a:lnTo>
                      <a:pt x="1015" y="661035"/>
                    </a:lnTo>
                    <a:lnTo>
                      <a:pt x="0" y="636270"/>
                    </a:lnTo>
                    <a:lnTo>
                      <a:pt x="1778" y="610743"/>
                    </a:lnTo>
                    <a:lnTo>
                      <a:pt x="6096" y="584962"/>
                    </a:lnTo>
                    <a:lnTo>
                      <a:pt x="12573" y="558927"/>
                    </a:lnTo>
                    <a:lnTo>
                      <a:pt x="21971" y="533146"/>
                    </a:lnTo>
                    <a:lnTo>
                      <a:pt x="33655" y="508381"/>
                    </a:lnTo>
                    <a:lnTo>
                      <a:pt x="47498" y="484251"/>
                    </a:lnTo>
                    <a:lnTo>
                      <a:pt x="63373" y="461645"/>
                    </a:lnTo>
                    <a:lnTo>
                      <a:pt x="81534" y="440182"/>
                    </a:lnTo>
                    <a:lnTo>
                      <a:pt x="101854" y="420878"/>
                    </a:lnTo>
                    <a:lnTo>
                      <a:pt x="123952" y="403352"/>
                    </a:lnTo>
                    <a:lnTo>
                      <a:pt x="148336" y="388874"/>
                    </a:lnTo>
                    <a:lnTo>
                      <a:pt x="173990" y="376428"/>
                    </a:lnTo>
                    <a:lnTo>
                      <a:pt x="201549" y="367284"/>
                    </a:lnTo>
                    <a:lnTo>
                      <a:pt x="230632" y="361569"/>
                    </a:lnTo>
                    <a:lnTo>
                      <a:pt x="261366" y="359283"/>
                    </a:lnTo>
                    <a:lnTo>
                      <a:pt x="293243" y="360807"/>
                    </a:lnTo>
                    <a:lnTo>
                      <a:pt x="327025" y="366649"/>
                    </a:lnTo>
                    <a:lnTo>
                      <a:pt x="361823" y="377190"/>
                    </a:lnTo>
                    <a:lnTo>
                      <a:pt x="397763" y="392430"/>
                    </a:lnTo>
                    <a:lnTo>
                      <a:pt x="434594" y="412496"/>
                    </a:lnTo>
                    <a:lnTo>
                      <a:pt x="429895" y="379349"/>
                    </a:lnTo>
                    <a:lnTo>
                      <a:pt x="427482" y="347218"/>
                    </a:lnTo>
                    <a:lnTo>
                      <a:pt x="427100" y="315976"/>
                    </a:lnTo>
                    <a:lnTo>
                      <a:pt x="428498" y="285750"/>
                    </a:lnTo>
                    <a:lnTo>
                      <a:pt x="432181" y="256540"/>
                    </a:lnTo>
                    <a:lnTo>
                      <a:pt x="437896" y="228854"/>
                    </a:lnTo>
                    <a:lnTo>
                      <a:pt x="444881" y="202692"/>
                    </a:lnTo>
                    <a:lnTo>
                      <a:pt x="453898" y="177800"/>
                    </a:lnTo>
                    <a:lnTo>
                      <a:pt x="464438" y="154940"/>
                    </a:lnTo>
                    <a:lnTo>
                      <a:pt x="476376" y="133477"/>
                    </a:lnTo>
                    <a:lnTo>
                      <a:pt x="489458" y="113792"/>
                    </a:lnTo>
                    <a:lnTo>
                      <a:pt x="503936" y="96139"/>
                    </a:lnTo>
                    <a:lnTo>
                      <a:pt x="519937" y="80518"/>
                    </a:lnTo>
                    <a:lnTo>
                      <a:pt x="536575" y="67437"/>
                    </a:lnTo>
                    <a:lnTo>
                      <a:pt x="554355" y="56515"/>
                    </a:lnTo>
                    <a:lnTo>
                      <a:pt x="572770" y="47752"/>
                    </a:lnTo>
                    <a:lnTo>
                      <a:pt x="592074" y="41529"/>
                    </a:lnTo>
                    <a:lnTo>
                      <a:pt x="612267" y="37846"/>
                    </a:lnTo>
                    <a:lnTo>
                      <a:pt x="632713" y="37211"/>
                    </a:lnTo>
                    <a:lnTo>
                      <a:pt x="654050" y="38989"/>
                    </a:lnTo>
                    <a:lnTo>
                      <a:pt x="675386" y="44196"/>
                    </a:lnTo>
                    <a:lnTo>
                      <a:pt x="697230" y="51816"/>
                    </a:lnTo>
                    <a:lnTo>
                      <a:pt x="718947" y="62992"/>
                    </a:lnTo>
                    <a:lnTo>
                      <a:pt x="740663" y="77343"/>
                    </a:lnTo>
                    <a:lnTo>
                      <a:pt x="762888" y="95123"/>
                    </a:lnTo>
                    <a:lnTo>
                      <a:pt x="784606" y="116205"/>
                    </a:lnTo>
                    <a:lnTo>
                      <a:pt x="806323" y="140970"/>
                    </a:lnTo>
                    <a:lnTo>
                      <a:pt x="827405" y="169037"/>
                    </a:lnTo>
                    <a:lnTo>
                      <a:pt x="848360" y="201549"/>
                    </a:lnTo>
                    <a:lnTo>
                      <a:pt x="868807" y="237617"/>
                    </a:lnTo>
                    <a:lnTo>
                      <a:pt x="888365" y="277622"/>
                    </a:lnTo>
                    <a:lnTo>
                      <a:pt x="907161" y="321818"/>
                    </a:lnTo>
                    <a:lnTo>
                      <a:pt x="909320" y="294132"/>
                    </a:lnTo>
                    <a:lnTo>
                      <a:pt x="912622" y="267843"/>
                    </a:lnTo>
                    <a:lnTo>
                      <a:pt x="917321" y="242697"/>
                    </a:lnTo>
                    <a:lnTo>
                      <a:pt x="923417" y="219075"/>
                    </a:lnTo>
                    <a:lnTo>
                      <a:pt x="930401" y="196723"/>
                    </a:lnTo>
                    <a:lnTo>
                      <a:pt x="939037" y="175641"/>
                    </a:lnTo>
                    <a:lnTo>
                      <a:pt x="948436" y="155575"/>
                    </a:lnTo>
                    <a:lnTo>
                      <a:pt x="958976" y="137033"/>
                    </a:lnTo>
                    <a:lnTo>
                      <a:pt x="970661" y="119888"/>
                    </a:lnTo>
                    <a:lnTo>
                      <a:pt x="983361" y="103886"/>
                    </a:lnTo>
                    <a:lnTo>
                      <a:pt x="996696" y="89281"/>
                    </a:lnTo>
                    <a:lnTo>
                      <a:pt x="1011174" y="75438"/>
                    </a:lnTo>
                    <a:lnTo>
                      <a:pt x="1042035" y="51816"/>
                    </a:lnTo>
                    <a:lnTo>
                      <a:pt x="1076071" y="32893"/>
                    </a:lnTo>
                    <a:lnTo>
                      <a:pt x="1112393" y="18161"/>
                    </a:lnTo>
                    <a:lnTo>
                      <a:pt x="1150366" y="8128"/>
                    </a:lnTo>
                    <a:lnTo>
                      <a:pt x="1189990" y="2159"/>
                    </a:lnTo>
                    <a:lnTo>
                      <a:pt x="1230630" y="0"/>
                    </a:lnTo>
                    <a:lnTo>
                      <a:pt x="1272286" y="2159"/>
                    </a:lnTo>
                    <a:lnTo>
                      <a:pt x="1313561" y="8128"/>
                    </a:lnTo>
                    <a:lnTo>
                      <a:pt x="1355344" y="17907"/>
                    </a:lnTo>
                    <a:lnTo>
                      <a:pt x="1395984" y="30988"/>
                    </a:lnTo>
                    <a:lnTo>
                      <a:pt x="1435862" y="47371"/>
                    </a:lnTo>
                    <a:lnTo>
                      <a:pt x="1473962" y="67437"/>
                    </a:lnTo>
                    <a:lnTo>
                      <a:pt x="1510157" y="90424"/>
                    </a:lnTo>
                    <a:lnTo>
                      <a:pt x="1544193" y="116205"/>
                    </a:lnTo>
                    <a:lnTo>
                      <a:pt x="1575435" y="145415"/>
                    </a:lnTo>
                    <a:lnTo>
                      <a:pt x="1603375" y="177038"/>
                    </a:lnTo>
                    <a:lnTo>
                      <a:pt x="1628012" y="211455"/>
                    </a:lnTo>
                    <a:lnTo>
                      <a:pt x="1648333" y="248539"/>
                    </a:lnTo>
                    <a:lnTo>
                      <a:pt x="1664208" y="287528"/>
                    </a:lnTo>
                    <a:lnTo>
                      <a:pt x="1675130" y="329057"/>
                    </a:lnTo>
                    <a:lnTo>
                      <a:pt x="1680972" y="372872"/>
                    </a:lnTo>
                    <a:lnTo>
                      <a:pt x="1680591" y="418338"/>
                    </a:lnTo>
                    <a:lnTo>
                      <a:pt x="1678305" y="441706"/>
                    </a:lnTo>
                    <a:lnTo>
                      <a:pt x="1674368" y="465709"/>
                    </a:lnTo>
                    <a:lnTo>
                      <a:pt x="1668907" y="490093"/>
                    </a:lnTo>
                    <a:lnTo>
                      <a:pt x="1661413" y="514985"/>
                    </a:lnTo>
                    <a:lnTo>
                      <a:pt x="1652270" y="540131"/>
                    </a:lnTo>
                    <a:lnTo>
                      <a:pt x="1641475" y="565531"/>
                    </a:lnTo>
                    <a:lnTo>
                      <a:pt x="1628648" y="591439"/>
                    </a:lnTo>
                    <a:lnTo>
                      <a:pt x="1614170" y="617728"/>
                    </a:lnTo>
                    <a:lnTo>
                      <a:pt x="1645031" y="602361"/>
                    </a:lnTo>
                    <a:lnTo>
                      <a:pt x="1675130" y="588264"/>
                    </a:lnTo>
                    <a:lnTo>
                      <a:pt x="1704212" y="575437"/>
                    </a:lnTo>
                    <a:lnTo>
                      <a:pt x="1732025" y="563372"/>
                    </a:lnTo>
                    <a:lnTo>
                      <a:pt x="1759204" y="552450"/>
                    </a:lnTo>
                    <a:lnTo>
                      <a:pt x="1785366" y="542925"/>
                    </a:lnTo>
                    <a:lnTo>
                      <a:pt x="1834642" y="526161"/>
                    </a:lnTo>
                    <a:lnTo>
                      <a:pt x="1880362" y="513461"/>
                    </a:lnTo>
                    <a:lnTo>
                      <a:pt x="1921637" y="504698"/>
                    </a:lnTo>
                    <a:lnTo>
                      <a:pt x="1959737" y="498983"/>
                    </a:lnTo>
                    <a:lnTo>
                      <a:pt x="1993773" y="496697"/>
                    </a:lnTo>
                    <a:lnTo>
                      <a:pt x="2024253" y="497332"/>
                    </a:lnTo>
                    <a:lnTo>
                      <a:pt x="2050796" y="501396"/>
                    </a:lnTo>
                    <a:lnTo>
                      <a:pt x="2073656" y="508000"/>
                    </a:lnTo>
                    <a:lnTo>
                      <a:pt x="2092833" y="516763"/>
                    </a:lnTo>
                    <a:lnTo>
                      <a:pt x="2108454" y="528447"/>
                    </a:lnTo>
                    <a:lnTo>
                      <a:pt x="2120392" y="541909"/>
                    </a:lnTo>
                    <a:lnTo>
                      <a:pt x="2128647" y="557149"/>
                    </a:lnTo>
                    <a:lnTo>
                      <a:pt x="2133726" y="574675"/>
                    </a:lnTo>
                    <a:lnTo>
                      <a:pt x="2134870" y="593217"/>
                    </a:lnTo>
                    <a:lnTo>
                      <a:pt x="2132711" y="613664"/>
                    </a:lnTo>
                    <a:lnTo>
                      <a:pt x="2126996" y="635127"/>
                    </a:lnTo>
                    <a:lnTo>
                      <a:pt x="2117471" y="657479"/>
                    </a:lnTo>
                    <a:lnTo>
                      <a:pt x="2104771" y="680720"/>
                    </a:lnTo>
                    <a:lnTo>
                      <a:pt x="2088515" y="704723"/>
                    </a:lnTo>
                    <a:lnTo>
                      <a:pt x="2068957" y="729107"/>
                    </a:lnTo>
                    <a:lnTo>
                      <a:pt x="2045716" y="753491"/>
                    </a:lnTo>
                    <a:lnTo>
                      <a:pt x="2019173" y="778383"/>
                    </a:lnTo>
                    <a:lnTo>
                      <a:pt x="1989455" y="803148"/>
                    </a:lnTo>
                    <a:lnTo>
                      <a:pt x="1956435" y="827278"/>
                    </a:lnTo>
                    <a:lnTo>
                      <a:pt x="1920240" y="850900"/>
                    </a:lnTo>
                    <a:lnTo>
                      <a:pt x="1880362" y="873887"/>
                    </a:lnTo>
                    <a:lnTo>
                      <a:pt x="1837562" y="896112"/>
                    </a:lnTo>
                    <a:lnTo>
                      <a:pt x="1791462" y="917194"/>
                    </a:lnTo>
                    <a:lnTo>
                      <a:pt x="1742186" y="936879"/>
                    </a:lnTo>
                    <a:lnTo>
                      <a:pt x="1791843" y="919734"/>
                    </a:lnTo>
                    <a:lnTo>
                      <a:pt x="1838706" y="906272"/>
                    </a:lnTo>
                    <a:lnTo>
                      <a:pt x="1883283" y="896493"/>
                    </a:lnTo>
                    <a:lnTo>
                      <a:pt x="1924938" y="889508"/>
                    </a:lnTo>
                    <a:lnTo>
                      <a:pt x="1963800" y="886206"/>
                    </a:lnTo>
                    <a:lnTo>
                      <a:pt x="1999996" y="885825"/>
                    </a:lnTo>
                    <a:lnTo>
                      <a:pt x="2033016" y="888492"/>
                    </a:lnTo>
                    <a:lnTo>
                      <a:pt x="2063115" y="893572"/>
                    </a:lnTo>
                    <a:lnTo>
                      <a:pt x="2089912" y="901573"/>
                    </a:lnTo>
                    <a:lnTo>
                      <a:pt x="2113787" y="911733"/>
                    </a:lnTo>
                    <a:lnTo>
                      <a:pt x="2134488" y="924052"/>
                    </a:lnTo>
                    <a:lnTo>
                      <a:pt x="2151887" y="938657"/>
                    </a:lnTo>
                    <a:lnTo>
                      <a:pt x="2166112" y="955167"/>
                    </a:lnTo>
                    <a:lnTo>
                      <a:pt x="2176525" y="973328"/>
                    </a:lnTo>
                    <a:lnTo>
                      <a:pt x="2183892" y="993394"/>
                    </a:lnTo>
                    <a:lnTo>
                      <a:pt x="2187448" y="1014603"/>
                    </a:lnTo>
                    <a:lnTo>
                      <a:pt x="2187448" y="1037082"/>
                    </a:lnTo>
                    <a:lnTo>
                      <a:pt x="2183892" y="1060831"/>
                    </a:lnTo>
                    <a:lnTo>
                      <a:pt x="2176272" y="1085596"/>
                    </a:lnTo>
                    <a:lnTo>
                      <a:pt x="2164969" y="1110996"/>
                    </a:lnTo>
                    <a:lnTo>
                      <a:pt x="2149729" y="1137285"/>
                    </a:lnTo>
                    <a:lnTo>
                      <a:pt x="2130933" y="1163955"/>
                    </a:lnTo>
                    <a:lnTo>
                      <a:pt x="2107692" y="1190879"/>
                    </a:lnTo>
                    <a:lnTo>
                      <a:pt x="2080513" y="1218184"/>
                    </a:lnTo>
                    <a:lnTo>
                      <a:pt x="2049018" y="1245108"/>
                    </a:lnTo>
                    <a:lnTo>
                      <a:pt x="2013458" y="1272540"/>
                    </a:lnTo>
                    <a:lnTo>
                      <a:pt x="1973580" y="1299083"/>
                    </a:lnTo>
                    <a:lnTo>
                      <a:pt x="1929384" y="1325372"/>
                    </a:lnTo>
                    <a:lnTo>
                      <a:pt x="1880362" y="1350899"/>
                    </a:lnTo>
                    <a:lnTo>
                      <a:pt x="1827022" y="1375664"/>
                    </a:lnTo>
                    <a:lnTo>
                      <a:pt x="1769363" y="1399667"/>
                    </a:lnTo>
                    <a:lnTo>
                      <a:pt x="1707007" y="1422273"/>
                    </a:lnTo>
                    <a:lnTo>
                      <a:pt x="1733169" y="1427734"/>
                    </a:lnTo>
                    <a:lnTo>
                      <a:pt x="1757807" y="1433576"/>
                    </a:lnTo>
                    <a:lnTo>
                      <a:pt x="1781048" y="1440561"/>
                    </a:lnTo>
                    <a:lnTo>
                      <a:pt x="1802384" y="1448181"/>
                    </a:lnTo>
                    <a:lnTo>
                      <a:pt x="1822323" y="1456182"/>
                    </a:lnTo>
                    <a:lnTo>
                      <a:pt x="1840737" y="1465326"/>
                    </a:lnTo>
                    <a:lnTo>
                      <a:pt x="1857883" y="1474724"/>
                    </a:lnTo>
                    <a:lnTo>
                      <a:pt x="1873123" y="1484630"/>
                    </a:lnTo>
                    <a:lnTo>
                      <a:pt x="1899920" y="1506093"/>
                    </a:lnTo>
                    <a:lnTo>
                      <a:pt x="1921637" y="1529461"/>
                    </a:lnTo>
                    <a:lnTo>
                      <a:pt x="1938020" y="1554226"/>
                    </a:lnTo>
                    <a:lnTo>
                      <a:pt x="1949576" y="1580007"/>
                    </a:lnTo>
                    <a:lnTo>
                      <a:pt x="1956435" y="1606677"/>
                    </a:lnTo>
                    <a:lnTo>
                      <a:pt x="1959356" y="1633982"/>
                    </a:lnTo>
                    <a:lnTo>
                      <a:pt x="1958340" y="1661287"/>
                    </a:lnTo>
                    <a:lnTo>
                      <a:pt x="1953260" y="1688338"/>
                    </a:lnTo>
                    <a:lnTo>
                      <a:pt x="1944497" y="1714881"/>
                    </a:lnTo>
                    <a:lnTo>
                      <a:pt x="1932812" y="1740789"/>
                    </a:lnTo>
                    <a:lnTo>
                      <a:pt x="1918335" y="1765174"/>
                    </a:lnTo>
                    <a:lnTo>
                      <a:pt x="1901062" y="1788414"/>
                    </a:lnTo>
                    <a:lnTo>
                      <a:pt x="1881505" y="1810004"/>
                    </a:lnTo>
                    <a:lnTo>
                      <a:pt x="1859280" y="1828927"/>
                    </a:lnTo>
                    <a:lnTo>
                      <a:pt x="1835785" y="1846073"/>
                    </a:lnTo>
                    <a:lnTo>
                      <a:pt x="1810385" y="1859915"/>
                    </a:lnTo>
                    <a:lnTo>
                      <a:pt x="1783461" y="1870964"/>
                    </a:lnTo>
                    <a:lnTo>
                      <a:pt x="1755648" y="1878458"/>
                    </a:lnTo>
                    <a:lnTo>
                      <a:pt x="1726946" y="1882522"/>
                    </a:lnTo>
                    <a:lnTo>
                      <a:pt x="1697990" y="1882140"/>
                    </a:lnTo>
                    <a:lnTo>
                      <a:pt x="1668525" y="1877441"/>
                    </a:lnTo>
                    <a:lnTo>
                      <a:pt x="1638808" y="1868298"/>
                    </a:lnTo>
                    <a:lnTo>
                      <a:pt x="1609851" y="1854074"/>
                    </a:lnTo>
                    <a:lnTo>
                      <a:pt x="1581150" y="1834515"/>
                    </a:lnTo>
                    <a:lnTo>
                      <a:pt x="1553210" y="1808861"/>
                    </a:lnTo>
                    <a:lnTo>
                      <a:pt x="1526540" y="1777620"/>
                    </a:lnTo>
                    <a:lnTo>
                      <a:pt x="1513459" y="1759712"/>
                    </a:lnTo>
                    <a:lnTo>
                      <a:pt x="1501012" y="1740027"/>
                    </a:lnTo>
                    <a:lnTo>
                      <a:pt x="1488821" y="1718818"/>
                    </a:lnTo>
                    <a:lnTo>
                      <a:pt x="1477137" y="1695959"/>
                    </a:lnTo>
                    <a:lnTo>
                      <a:pt x="1444498" y="1713485"/>
                    </a:lnTo>
                    <a:lnTo>
                      <a:pt x="1410843" y="1727962"/>
                    </a:lnTo>
                    <a:lnTo>
                      <a:pt x="1375283" y="1739647"/>
                    </a:lnTo>
                    <a:lnTo>
                      <a:pt x="1338707" y="1748410"/>
                    </a:lnTo>
                    <a:lnTo>
                      <a:pt x="1300987" y="1754251"/>
                    </a:lnTo>
                    <a:lnTo>
                      <a:pt x="1262125" y="1757553"/>
                    </a:lnTo>
                    <a:lnTo>
                      <a:pt x="1223010" y="1757935"/>
                    </a:lnTo>
                    <a:lnTo>
                      <a:pt x="1182750" y="1756411"/>
                    </a:lnTo>
                    <a:lnTo>
                      <a:pt x="1142492" y="1751965"/>
                    </a:lnTo>
                    <a:lnTo>
                      <a:pt x="1101851" y="1745870"/>
                    </a:lnTo>
                    <a:lnTo>
                      <a:pt x="1061212" y="1737487"/>
                    </a:lnTo>
                    <a:lnTo>
                      <a:pt x="1020572" y="1727200"/>
                    </a:lnTo>
                    <a:lnTo>
                      <a:pt x="980059" y="1715262"/>
                    </a:lnTo>
                    <a:lnTo>
                      <a:pt x="940181" y="1701420"/>
                    </a:lnTo>
                    <a:lnTo>
                      <a:pt x="900557" y="1686052"/>
                    </a:lnTo>
                    <a:lnTo>
                      <a:pt x="862203" y="1669288"/>
                    </a:lnTo>
                    <a:lnTo>
                      <a:pt x="824484" y="1651127"/>
                    </a:lnTo>
                    <a:lnTo>
                      <a:pt x="787908" y="1631824"/>
                    </a:lnTo>
                    <a:lnTo>
                      <a:pt x="752729" y="1611376"/>
                    </a:lnTo>
                    <a:lnTo>
                      <a:pt x="718566" y="1589913"/>
                    </a:lnTo>
                    <a:lnTo>
                      <a:pt x="686308" y="1567307"/>
                    </a:lnTo>
                    <a:lnTo>
                      <a:pt x="655828" y="1544320"/>
                    </a:lnTo>
                    <a:lnTo>
                      <a:pt x="627253" y="1520571"/>
                    </a:lnTo>
                    <a:lnTo>
                      <a:pt x="600710" y="1496568"/>
                    </a:lnTo>
                    <a:lnTo>
                      <a:pt x="576453" y="1471803"/>
                    </a:lnTo>
                    <a:lnTo>
                      <a:pt x="554355" y="1447038"/>
                    </a:lnTo>
                    <a:lnTo>
                      <a:pt x="535050" y="1421892"/>
                    </a:lnTo>
                    <a:lnTo>
                      <a:pt x="518795" y="1397127"/>
                    </a:lnTo>
                    <a:lnTo>
                      <a:pt x="505333" y="1371981"/>
                    </a:lnTo>
                    <a:lnTo>
                      <a:pt x="494919" y="1347216"/>
                    </a:lnTo>
                    <a:lnTo>
                      <a:pt x="487553" y="1323213"/>
                    </a:lnTo>
                    <a:close/>
                  </a:path>
                </a:pathLst>
              </a:custGeom>
              <a:solidFill>
                <a:srgbClr val="DDDDDD"/>
              </a:solidFill>
              <a:ln w="0" cap="flat" cmpd="sng" algn="ctr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1602691" y="1619504"/>
                <a:ext cx="2158112" cy="1856869"/>
              </a:xfrm>
              <a:custGeom>
                <a:avLst/>
                <a:gdLst/>
                <a:ahLst/>
                <a:cxnLst/>
                <a:rect l="0" t="0" r="0" b="0"/>
                <a:pathLst>
                  <a:path w="2158112" h="1856869">
                    <a:moveTo>
                      <a:pt x="477139" y="1281557"/>
                    </a:moveTo>
                    <a:lnTo>
                      <a:pt x="436499" y="1300099"/>
                    </a:lnTo>
                    <a:lnTo>
                      <a:pt x="398399" y="1313561"/>
                    </a:lnTo>
                    <a:lnTo>
                      <a:pt x="362458" y="1322705"/>
                    </a:lnTo>
                    <a:lnTo>
                      <a:pt x="329184" y="1327785"/>
                    </a:lnTo>
                    <a:lnTo>
                      <a:pt x="298069" y="1328928"/>
                    </a:lnTo>
                    <a:lnTo>
                      <a:pt x="268986" y="1326007"/>
                    </a:lnTo>
                    <a:lnTo>
                      <a:pt x="242062" y="1319784"/>
                    </a:lnTo>
                    <a:lnTo>
                      <a:pt x="217424" y="1310386"/>
                    </a:lnTo>
                    <a:lnTo>
                      <a:pt x="195072" y="1297940"/>
                    </a:lnTo>
                    <a:lnTo>
                      <a:pt x="174625" y="1282954"/>
                    </a:lnTo>
                    <a:lnTo>
                      <a:pt x="156591" y="1265555"/>
                    </a:lnTo>
                    <a:lnTo>
                      <a:pt x="140208" y="1245870"/>
                    </a:lnTo>
                    <a:lnTo>
                      <a:pt x="126111" y="1224280"/>
                    </a:lnTo>
                    <a:lnTo>
                      <a:pt x="114173" y="1201039"/>
                    </a:lnTo>
                    <a:lnTo>
                      <a:pt x="104013" y="1176274"/>
                    </a:lnTo>
                    <a:lnTo>
                      <a:pt x="96012" y="1150620"/>
                    </a:lnTo>
                    <a:lnTo>
                      <a:pt x="89916" y="1124204"/>
                    </a:lnTo>
                    <a:lnTo>
                      <a:pt x="85598" y="1097153"/>
                    </a:lnTo>
                    <a:lnTo>
                      <a:pt x="83312" y="1069467"/>
                    </a:lnTo>
                    <a:lnTo>
                      <a:pt x="82931" y="1042162"/>
                    </a:lnTo>
                    <a:lnTo>
                      <a:pt x="84074" y="1014857"/>
                    </a:lnTo>
                    <a:lnTo>
                      <a:pt x="87376" y="987806"/>
                    </a:lnTo>
                    <a:lnTo>
                      <a:pt x="92456" y="961644"/>
                    </a:lnTo>
                    <a:lnTo>
                      <a:pt x="98933" y="936498"/>
                    </a:lnTo>
                    <a:lnTo>
                      <a:pt x="107188" y="912495"/>
                    </a:lnTo>
                    <a:lnTo>
                      <a:pt x="117348" y="889762"/>
                    </a:lnTo>
                    <a:lnTo>
                      <a:pt x="129413" y="869442"/>
                    </a:lnTo>
                    <a:lnTo>
                      <a:pt x="142875" y="850392"/>
                    </a:lnTo>
                    <a:lnTo>
                      <a:pt x="157734" y="834009"/>
                    </a:lnTo>
                    <a:lnTo>
                      <a:pt x="174371" y="820166"/>
                    </a:lnTo>
                    <a:lnTo>
                      <a:pt x="192532" y="809244"/>
                    </a:lnTo>
                    <a:lnTo>
                      <a:pt x="212471" y="800862"/>
                    </a:lnTo>
                    <a:lnTo>
                      <a:pt x="176530" y="802386"/>
                    </a:lnTo>
                    <a:lnTo>
                      <a:pt x="144272" y="799465"/>
                    </a:lnTo>
                    <a:lnTo>
                      <a:pt x="115316" y="793242"/>
                    </a:lnTo>
                    <a:lnTo>
                      <a:pt x="89916" y="783717"/>
                    </a:lnTo>
                    <a:lnTo>
                      <a:pt x="68072" y="771398"/>
                    </a:lnTo>
                    <a:lnTo>
                      <a:pt x="49276" y="756412"/>
                    </a:lnTo>
                    <a:lnTo>
                      <a:pt x="33274" y="739267"/>
                    </a:lnTo>
                    <a:lnTo>
                      <a:pt x="20955" y="719582"/>
                    </a:lnTo>
                    <a:lnTo>
                      <a:pt x="11176" y="698500"/>
                    </a:lnTo>
                    <a:lnTo>
                      <a:pt x="4699" y="675894"/>
                    </a:lnTo>
                    <a:lnTo>
                      <a:pt x="635" y="652272"/>
                    </a:lnTo>
                    <a:lnTo>
                      <a:pt x="0" y="627380"/>
                    </a:lnTo>
                    <a:lnTo>
                      <a:pt x="1397" y="602234"/>
                    </a:lnTo>
                    <a:lnTo>
                      <a:pt x="5334" y="576834"/>
                    </a:lnTo>
                    <a:lnTo>
                      <a:pt x="12319" y="551307"/>
                    </a:lnTo>
                    <a:lnTo>
                      <a:pt x="21336" y="525780"/>
                    </a:lnTo>
                    <a:lnTo>
                      <a:pt x="32639" y="501269"/>
                    </a:lnTo>
                    <a:lnTo>
                      <a:pt x="46355" y="477647"/>
                    </a:lnTo>
                    <a:lnTo>
                      <a:pt x="62357" y="455041"/>
                    </a:lnTo>
                    <a:lnTo>
                      <a:pt x="80137" y="434340"/>
                    </a:lnTo>
                    <a:lnTo>
                      <a:pt x="100076" y="415036"/>
                    </a:lnTo>
                    <a:lnTo>
                      <a:pt x="122047" y="397891"/>
                    </a:lnTo>
                    <a:lnTo>
                      <a:pt x="145669" y="383286"/>
                    </a:lnTo>
                    <a:lnTo>
                      <a:pt x="171450" y="371221"/>
                    </a:lnTo>
                    <a:lnTo>
                      <a:pt x="198247" y="362204"/>
                    </a:lnTo>
                    <a:lnTo>
                      <a:pt x="227330" y="356362"/>
                    </a:lnTo>
                    <a:lnTo>
                      <a:pt x="257429" y="354076"/>
                    </a:lnTo>
                    <a:lnTo>
                      <a:pt x="289306" y="355600"/>
                    </a:lnTo>
                    <a:lnTo>
                      <a:pt x="322326" y="361442"/>
                    </a:lnTo>
                    <a:lnTo>
                      <a:pt x="356362" y="371602"/>
                    </a:lnTo>
                    <a:lnTo>
                      <a:pt x="391922" y="386969"/>
                    </a:lnTo>
                    <a:lnTo>
                      <a:pt x="428498" y="406908"/>
                    </a:lnTo>
                    <a:lnTo>
                      <a:pt x="423799" y="374142"/>
                    </a:lnTo>
                    <a:lnTo>
                      <a:pt x="421386" y="342138"/>
                    </a:lnTo>
                    <a:lnTo>
                      <a:pt x="421004" y="311531"/>
                    </a:lnTo>
                    <a:lnTo>
                      <a:pt x="422783" y="281559"/>
                    </a:lnTo>
                    <a:lnTo>
                      <a:pt x="426339" y="252857"/>
                    </a:lnTo>
                    <a:lnTo>
                      <a:pt x="431800" y="225425"/>
                    </a:lnTo>
                    <a:lnTo>
                      <a:pt x="438658" y="199644"/>
                    </a:lnTo>
                    <a:lnTo>
                      <a:pt x="447675" y="175260"/>
                    </a:lnTo>
                    <a:lnTo>
                      <a:pt x="457835" y="152273"/>
                    </a:lnTo>
                    <a:lnTo>
                      <a:pt x="469519" y="131064"/>
                    </a:lnTo>
                    <a:lnTo>
                      <a:pt x="482473" y="111760"/>
                    </a:lnTo>
                    <a:lnTo>
                      <a:pt x="497078" y="94615"/>
                    </a:lnTo>
                    <a:lnTo>
                      <a:pt x="512699" y="79375"/>
                    </a:lnTo>
                    <a:lnTo>
                      <a:pt x="528954" y="66294"/>
                    </a:lnTo>
                    <a:lnTo>
                      <a:pt x="546735" y="55372"/>
                    </a:lnTo>
                    <a:lnTo>
                      <a:pt x="564896" y="46482"/>
                    </a:lnTo>
                    <a:lnTo>
                      <a:pt x="584073" y="40767"/>
                    </a:lnTo>
                    <a:lnTo>
                      <a:pt x="603758" y="37084"/>
                    </a:lnTo>
                    <a:lnTo>
                      <a:pt x="623951" y="36449"/>
                    </a:lnTo>
                    <a:lnTo>
                      <a:pt x="645033" y="38227"/>
                    </a:lnTo>
                    <a:lnTo>
                      <a:pt x="666115" y="42926"/>
                    </a:lnTo>
                    <a:lnTo>
                      <a:pt x="687451" y="50927"/>
                    </a:lnTo>
                    <a:lnTo>
                      <a:pt x="709167" y="61849"/>
                    </a:lnTo>
                    <a:lnTo>
                      <a:pt x="730631" y="76200"/>
                    </a:lnTo>
                    <a:lnTo>
                      <a:pt x="752348" y="93599"/>
                    </a:lnTo>
                    <a:lnTo>
                      <a:pt x="773684" y="114300"/>
                    </a:lnTo>
                    <a:lnTo>
                      <a:pt x="795147" y="138811"/>
                    </a:lnTo>
                    <a:lnTo>
                      <a:pt x="816102" y="166878"/>
                    </a:lnTo>
                    <a:lnTo>
                      <a:pt x="836803" y="198628"/>
                    </a:lnTo>
                    <a:lnTo>
                      <a:pt x="856741" y="234315"/>
                    </a:lnTo>
                    <a:lnTo>
                      <a:pt x="876300" y="273558"/>
                    </a:lnTo>
                    <a:lnTo>
                      <a:pt x="894841" y="317373"/>
                    </a:lnTo>
                    <a:lnTo>
                      <a:pt x="897001" y="289941"/>
                    </a:lnTo>
                    <a:lnTo>
                      <a:pt x="900176" y="263779"/>
                    </a:lnTo>
                    <a:lnTo>
                      <a:pt x="904875" y="239014"/>
                    </a:lnTo>
                    <a:lnTo>
                      <a:pt x="910844" y="215646"/>
                    </a:lnTo>
                    <a:lnTo>
                      <a:pt x="917702" y="193802"/>
                    </a:lnTo>
                    <a:lnTo>
                      <a:pt x="926084" y="173101"/>
                    </a:lnTo>
                    <a:lnTo>
                      <a:pt x="935482" y="153416"/>
                    </a:lnTo>
                    <a:lnTo>
                      <a:pt x="946023" y="135128"/>
                    </a:lnTo>
                    <a:lnTo>
                      <a:pt x="957453" y="117983"/>
                    </a:lnTo>
                    <a:lnTo>
                      <a:pt x="969899" y="102362"/>
                    </a:lnTo>
                    <a:lnTo>
                      <a:pt x="983361" y="87757"/>
                    </a:lnTo>
                    <a:lnTo>
                      <a:pt x="997458" y="74295"/>
                    </a:lnTo>
                    <a:lnTo>
                      <a:pt x="1027938" y="50927"/>
                    </a:lnTo>
                    <a:lnTo>
                      <a:pt x="1061212" y="32004"/>
                    </a:lnTo>
                    <a:lnTo>
                      <a:pt x="1097153" y="17780"/>
                    </a:lnTo>
                    <a:lnTo>
                      <a:pt x="1134872" y="7620"/>
                    </a:lnTo>
                    <a:lnTo>
                      <a:pt x="1173988" y="1778"/>
                    </a:lnTo>
                    <a:lnTo>
                      <a:pt x="1213992" y="0"/>
                    </a:lnTo>
                    <a:lnTo>
                      <a:pt x="1254887" y="1778"/>
                    </a:lnTo>
                    <a:lnTo>
                      <a:pt x="1295908" y="7620"/>
                    </a:lnTo>
                    <a:lnTo>
                      <a:pt x="1336802" y="17018"/>
                    </a:lnTo>
                    <a:lnTo>
                      <a:pt x="1377061" y="30099"/>
                    </a:lnTo>
                    <a:lnTo>
                      <a:pt x="1416303" y="46482"/>
                    </a:lnTo>
                    <a:lnTo>
                      <a:pt x="1454023" y="66294"/>
                    </a:lnTo>
                    <a:lnTo>
                      <a:pt x="1489837" y="88900"/>
                    </a:lnTo>
                    <a:lnTo>
                      <a:pt x="1523238" y="114681"/>
                    </a:lnTo>
                    <a:lnTo>
                      <a:pt x="1554099" y="143129"/>
                    </a:lnTo>
                    <a:lnTo>
                      <a:pt x="1581912" y="174498"/>
                    </a:lnTo>
                    <a:lnTo>
                      <a:pt x="1605788" y="208407"/>
                    </a:lnTo>
                    <a:lnTo>
                      <a:pt x="1626235" y="244856"/>
                    </a:lnTo>
                    <a:lnTo>
                      <a:pt x="1641728" y="283464"/>
                    </a:lnTo>
                    <a:lnTo>
                      <a:pt x="1652651" y="324612"/>
                    </a:lnTo>
                    <a:lnTo>
                      <a:pt x="1658112" y="367665"/>
                    </a:lnTo>
                    <a:lnTo>
                      <a:pt x="1658112" y="412496"/>
                    </a:lnTo>
                    <a:lnTo>
                      <a:pt x="1655572" y="435737"/>
                    </a:lnTo>
                    <a:lnTo>
                      <a:pt x="1651889" y="459105"/>
                    </a:lnTo>
                    <a:lnTo>
                      <a:pt x="1646174" y="483108"/>
                    </a:lnTo>
                    <a:lnTo>
                      <a:pt x="1639189" y="507619"/>
                    </a:lnTo>
                    <a:lnTo>
                      <a:pt x="1630172" y="532384"/>
                    </a:lnTo>
                    <a:lnTo>
                      <a:pt x="1619250" y="557784"/>
                    </a:lnTo>
                    <a:lnTo>
                      <a:pt x="1606931" y="583438"/>
                    </a:lnTo>
                    <a:lnTo>
                      <a:pt x="1592453" y="609219"/>
                    </a:lnTo>
                    <a:lnTo>
                      <a:pt x="1622933" y="594233"/>
                    </a:lnTo>
                    <a:lnTo>
                      <a:pt x="1652651" y="580136"/>
                    </a:lnTo>
                    <a:lnTo>
                      <a:pt x="1681226" y="567309"/>
                    </a:lnTo>
                    <a:lnTo>
                      <a:pt x="1708912" y="555625"/>
                    </a:lnTo>
                    <a:lnTo>
                      <a:pt x="1761490" y="535305"/>
                    </a:lnTo>
                    <a:lnTo>
                      <a:pt x="1810003" y="518922"/>
                    </a:lnTo>
                    <a:lnTo>
                      <a:pt x="1854962" y="506476"/>
                    </a:lnTo>
                    <a:lnTo>
                      <a:pt x="1895983" y="497332"/>
                    </a:lnTo>
                    <a:lnTo>
                      <a:pt x="1933321" y="491871"/>
                    </a:lnTo>
                    <a:lnTo>
                      <a:pt x="1967103" y="489712"/>
                    </a:lnTo>
                    <a:lnTo>
                      <a:pt x="1996821" y="490855"/>
                    </a:lnTo>
                    <a:lnTo>
                      <a:pt x="2023237" y="494538"/>
                    </a:lnTo>
                    <a:lnTo>
                      <a:pt x="2045716" y="500634"/>
                    </a:lnTo>
                    <a:lnTo>
                      <a:pt x="2064892" y="509778"/>
                    </a:lnTo>
                    <a:lnTo>
                      <a:pt x="2080133" y="520954"/>
                    </a:lnTo>
                    <a:lnTo>
                      <a:pt x="2092198" y="534162"/>
                    </a:lnTo>
                    <a:lnTo>
                      <a:pt x="2100072" y="549402"/>
                    </a:lnTo>
                    <a:lnTo>
                      <a:pt x="2105152" y="566547"/>
                    </a:lnTo>
                    <a:lnTo>
                      <a:pt x="2106295" y="585216"/>
                    </a:lnTo>
                    <a:lnTo>
                      <a:pt x="2104009" y="605282"/>
                    </a:lnTo>
                    <a:lnTo>
                      <a:pt x="2098294" y="626364"/>
                    </a:lnTo>
                    <a:lnTo>
                      <a:pt x="2088896" y="648589"/>
                    </a:lnTo>
                    <a:lnTo>
                      <a:pt x="2076450" y="671449"/>
                    </a:lnTo>
                    <a:lnTo>
                      <a:pt x="2060194" y="695198"/>
                    </a:lnTo>
                    <a:lnTo>
                      <a:pt x="2041016" y="719201"/>
                    </a:lnTo>
                    <a:lnTo>
                      <a:pt x="2018157" y="743331"/>
                    </a:lnTo>
                    <a:lnTo>
                      <a:pt x="1991995" y="767715"/>
                    </a:lnTo>
                    <a:lnTo>
                      <a:pt x="1962658" y="792099"/>
                    </a:lnTo>
                    <a:lnTo>
                      <a:pt x="1930019" y="815848"/>
                    </a:lnTo>
                    <a:lnTo>
                      <a:pt x="1894078" y="839216"/>
                    </a:lnTo>
                    <a:lnTo>
                      <a:pt x="1854962" y="862076"/>
                    </a:lnTo>
                    <a:lnTo>
                      <a:pt x="1812925" y="884047"/>
                    </a:lnTo>
                    <a:lnTo>
                      <a:pt x="1767204" y="904748"/>
                    </a:lnTo>
                    <a:lnTo>
                      <a:pt x="1718691" y="924052"/>
                    </a:lnTo>
                    <a:lnTo>
                      <a:pt x="1767586" y="907288"/>
                    </a:lnTo>
                    <a:lnTo>
                      <a:pt x="1814067" y="893826"/>
                    </a:lnTo>
                    <a:lnTo>
                      <a:pt x="1857883" y="884047"/>
                    </a:lnTo>
                    <a:lnTo>
                      <a:pt x="1898777" y="877443"/>
                    </a:lnTo>
                    <a:lnTo>
                      <a:pt x="1937258" y="874141"/>
                    </a:lnTo>
                    <a:lnTo>
                      <a:pt x="1972817" y="873760"/>
                    </a:lnTo>
                    <a:lnTo>
                      <a:pt x="2005457" y="876300"/>
                    </a:lnTo>
                    <a:lnTo>
                      <a:pt x="2035175" y="881380"/>
                    </a:lnTo>
                    <a:lnTo>
                      <a:pt x="2061972" y="889127"/>
                    </a:lnTo>
                    <a:lnTo>
                      <a:pt x="2085594" y="899287"/>
                    </a:lnTo>
                    <a:lnTo>
                      <a:pt x="2105914" y="911733"/>
                    </a:lnTo>
                    <a:lnTo>
                      <a:pt x="2122932" y="925830"/>
                    </a:lnTo>
                    <a:lnTo>
                      <a:pt x="2137028" y="942340"/>
                    </a:lnTo>
                    <a:lnTo>
                      <a:pt x="2147570" y="960120"/>
                    </a:lnTo>
                    <a:lnTo>
                      <a:pt x="2154554" y="979805"/>
                    </a:lnTo>
                    <a:lnTo>
                      <a:pt x="2158111" y="1000887"/>
                    </a:lnTo>
                    <a:lnTo>
                      <a:pt x="2158111" y="1023239"/>
                    </a:lnTo>
                    <a:lnTo>
                      <a:pt x="2154554" y="1046607"/>
                    </a:lnTo>
                    <a:lnTo>
                      <a:pt x="2147189" y="1070991"/>
                    </a:lnTo>
                    <a:lnTo>
                      <a:pt x="2136013" y="1096137"/>
                    </a:lnTo>
                    <a:lnTo>
                      <a:pt x="2121153" y="1121918"/>
                    </a:lnTo>
                    <a:lnTo>
                      <a:pt x="2102231" y="1148207"/>
                    </a:lnTo>
                    <a:lnTo>
                      <a:pt x="2079371" y="1174750"/>
                    </a:lnTo>
                    <a:lnTo>
                      <a:pt x="2052574" y="1201801"/>
                    </a:lnTo>
                    <a:lnTo>
                      <a:pt x="2021459" y="1228344"/>
                    </a:lnTo>
                    <a:lnTo>
                      <a:pt x="1986279" y="1254887"/>
                    </a:lnTo>
                    <a:lnTo>
                      <a:pt x="1946656" y="1281557"/>
                    </a:lnTo>
                    <a:lnTo>
                      <a:pt x="1903095" y="1307465"/>
                    </a:lnTo>
                    <a:lnTo>
                      <a:pt x="1854962" y="1332484"/>
                    </a:lnTo>
                    <a:lnTo>
                      <a:pt x="1802384" y="1356995"/>
                    </a:lnTo>
                    <a:lnTo>
                      <a:pt x="1745488" y="1380617"/>
                    </a:lnTo>
                    <a:lnTo>
                      <a:pt x="1683892" y="1403350"/>
                    </a:lnTo>
                    <a:lnTo>
                      <a:pt x="1709928" y="1408430"/>
                    </a:lnTo>
                    <a:lnTo>
                      <a:pt x="1734185" y="1414145"/>
                    </a:lnTo>
                    <a:lnTo>
                      <a:pt x="1756791" y="1421130"/>
                    </a:lnTo>
                    <a:lnTo>
                      <a:pt x="1778127" y="1428369"/>
                    </a:lnTo>
                    <a:lnTo>
                      <a:pt x="1797685" y="1436497"/>
                    </a:lnTo>
                    <a:lnTo>
                      <a:pt x="1815846" y="1445133"/>
                    </a:lnTo>
                    <a:lnTo>
                      <a:pt x="1848103" y="1464564"/>
                    </a:lnTo>
                    <a:lnTo>
                      <a:pt x="1874520" y="1485646"/>
                    </a:lnTo>
                    <a:lnTo>
                      <a:pt x="1895602" y="1509014"/>
                    </a:lnTo>
                    <a:lnTo>
                      <a:pt x="1911858" y="1533398"/>
                    </a:lnTo>
                    <a:lnTo>
                      <a:pt x="1923541" y="1558925"/>
                    </a:lnTo>
                    <a:lnTo>
                      <a:pt x="1930400" y="1585087"/>
                    </a:lnTo>
                    <a:lnTo>
                      <a:pt x="1932940" y="1611757"/>
                    </a:lnTo>
                    <a:lnTo>
                      <a:pt x="1931797" y="1638682"/>
                    </a:lnTo>
                    <a:lnTo>
                      <a:pt x="1926716" y="1665606"/>
                    </a:lnTo>
                    <a:lnTo>
                      <a:pt x="1918462" y="1691895"/>
                    </a:lnTo>
                    <a:lnTo>
                      <a:pt x="1906778" y="1717422"/>
                    </a:lnTo>
                    <a:lnTo>
                      <a:pt x="1892681" y="1741424"/>
                    </a:lnTo>
                    <a:lnTo>
                      <a:pt x="1875282" y="1764411"/>
                    </a:lnTo>
                    <a:lnTo>
                      <a:pt x="1856104" y="1785494"/>
                    </a:lnTo>
                    <a:lnTo>
                      <a:pt x="1834261" y="1804416"/>
                    </a:lnTo>
                    <a:lnTo>
                      <a:pt x="1810766" y="1821308"/>
                    </a:lnTo>
                    <a:lnTo>
                      <a:pt x="1785747" y="1835023"/>
                    </a:lnTo>
                    <a:lnTo>
                      <a:pt x="1759585" y="1845691"/>
                    </a:lnTo>
                    <a:lnTo>
                      <a:pt x="1732153" y="1853311"/>
                    </a:lnTo>
                    <a:lnTo>
                      <a:pt x="1703832" y="1856868"/>
                    </a:lnTo>
                    <a:lnTo>
                      <a:pt x="1675129" y="1856868"/>
                    </a:lnTo>
                    <a:lnTo>
                      <a:pt x="1646174" y="1852169"/>
                    </a:lnTo>
                    <a:lnTo>
                      <a:pt x="1616837" y="1843151"/>
                    </a:lnTo>
                    <a:lnTo>
                      <a:pt x="1588135" y="1828800"/>
                    </a:lnTo>
                    <a:lnTo>
                      <a:pt x="1559814" y="1809623"/>
                    </a:lnTo>
                    <a:lnTo>
                      <a:pt x="1532254" y="1784859"/>
                    </a:lnTo>
                    <a:lnTo>
                      <a:pt x="1505839" y="1753871"/>
                    </a:lnTo>
                    <a:lnTo>
                      <a:pt x="1480692" y="1716659"/>
                    </a:lnTo>
                    <a:lnTo>
                      <a:pt x="1468882" y="1695577"/>
                    </a:lnTo>
                    <a:lnTo>
                      <a:pt x="1457198" y="1672972"/>
                    </a:lnTo>
                    <a:lnTo>
                      <a:pt x="1425321" y="1690371"/>
                    </a:lnTo>
                    <a:lnTo>
                      <a:pt x="1391666" y="1704975"/>
                    </a:lnTo>
                    <a:lnTo>
                      <a:pt x="1356741" y="1716278"/>
                    </a:lnTo>
                    <a:lnTo>
                      <a:pt x="1320546" y="1724660"/>
                    </a:lnTo>
                    <a:lnTo>
                      <a:pt x="1283208" y="1730502"/>
                    </a:lnTo>
                    <a:lnTo>
                      <a:pt x="1245108" y="1733804"/>
                    </a:lnTo>
                    <a:lnTo>
                      <a:pt x="1206246" y="1734439"/>
                    </a:lnTo>
                    <a:lnTo>
                      <a:pt x="1166749" y="1732661"/>
                    </a:lnTo>
                    <a:lnTo>
                      <a:pt x="1126871" y="1728724"/>
                    </a:lnTo>
                    <a:lnTo>
                      <a:pt x="1086992" y="1722501"/>
                    </a:lnTo>
                    <a:lnTo>
                      <a:pt x="1046734" y="1714120"/>
                    </a:lnTo>
                    <a:lnTo>
                      <a:pt x="1006475" y="1704340"/>
                    </a:lnTo>
                    <a:lnTo>
                      <a:pt x="966597" y="1692275"/>
                    </a:lnTo>
                    <a:lnTo>
                      <a:pt x="927481" y="1678686"/>
                    </a:lnTo>
                    <a:lnTo>
                      <a:pt x="888619" y="1663447"/>
                    </a:lnTo>
                    <a:lnTo>
                      <a:pt x="850646" y="1646683"/>
                    </a:lnTo>
                    <a:lnTo>
                      <a:pt x="813181" y="1628775"/>
                    </a:lnTo>
                    <a:lnTo>
                      <a:pt x="776986" y="1609852"/>
                    </a:lnTo>
                    <a:lnTo>
                      <a:pt x="742188" y="1589405"/>
                    </a:lnTo>
                    <a:lnTo>
                      <a:pt x="708787" y="1568323"/>
                    </a:lnTo>
                    <a:lnTo>
                      <a:pt x="676910" y="1546479"/>
                    </a:lnTo>
                    <a:lnTo>
                      <a:pt x="646811" y="1523492"/>
                    </a:lnTo>
                    <a:lnTo>
                      <a:pt x="618616" y="1500124"/>
                    </a:lnTo>
                    <a:lnTo>
                      <a:pt x="592454" y="1476121"/>
                    </a:lnTo>
                    <a:lnTo>
                      <a:pt x="568452" y="1452118"/>
                    </a:lnTo>
                    <a:lnTo>
                      <a:pt x="546735" y="1427353"/>
                    </a:lnTo>
                    <a:lnTo>
                      <a:pt x="527939" y="1402842"/>
                    </a:lnTo>
                    <a:lnTo>
                      <a:pt x="511556" y="1378077"/>
                    </a:lnTo>
                    <a:lnTo>
                      <a:pt x="498221" y="1353693"/>
                    </a:lnTo>
                    <a:lnTo>
                      <a:pt x="488061" y="1329182"/>
                    </a:lnTo>
                    <a:lnTo>
                      <a:pt x="480695" y="1305179"/>
                    </a:lnTo>
                    <a:close/>
                  </a:path>
                </a:pathLst>
              </a:custGeom>
              <a:solidFill>
                <a:srgbClr val="D5D5D5"/>
              </a:solidFill>
              <a:ln w="0" cap="flat" cmpd="sng" algn="ctr">
                <a:solidFill>
                  <a:srgbClr val="D5D5D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1617169" y="1631823"/>
                <a:ext cx="2129029" cy="1832230"/>
              </a:xfrm>
              <a:custGeom>
                <a:avLst/>
                <a:gdLst/>
                <a:ahLst/>
                <a:cxnLst/>
                <a:rect l="0" t="0" r="0" b="0"/>
                <a:pathLst>
                  <a:path w="2129029" h="1832230">
                    <a:moveTo>
                      <a:pt x="470662" y="1264412"/>
                    </a:moveTo>
                    <a:lnTo>
                      <a:pt x="430784" y="1282700"/>
                    </a:lnTo>
                    <a:lnTo>
                      <a:pt x="393446" y="1296162"/>
                    </a:lnTo>
                    <a:lnTo>
                      <a:pt x="357886" y="1305306"/>
                    </a:lnTo>
                    <a:lnTo>
                      <a:pt x="324866" y="1310132"/>
                    </a:lnTo>
                    <a:lnTo>
                      <a:pt x="294005" y="1311148"/>
                    </a:lnTo>
                    <a:lnTo>
                      <a:pt x="265430" y="1308227"/>
                    </a:lnTo>
                    <a:lnTo>
                      <a:pt x="239014" y="1302004"/>
                    </a:lnTo>
                    <a:lnTo>
                      <a:pt x="214630" y="1292860"/>
                    </a:lnTo>
                    <a:lnTo>
                      <a:pt x="192532" y="1280414"/>
                    </a:lnTo>
                    <a:lnTo>
                      <a:pt x="172593" y="1265682"/>
                    </a:lnTo>
                    <a:lnTo>
                      <a:pt x="154432" y="1248410"/>
                    </a:lnTo>
                    <a:lnTo>
                      <a:pt x="138557" y="1229233"/>
                    </a:lnTo>
                    <a:lnTo>
                      <a:pt x="124714" y="1208024"/>
                    </a:lnTo>
                    <a:lnTo>
                      <a:pt x="112649" y="1185037"/>
                    </a:lnTo>
                    <a:lnTo>
                      <a:pt x="102870" y="1160653"/>
                    </a:lnTo>
                    <a:lnTo>
                      <a:pt x="94996" y="1135507"/>
                    </a:lnTo>
                    <a:lnTo>
                      <a:pt x="88773" y="1109218"/>
                    </a:lnTo>
                    <a:lnTo>
                      <a:pt x="84455" y="1082675"/>
                    </a:lnTo>
                    <a:lnTo>
                      <a:pt x="82296" y="1055370"/>
                    </a:lnTo>
                    <a:lnTo>
                      <a:pt x="81915" y="1028319"/>
                    </a:lnTo>
                    <a:lnTo>
                      <a:pt x="82931" y="1001395"/>
                    </a:lnTo>
                    <a:lnTo>
                      <a:pt x="86233" y="974725"/>
                    </a:lnTo>
                    <a:lnTo>
                      <a:pt x="91059" y="948944"/>
                    </a:lnTo>
                    <a:lnTo>
                      <a:pt x="97790" y="924179"/>
                    </a:lnTo>
                    <a:lnTo>
                      <a:pt x="105918" y="900430"/>
                    </a:lnTo>
                    <a:lnTo>
                      <a:pt x="115951" y="878205"/>
                    </a:lnTo>
                    <a:lnTo>
                      <a:pt x="127635" y="857758"/>
                    </a:lnTo>
                    <a:lnTo>
                      <a:pt x="140970" y="839216"/>
                    </a:lnTo>
                    <a:lnTo>
                      <a:pt x="155448" y="823214"/>
                    </a:lnTo>
                    <a:lnTo>
                      <a:pt x="172212" y="809371"/>
                    </a:lnTo>
                    <a:lnTo>
                      <a:pt x="189992" y="798449"/>
                    </a:lnTo>
                    <a:lnTo>
                      <a:pt x="209550" y="790448"/>
                    </a:lnTo>
                    <a:lnTo>
                      <a:pt x="173990" y="791464"/>
                    </a:lnTo>
                    <a:lnTo>
                      <a:pt x="142494" y="788924"/>
                    </a:lnTo>
                    <a:lnTo>
                      <a:pt x="113919" y="782828"/>
                    </a:lnTo>
                    <a:lnTo>
                      <a:pt x="88773" y="773684"/>
                    </a:lnTo>
                    <a:lnTo>
                      <a:pt x="67056" y="761238"/>
                    </a:lnTo>
                    <a:lnTo>
                      <a:pt x="48514" y="746633"/>
                    </a:lnTo>
                    <a:lnTo>
                      <a:pt x="33020" y="729615"/>
                    </a:lnTo>
                    <a:lnTo>
                      <a:pt x="20574" y="710311"/>
                    </a:lnTo>
                    <a:lnTo>
                      <a:pt x="11176" y="689483"/>
                    </a:lnTo>
                    <a:lnTo>
                      <a:pt x="4699" y="666877"/>
                    </a:lnTo>
                    <a:lnTo>
                      <a:pt x="1016" y="643509"/>
                    </a:lnTo>
                    <a:lnTo>
                      <a:pt x="0" y="619125"/>
                    </a:lnTo>
                    <a:lnTo>
                      <a:pt x="1397" y="594360"/>
                    </a:lnTo>
                    <a:lnTo>
                      <a:pt x="5461" y="569214"/>
                    </a:lnTo>
                    <a:lnTo>
                      <a:pt x="12319" y="544068"/>
                    </a:lnTo>
                    <a:lnTo>
                      <a:pt x="20955" y="518922"/>
                    </a:lnTo>
                    <a:lnTo>
                      <a:pt x="32258" y="494919"/>
                    </a:lnTo>
                    <a:lnTo>
                      <a:pt x="45974" y="471551"/>
                    </a:lnTo>
                    <a:lnTo>
                      <a:pt x="61595" y="449326"/>
                    </a:lnTo>
                    <a:lnTo>
                      <a:pt x="79375" y="428498"/>
                    </a:lnTo>
                    <a:lnTo>
                      <a:pt x="98933" y="409575"/>
                    </a:lnTo>
                    <a:lnTo>
                      <a:pt x="120396" y="392938"/>
                    </a:lnTo>
                    <a:lnTo>
                      <a:pt x="143891" y="378206"/>
                    </a:lnTo>
                    <a:lnTo>
                      <a:pt x="168910" y="366268"/>
                    </a:lnTo>
                    <a:lnTo>
                      <a:pt x="195834" y="357505"/>
                    </a:lnTo>
                    <a:lnTo>
                      <a:pt x="224155" y="351663"/>
                    </a:lnTo>
                    <a:lnTo>
                      <a:pt x="254127" y="349504"/>
                    </a:lnTo>
                    <a:lnTo>
                      <a:pt x="285242" y="351282"/>
                    </a:lnTo>
                    <a:lnTo>
                      <a:pt x="318008" y="356743"/>
                    </a:lnTo>
                    <a:lnTo>
                      <a:pt x="351663" y="366903"/>
                    </a:lnTo>
                    <a:lnTo>
                      <a:pt x="386842" y="381889"/>
                    </a:lnTo>
                    <a:lnTo>
                      <a:pt x="423163" y="401574"/>
                    </a:lnTo>
                    <a:lnTo>
                      <a:pt x="418464" y="369189"/>
                    </a:lnTo>
                    <a:lnTo>
                      <a:pt x="415925" y="337820"/>
                    </a:lnTo>
                    <a:lnTo>
                      <a:pt x="415544" y="307213"/>
                    </a:lnTo>
                    <a:lnTo>
                      <a:pt x="416941" y="278003"/>
                    </a:lnTo>
                    <a:lnTo>
                      <a:pt x="420624" y="249555"/>
                    </a:lnTo>
                    <a:lnTo>
                      <a:pt x="426085" y="222758"/>
                    </a:lnTo>
                    <a:lnTo>
                      <a:pt x="432943" y="197104"/>
                    </a:lnTo>
                    <a:lnTo>
                      <a:pt x="441579" y="173101"/>
                    </a:lnTo>
                    <a:lnTo>
                      <a:pt x="451738" y="150495"/>
                    </a:lnTo>
                    <a:lnTo>
                      <a:pt x="463296" y="129794"/>
                    </a:lnTo>
                    <a:lnTo>
                      <a:pt x="476376" y="110744"/>
                    </a:lnTo>
                    <a:lnTo>
                      <a:pt x="490600" y="93726"/>
                    </a:lnTo>
                    <a:lnTo>
                      <a:pt x="505713" y="78359"/>
                    </a:lnTo>
                    <a:lnTo>
                      <a:pt x="522097" y="65659"/>
                    </a:lnTo>
                    <a:lnTo>
                      <a:pt x="539114" y="54610"/>
                    </a:lnTo>
                    <a:lnTo>
                      <a:pt x="557275" y="46228"/>
                    </a:lnTo>
                    <a:lnTo>
                      <a:pt x="576199" y="40513"/>
                    </a:lnTo>
                    <a:lnTo>
                      <a:pt x="595757" y="36830"/>
                    </a:lnTo>
                    <a:lnTo>
                      <a:pt x="615696" y="36068"/>
                    </a:lnTo>
                    <a:lnTo>
                      <a:pt x="636270" y="37846"/>
                    </a:lnTo>
                    <a:lnTo>
                      <a:pt x="656971" y="42672"/>
                    </a:lnTo>
                    <a:lnTo>
                      <a:pt x="678307" y="50292"/>
                    </a:lnTo>
                    <a:lnTo>
                      <a:pt x="699516" y="61214"/>
                    </a:lnTo>
                    <a:lnTo>
                      <a:pt x="720851" y="75057"/>
                    </a:lnTo>
                    <a:lnTo>
                      <a:pt x="742188" y="92202"/>
                    </a:lnTo>
                    <a:lnTo>
                      <a:pt x="763650" y="113030"/>
                    </a:lnTo>
                    <a:lnTo>
                      <a:pt x="784606" y="137033"/>
                    </a:lnTo>
                    <a:lnTo>
                      <a:pt x="805307" y="164719"/>
                    </a:lnTo>
                    <a:lnTo>
                      <a:pt x="825626" y="196088"/>
                    </a:lnTo>
                    <a:lnTo>
                      <a:pt x="845185" y="231013"/>
                    </a:lnTo>
                    <a:lnTo>
                      <a:pt x="864362" y="270002"/>
                    </a:lnTo>
                    <a:lnTo>
                      <a:pt x="882904" y="313055"/>
                    </a:lnTo>
                    <a:lnTo>
                      <a:pt x="884682" y="286004"/>
                    </a:lnTo>
                    <a:lnTo>
                      <a:pt x="887984" y="260604"/>
                    </a:lnTo>
                    <a:lnTo>
                      <a:pt x="892683" y="236093"/>
                    </a:lnTo>
                    <a:lnTo>
                      <a:pt x="898525" y="213106"/>
                    </a:lnTo>
                    <a:lnTo>
                      <a:pt x="905383" y="191262"/>
                    </a:lnTo>
                    <a:lnTo>
                      <a:pt x="913638" y="170942"/>
                    </a:lnTo>
                    <a:lnTo>
                      <a:pt x="923163" y="151511"/>
                    </a:lnTo>
                    <a:lnTo>
                      <a:pt x="933196" y="133477"/>
                    </a:lnTo>
                    <a:lnTo>
                      <a:pt x="944625" y="116713"/>
                    </a:lnTo>
                    <a:lnTo>
                      <a:pt x="956818" y="100965"/>
                    </a:lnTo>
                    <a:lnTo>
                      <a:pt x="969899" y="86741"/>
                    </a:lnTo>
                    <a:lnTo>
                      <a:pt x="984123" y="73279"/>
                    </a:lnTo>
                    <a:lnTo>
                      <a:pt x="1014095" y="50292"/>
                    </a:lnTo>
                    <a:lnTo>
                      <a:pt x="1047114" y="31750"/>
                    </a:lnTo>
                    <a:lnTo>
                      <a:pt x="1082294" y="17526"/>
                    </a:lnTo>
                    <a:lnTo>
                      <a:pt x="1119632" y="7747"/>
                    </a:lnTo>
                    <a:lnTo>
                      <a:pt x="1158113" y="1778"/>
                    </a:lnTo>
                    <a:lnTo>
                      <a:pt x="1197610" y="0"/>
                    </a:lnTo>
                    <a:lnTo>
                      <a:pt x="1237869" y="2159"/>
                    </a:lnTo>
                    <a:lnTo>
                      <a:pt x="1278509" y="7747"/>
                    </a:lnTo>
                    <a:lnTo>
                      <a:pt x="1318768" y="17145"/>
                    </a:lnTo>
                    <a:lnTo>
                      <a:pt x="1358646" y="29845"/>
                    </a:lnTo>
                    <a:lnTo>
                      <a:pt x="1397000" y="45847"/>
                    </a:lnTo>
                    <a:lnTo>
                      <a:pt x="1434464" y="65659"/>
                    </a:lnTo>
                    <a:lnTo>
                      <a:pt x="1469898" y="87884"/>
                    </a:lnTo>
                    <a:lnTo>
                      <a:pt x="1502918" y="113411"/>
                    </a:lnTo>
                    <a:lnTo>
                      <a:pt x="1533398" y="141478"/>
                    </a:lnTo>
                    <a:lnTo>
                      <a:pt x="1560575" y="172339"/>
                    </a:lnTo>
                    <a:lnTo>
                      <a:pt x="1584198" y="205994"/>
                    </a:lnTo>
                    <a:lnTo>
                      <a:pt x="1604137" y="241554"/>
                    </a:lnTo>
                    <a:lnTo>
                      <a:pt x="1619631" y="279908"/>
                    </a:lnTo>
                    <a:lnTo>
                      <a:pt x="1630172" y="320294"/>
                    </a:lnTo>
                    <a:lnTo>
                      <a:pt x="1636013" y="362585"/>
                    </a:lnTo>
                    <a:lnTo>
                      <a:pt x="1635633" y="407035"/>
                    </a:lnTo>
                    <a:lnTo>
                      <a:pt x="1629410" y="453390"/>
                    </a:lnTo>
                    <a:lnTo>
                      <a:pt x="1623949" y="477012"/>
                    </a:lnTo>
                    <a:lnTo>
                      <a:pt x="1617218" y="501015"/>
                    </a:lnTo>
                    <a:lnTo>
                      <a:pt x="1608455" y="525399"/>
                    </a:lnTo>
                    <a:lnTo>
                      <a:pt x="1597660" y="550291"/>
                    </a:lnTo>
                    <a:lnTo>
                      <a:pt x="1585213" y="575437"/>
                    </a:lnTo>
                    <a:lnTo>
                      <a:pt x="1571117" y="601218"/>
                    </a:lnTo>
                    <a:lnTo>
                      <a:pt x="1601216" y="586232"/>
                    </a:lnTo>
                    <a:lnTo>
                      <a:pt x="1630553" y="572516"/>
                    </a:lnTo>
                    <a:lnTo>
                      <a:pt x="1686051" y="548386"/>
                    </a:lnTo>
                    <a:lnTo>
                      <a:pt x="1737487" y="528447"/>
                    </a:lnTo>
                    <a:lnTo>
                      <a:pt x="1785747" y="511937"/>
                    </a:lnTo>
                    <a:lnTo>
                      <a:pt x="1829943" y="499618"/>
                    </a:lnTo>
                    <a:lnTo>
                      <a:pt x="1870583" y="490855"/>
                    </a:lnTo>
                    <a:lnTo>
                      <a:pt x="1907159" y="485775"/>
                    </a:lnTo>
                    <a:lnTo>
                      <a:pt x="1940560" y="483235"/>
                    </a:lnTo>
                    <a:lnTo>
                      <a:pt x="1969897" y="484251"/>
                    </a:lnTo>
                    <a:lnTo>
                      <a:pt x="1996059" y="487934"/>
                    </a:lnTo>
                    <a:lnTo>
                      <a:pt x="2018157" y="494157"/>
                    </a:lnTo>
                    <a:lnTo>
                      <a:pt x="2036953" y="502920"/>
                    </a:lnTo>
                    <a:lnTo>
                      <a:pt x="2052193" y="514223"/>
                    </a:lnTo>
                    <a:lnTo>
                      <a:pt x="2063876" y="527304"/>
                    </a:lnTo>
                    <a:lnTo>
                      <a:pt x="2071878" y="542290"/>
                    </a:lnTo>
                    <a:lnTo>
                      <a:pt x="2076576" y="559054"/>
                    </a:lnTo>
                    <a:lnTo>
                      <a:pt x="2077974" y="577596"/>
                    </a:lnTo>
                    <a:lnTo>
                      <a:pt x="2075434" y="597281"/>
                    </a:lnTo>
                    <a:lnTo>
                      <a:pt x="2069973" y="617982"/>
                    </a:lnTo>
                    <a:lnTo>
                      <a:pt x="2060956" y="639953"/>
                    </a:lnTo>
                    <a:lnTo>
                      <a:pt x="2048256" y="662432"/>
                    </a:lnTo>
                    <a:lnTo>
                      <a:pt x="2032635" y="685800"/>
                    </a:lnTo>
                    <a:lnTo>
                      <a:pt x="2013458" y="709549"/>
                    </a:lnTo>
                    <a:lnTo>
                      <a:pt x="1990979" y="733552"/>
                    </a:lnTo>
                    <a:lnTo>
                      <a:pt x="1965198" y="757682"/>
                    </a:lnTo>
                    <a:lnTo>
                      <a:pt x="1936242" y="781685"/>
                    </a:lnTo>
                    <a:lnTo>
                      <a:pt x="1904364" y="804926"/>
                    </a:lnTo>
                    <a:lnTo>
                      <a:pt x="1868805" y="828294"/>
                    </a:lnTo>
                    <a:lnTo>
                      <a:pt x="1830324" y="850519"/>
                    </a:lnTo>
                    <a:lnTo>
                      <a:pt x="1788287" y="872109"/>
                    </a:lnTo>
                    <a:lnTo>
                      <a:pt x="1743329" y="892810"/>
                    </a:lnTo>
                    <a:lnTo>
                      <a:pt x="1695450" y="912114"/>
                    </a:lnTo>
                    <a:lnTo>
                      <a:pt x="1743710" y="895350"/>
                    </a:lnTo>
                    <a:lnTo>
                      <a:pt x="1789811" y="882142"/>
                    </a:lnTo>
                    <a:lnTo>
                      <a:pt x="1832863" y="872363"/>
                    </a:lnTo>
                    <a:lnTo>
                      <a:pt x="1873504" y="865759"/>
                    </a:lnTo>
                    <a:lnTo>
                      <a:pt x="1911223" y="862457"/>
                    </a:lnTo>
                    <a:lnTo>
                      <a:pt x="1946275" y="862203"/>
                    </a:lnTo>
                    <a:lnTo>
                      <a:pt x="1978660" y="864743"/>
                    </a:lnTo>
                    <a:lnTo>
                      <a:pt x="2007997" y="869823"/>
                    </a:lnTo>
                    <a:lnTo>
                      <a:pt x="2034159" y="877443"/>
                    </a:lnTo>
                    <a:lnTo>
                      <a:pt x="2057273" y="887349"/>
                    </a:lnTo>
                    <a:lnTo>
                      <a:pt x="2077720" y="899414"/>
                    </a:lnTo>
                    <a:lnTo>
                      <a:pt x="2094611" y="913511"/>
                    </a:lnTo>
                    <a:lnTo>
                      <a:pt x="2108073" y="929640"/>
                    </a:lnTo>
                    <a:lnTo>
                      <a:pt x="2118613" y="947420"/>
                    </a:lnTo>
                    <a:lnTo>
                      <a:pt x="2125599" y="966724"/>
                    </a:lnTo>
                    <a:lnTo>
                      <a:pt x="2129028" y="987552"/>
                    </a:lnTo>
                    <a:lnTo>
                      <a:pt x="2129028" y="1009396"/>
                    </a:lnTo>
                    <a:lnTo>
                      <a:pt x="2125599" y="1032637"/>
                    </a:lnTo>
                    <a:lnTo>
                      <a:pt x="2118233" y="1056767"/>
                    </a:lnTo>
                    <a:lnTo>
                      <a:pt x="2107438" y="1081532"/>
                    </a:lnTo>
                    <a:lnTo>
                      <a:pt x="2092579" y="1107059"/>
                    </a:lnTo>
                    <a:lnTo>
                      <a:pt x="2074037" y="1132967"/>
                    </a:lnTo>
                    <a:lnTo>
                      <a:pt x="2051176" y="1159129"/>
                    </a:lnTo>
                    <a:lnTo>
                      <a:pt x="2024761" y="1185799"/>
                    </a:lnTo>
                    <a:lnTo>
                      <a:pt x="1994154" y="1211961"/>
                    </a:lnTo>
                    <a:lnTo>
                      <a:pt x="1959483" y="1238250"/>
                    </a:lnTo>
                    <a:lnTo>
                      <a:pt x="1920621" y="1264412"/>
                    </a:lnTo>
                    <a:lnTo>
                      <a:pt x="1877441" y="1290066"/>
                    </a:lnTo>
                    <a:lnTo>
                      <a:pt x="1829943" y="1314831"/>
                    </a:lnTo>
                    <a:lnTo>
                      <a:pt x="1778126" y="1339215"/>
                    </a:lnTo>
                    <a:lnTo>
                      <a:pt x="1721993" y="1362202"/>
                    </a:lnTo>
                    <a:lnTo>
                      <a:pt x="1661413" y="1384427"/>
                    </a:lnTo>
                    <a:lnTo>
                      <a:pt x="1686687" y="1389507"/>
                    </a:lnTo>
                    <a:lnTo>
                      <a:pt x="1710689" y="1395349"/>
                    </a:lnTo>
                    <a:lnTo>
                      <a:pt x="1733169" y="1402207"/>
                    </a:lnTo>
                    <a:lnTo>
                      <a:pt x="1754124" y="1409446"/>
                    </a:lnTo>
                    <a:lnTo>
                      <a:pt x="1773428" y="1417574"/>
                    </a:lnTo>
                    <a:lnTo>
                      <a:pt x="1791588" y="1425956"/>
                    </a:lnTo>
                    <a:lnTo>
                      <a:pt x="1823085" y="1444879"/>
                    </a:lnTo>
                    <a:lnTo>
                      <a:pt x="1849247" y="1465961"/>
                    </a:lnTo>
                    <a:lnTo>
                      <a:pt x="1870201" y="1488694"/>
                    </a:lnTo>
                    <a:lnTo>
                      <a:pt x="1886204" y="1512697"/>
                    </a:lnTo>
                    <a:lnTo>
                      <a:pt x="1897380" y="1537843"/>
                    </a:lnTo>
                    <a:lnTo>
                      <a:pt x="1904364" y="1564005"/>
                    </a:lnTo>
                    <a:lnTo>
                      <a:pt x="1906778" y="1590294"/>
                    </a:lnTo>
                    <a:lnTo>
                      <a:pt x="1905762" y="1616837"/>
                    </a:lnTo>
                    <a:lnTo>
                      <a:pt x="1901063" y="1643126"/>
                    </a:lnTo>
                    <a:lnTo>
                      <a:pt x="1892681" y="1669288"/>
                    </a:lnTo>
                    <a:lnTo>
                      <a:pt x="1881505" y="1694053"/>
                    </a:lnTo>
                    <a:lnTo>
                      <a:pt x="1867026" y="1718183"/>
                    </a:lnTo>
                    <a:lnTo>
                      <a:pt x="1850263" y="1740789"/>
                    </a:lnTo>
                    <a:lnTo>
                      <a:pt x="1831086" y="1761490"/>
                    </a:lnTo>
                    <a:lnTo>
                      <a:pt x="1809750" y="1780540"/>
                    </a:lnTo>
                    <a:lnTo>
                      <a:pt x="1786509" y="1796923"/>
                    </a:lnTo>
                    <a:lnTo>
                      <a:pt x="1761871" y="1810385"/>
                    </a:lnTo>
                    <a:lnTo>
                      <a:pt x="1735709" y="1820926"/>
                    </a:lnTo>
                    <a:lnTo>
                      <a:pt x="1708912" y="1828546"/>
                    </a:lnTo>
                    <a:lnTo>
                      <a:pt x="1680972" y="1832229"/>
                    </a:lnTo>
                    <a:lnTo>
                      <a:pt x="1652270" y="1831848"/>
                    </a:lnTo>
                    <a:lnTo>
                      <a:pt x="1623695" y="1827530"/>
                    </a:lnTo>
                    <a:lnTo>
                      <a:pt x="1594993" y="1818386"/>
                    </a:lnTo>
                    <a:lnTo>
                      <a:pt x="1566672" y="1804543"/>
                    </a:lnTo>
                    <a:lnTo>
                      <a:pt x="1538859" y="1785239"/>
                    </a:lnTo>
                    <a:lnTo>
                      <a:pt x="1511681" y="1760855"/>
                    </a:lnTo>
                    <a:lnTo>
                      <a:pt x="1485519" y="1730121"/>
                    </a:lnTo>
                    <a:lnTo>
                      <a:pt x="1460881" y="1693672"/>
                    </a:lnTo>
                    <a:lnTo>
                      <a:pt x="1448943" y="1672971"/>
                    </a:lnTo>
                    <a:lnTo>
                      <a:pt x="1437639" y="1650365"/>
                    </a:lnTo>
                    <a:lnTo>
                      <a:pt x="1406144" y="1667891"/>
                    </a:lnTo>
                    <a:lnTo>
                      <a:pt x="1373124" y="1682115"/>
                    </a:lnTo>
                    <a:lnTo>
                      <a:pt x="1338325" y="1693418"/>
                    </a:lnTo>
                    <a:lnTo>
                      <a:pt x="1302766" y="1701800"/>
                    </a:lnTo>
                    <a:lnTo>
                      <a:pt x="1266189" y="1707261"/>
                    </a:lnTo>
                    <a:lnTo>
                      <a:pt x="1228471" y="1710436"/>
                    </a:lnTo>
                    <a:lnTo>
                      <a:pt x="1189989" y="1711198"/>
                    </a:lnTo>
                    <a:lnTo>
                      <a:pt x="1151255" y="1709420"/>
                    </a:lnTo>
                    <a:lnTo>
                      <a:pt x="1112012" y="1705356"/>
                    </a:lnTo>
                    <a:lnTo>
                      <a:pt x="1072134" y="1699641"/>
                    </a:lnTo>
                    <a:lnTo>
                      <a:pt x="993139" y="1681353"/>
                    </a:lnTo>
                    <a:lnTo>
                      <a:pt x="954024" y="1669669"/>
                    </a:lnTo>
                    <a:lnTo>
                      <a:pt x="914781" y="1656207"/>
                    </a:lnTo>
                    <a:lnTo>
                      <a:pt x="876681" y="1641221"/>
                    </a:lnTo>
                    <a:lnTo>
                      <a:pt x="839088" y="1624838"/>
                    </a:lnTo>
                    <a:lnTo>
                      <a:pt x="802386" y="1607058"/>
                    </a:lnTo>
                    <a:lnTo>
                      <a:pt x="766953" y="1588389"/>
                    </a:lnTo>
                    <a:lnTo>
                      <a:pt x="732409" y="1568323"/>
                    </a:lnTo>
                    <a:lnTo>
                      <a:pt x="699516" y="1547241"/>
                    </a:lnTo>
                    <a:lnTo>
                      <a:pt x="667893" y="1525778"/>
                    </a:lnTo>
                    <a:lnTo>
                      <a:pt x="638175" y="1503172"/>
                    </a:lnTo>
                    <a:lnTo>
                      <a:pt x="610235" y="1480185"/>
                    </a:lnTo>
                    <a:lnTo>
                      <a:pt x="584581" y="1456563"/>
                    </a:lnTo>
                    <a:lnTo>
                      <a:pt x="560959" y="1432560"/>
                    </a:lnTo>
                    <a:lnTo>
                      <a:pt x="539496" y="1408430"/>
                    </a:lnTo>
                    <a:lnTo>
                      <a:pt x="520573" y="1384046"/>
                    </a:lnTo>
                    <a:lnTo>
                      <a:pt x="504698" y="1359662"/>
                    </a:lnTo>
                    <a:lnTo>
                      <a:pt x="491617" y="1335532"/>
                    </a:lnTo>
                    <a:lnTo>
                      <a:pt x="481457" y="1311529"/>
                    </a:lnTo>
                    <a:lnTo>
                      <a:pt x="474345" y="1287780"/>
                    </a:lnTo>
                    <a:close/>
                  </a:path>
                </a:pathLst>
              </a:custGeom>
              <a:solidFill>
                <a:srgbClr val="CFCFCF"/>
              </a:solidFill>
              <a:ln w="0" cap="flat" cmpd="sng" algn="ctr">
                <a:solidFill>
                  <a:srgbClr val="CFCFC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1631647" y="1644269"/>
                <a:ext cx="2100073" cy="1806958"/>
              </a:xfrm>
              <a:custGeom>
                <a:avLst/>
                <a:gdLst/>
                <a:ahLst/>
                <a:cxnLst/>
                <a:rect l="0" t="0" r="0" b="0"/>
                <a:pathLst>
                  <a:path w="2100073" h="1806958">
                    <a:moveTo>
                      <a:pt x="464566" y="1247267"/>
                    </a:moveTo>
                    <a:lnTo>
                      <a:pt x="424942" y="1265174"/>
                    </a:lnTo>
                    <a:lnTo>
                      <a:pt x="387985" y="1278636"/>
                    </a:lnTo>
                    <a:lnTo>
                      <a:pt x="353186" y="1287399"/>
                    </a:lnTo>
                    <a:lnTo>
                      <a:pt x="320547" y="1292098"/>
                    </a:lnTo>
                    <a:lnTo>
                      <a:pt x="290068" y="1293241"/>
                    </a:lnTo>
                    <a:lnTo>
                      <a:pt x="261747" y="1290701"/>
                    </a:lnTo>
                    <a:lnTo>
                      <a:pt x="235712" y="1284478"/>
                    </a:lnTo>
                    <a:lnTo>
                      <a:pt x="211709" y="1275334"/>
                    </a:lnTo>
                    <a:lnTo>
                      <a:pt x="189992" y="1263269"/>
                    </a:lnTo>
                    <a:lnTo>
                      <a:pt x="170053" y="1248410"/>
                    </a:lnTo>
                    <a:lnTo>
                      <a:pt x="152400" y="1231646"/>
                    </a:lnTo>
                    <a:lnTo>
                      <a:pt x="136652" y="1212342"/>
                    </a:lnTo>
                    <a:lnTo>
                      <a:pt x="122936" y="1191514"/>
                    </a:lnTo>
                    <a:lnTo>
                      <a:pt x="111252" y="1168908"/>
                    </a:lnTo>
                    <a:lnTo>
                      <a:pt x="101473" y="1144905"/>
                    </a:lnTo>
                    <a:lnTo>
                      <a:pt x="93472" y="1120140"/>
                    </a:lnTo>
                    <a:lnTo>
                      <a:pt x="87757" y="1094232"/>
                    </a:lnTo>
                    <a:lnTo>
                      <a:pt x="83312" y="1067689"/>
                    </a:lnTo>
                    <a:lnTo>
                      <a:pt x="80899" y="1014095"/>
                    </a:lnTo>
                    <a:lnTo>
                      <a:pt x="81915" y="987425"/>
                    </a:lnTo>
                    <a:lnTo>
                      <a:pt x="85217" y="961644"/>
                    </a:lnTo>
                    <a:lnTo>
                      <a:pt x="89916" y="936117"/>
                    </a:lnTo>
                    <a:lnTo>
                      <a:pt x="96393" y="911352"/>
                    </a:lnTo>
                    <a:lnTo>
                      <a:pt x="104775" y="887984"/>
                    </a:lnTo>
                    <a:lnTo>
                      <a:pt x="114554" y="866140"/>
                    </a:lnTo>
                    <a:lnTo>
                      <a:pt x="125857" y="846074"/>
                    </a:lnTo>
                    <a:lnTo>
                      <a:pt x="138938" y="827913"/>
                    </a:lnTo>
                    <a:lnTo>
                      <a:pt x="153797" y="811911"/>
                    </a:lnTo>
                    <a:lnTo>
                      <a:pt x="169672" y="798449"/>
                    </a:lnTo>
                    <a:lnTo>
                      <a:pt x="187452" y="787400"/>
                    </a:lnTo>
                    <a:lnTo>
                      <a:pt x="206629" y="779780"/>
                    </a:lnTo>
                    <a:lnTo>
                      <a:pt x="171958" y="780796"/>
                    </a:lnTo>
                    <a:lnTo>
                      <a:pt x="140335" y="778383"/>
                    </a:lnTo>
                    <a:lnTo>
                      <a:pt x="112395" y="772160"/>
                    </a:lnTo>
                    <a:lnTo>
                      <a:pt x="87757" y="763016"/>
                    </a:lnTo>
                    <a:lnTo>
                      <a:pt x="66421" y="750951"/>
                    </a:lnTo>
                    <a:lnTo>
                      <a:pt x="47879" y="736346"/>
                    </a:lnTo>
                    <a:lnTo>
                      <a:pt x="32639" y="719582"/>
                    </a:lnTo>
                    <a:lnTo>
                      <a:pt x="20701" y="700786"/>
                    </a:lnTo>
                    <a:lnTo>
                      <a:pt x="11176" y="679958"/>
                    </a:lnTo>
                    <a:lnTo>
                      <a:pt x="4699" y="658114"/>
                    </a:lnTo>
                    <a:lnTo>
                      <a:pt x="1016" y="634746"/>
                    </a:lnTo>
                    <a:lnTo>
                      <a:pt x="0" y="610616"/>
                    </a:lnTo>
                    <a:lnTo>
                      <a:pt x="1397" y="586232"/>
                    </a:lnTo>
                    <a:lnTo>
                      <a:pt x="5461" y="561467"/>
                    </a:lnTo>
                    <a:lnTo>
                      <a:pt x="11938" y="536702"/>
                    </a:lnTo>
                    <a:lnTo>
                      <a:pt x="20955" y="511937"/>
                    </a:lnTo>
                    <a:lnTo>
                      <a:pt x="31877" y="488188"/>
                    </a:lnTo>
                    <a:lnTo>
                      <a:pt x="45339" y="464947"/>
                    </a:lnTo>
                    <a:lnTo>
                      <a:pt x="60960" y="443103"/>
                    </a:lnTo>
                    <a:lnTo>
                      <a:pt x="78232" y="422656"/>
                    </a:lnTo>
                    <a:lnTo>
                      <a:pt x="97536" y="404114"/>
                    </a:lnTo>
                    <a:lnTo>
                      <a:pt x="118999" y="387223"/>
                    </a:lnTo>
                    <a:lnTo>
                      <a:pt x="142113" y="373126"/>
                    </a:lnTo>
                    <a:lnTo>
                      <a:pt x="166878" y="361442"/>
                    </a:lnTo>
                    <a:lnTo>
                      <a:pt x="193294" y="352679"/>
                    </a:lnTo>
                    <a:lnTo>
                      <a:pt x="221234" y="346837"/>
                    </a:lnTo>
                    <a:lnTo>
                      <a:pt x="250571" y="344678"/>
                    </a:lnTo>
                    <a:lnTo>
                      <a:pt x="281432" y="346456"/>
                    </a:lnTo>
                    <a:lnTo>
                      <a:pt x="313563" y="352044"/>
                    </a:lnTo>
                    <a:lnTo>
                      <a:pt x="346964" y="362204"/>
                    </a:lnTo>
                    <a:lnTo>
                      <a:pt x="381381" y="376809"/>
                    </a:lnTo>
                    <a:lnTo>
                      <a:pt x="417322" y="396113"/>
                    </a:lnTo>
                    <a:lnTo>
                      <a:pt x="412622" y="364363"/>
                    </a:lnTo>
                    <a:lnTo>
                      <a:pt x="410083" y="333375"/>
                    </a:lnTo>
                    <a:lnTo>
                      <a:pt x="409702" y="303149"/>
                    </a:lnTo>
                    <a:lnTo>
                      <a:pt x="411607" y="274447"/>
                    </a:lnTo>
                    <a:lnTo>
                      <a:pt x="414782" y="246380"/>
                    </a:lnTo>
                    <a:lnTo>
                      <a:pt x="420243" y="219710"/>
                    </a:lnTo>
                    <a:lnTo>
                      <a:pt x="427101" y="194564"/>
                    </a:lnTo>
                    <a:lnTo>
                      <a:pt x="435864" y="170815"/>
                    </a:lnTo>
                    <a:lnTo>
                      <a:pt x="445643" y="148717"/>
                    </a:lnTo>
                    <a:lnTo>
                      <a:pt x="457200" y="127889"/>
                    </a:lnTo>
                    <a:lnTo>
                      <a:pt x="469900" y="109347"/>
                    </a:lnTo>
                    <a:lnTo>
                      <a:pt x="483743" y="92583"/>
                    </a:lnTo>
                    <a:lnTo>
                      <a:pt x="498983" y="77597"/>
                    </a:lnTo>
                    <a:lnTo>
                      <a:pt x="514858" y="64770"/>
                    </a:lnTo>
                    <a:lnTo>
                      <a:pt x="532003" y="53848"/>
                    </a:lnTo>
                    <a:lnTo>
                      <a:pt x="550036" y="45847"/>
                    </a:lnTo>
                    <a:lnTo>
                      <a:pt x="568452" y="39751"/>
                    </a:lnTo>
                    <a:lnTo>
                      <a:pt x="587756" y="36449"/>
                    </a:lnTo>
                    <a:lnTo>
                      <a:pt x="607314" y="35687"/>
                    </a:lnTo>
                    <a:lnTo>
                      <a:pt x="627634" y="37465"/>
                    </a:lnTo>
                    <a:lnTo>
                      <a:pt x="648335" y="42164"/>
                    </a:lnTo>
                    <a:lnTo>
                      <a:pt x="668909" y="49911"/>
                    </a:lnTo>
                    <a:lnTo>
                      <a:pt x="690118" y="60452"/>
                    </a:lnTo>
                    <a:lnTo>
                      <a:pt x="711072" y="74295"/>
                    </a:lnTo>
                    <a:lnTo>
                      <a:pt x="732028" y="91059"/>
                    </a:lnTo>
                    <a:lnTo>
                      <a:pt x="753110" y="111506"/>
                    </a:lnTo>
                    <a:lnTo>
                      <a:pt x="773810" y="135128"/>
                    </a:lnTo>
                    <a:lnTo>
                      <a:pt x="794385" y="162433"/>
                    </a:lnTo>
                    <a:lnTo>
                      <a:pt x="814451" y="193548"/>
                    </a:lnTo>
                    <a:lnTo>
                      <a:pt x="833628" y="228092"/>
                    </a:lnTo>
                    <a:lnTo>
                      <a:pt x="852805" y="266700"/>
                    </a:lnTo>
                    <a:lnTo>
                      <a:pt x="870966" y="308991"/>
                    </a:lnTo>
                    <a:lnTo>
                      <a:pt x="872744" y="282448"/>
                    </a:lnTo>
                    <a:lnTo>
                      <a:pt x="875919" y="257175"/>
                    </a:lnTo>
                    <a:lnTo>
                      <a:pt x="880364" y="233172"/>
                    </a:lnTo>
                    <a:lnTo>
                      <a:pt x="886206" y="210312"/>
                    </a:lnTo>
                    <a:lnTo>
                      <a:pt x="893064" y="188722"/>
                    </a:lnTo>
                    <a:lnTo>
                      <a:pt x="901446" y="168656"/>
                    </a:lnTo>
                    <a:lnTo>
                      <a:pt x="910463" y="149352"/>
                    </a:lnTo>
                    <a:lnTo>
                      <a:pt x="920622" y="131826"/>
                    </a:lnTo>
                    <a:lnTo>
                      <a:pt x="931926" y="115062"/>
                    </a:lnTo>
                    <a:lnTo>
                      <a:pt x="943864" y="99822"/>
                    </a:lnTo>
                    <a:lnTo>
                      <a:pt x="970660" y="72517"/>
                    </a:lnTo>
                    <a:lnTo>
                      <a:pt x="1000379" y="49911"/>
                    </a:lnTo>
                    <a:lnTo>
                      <a:pt x="1033018" y="31369"/>
                    </a:lnTo>
                    <a:lnTo>
                      <a:pt x="1067435" y="17399"/>
                    </a:lnTo>
                    <a:lnTo>
                      <a:pt x="1104138" y="7620"/>
                    </a:lnTo>
                    <a:lnTo>
                      <a:pt x="1142238" y="1778"/>
                    </a:lnTo>
                    <a:lnTo>
                      <a:pt x="1181354" y="0"/>
                    </a:lnTo>
                    <a:lnTo>
                      <a:pt x="1221232" y="2159"/>
                    </a:lnTo>
                    <a:lnTo>
                      <a:pt x="1261110" y="7620"/>
                    </a:lnTo>
                    <a:lnTo>
                      <a:pt x="1300988" y="17018"/>
                    </a:lnTo>
                    <a:lnTo>
                      <a:pt x="1340104" y="29464"/>
                    </a:lnTo>
                    <a:lnTo>
                      <a:pt x="1378204" y="45466"/>
                    </a:lnTo>
                    <a:lnTo>
                      <a:pt x="1414907" y="64516"/>
                    </a:lnTo>
                    <a:lnTo>
                      <a:pt x="1449705" y="86614"/>
                    </a:lnTo>
                    <a:lnTo>
                      <a:pt x="1482344" y="111887"/>
                    </a:lnTo>
                    <a:lnTo>
                      <a:pt x="1512443" y="139446"/>
                    </a:lnTo>
                    <a:lnTo>
                      <a:pt x="1539240" y="170180"/>
                    </a:lnTo>
                    <a:lnTo>
                      <a:pt x="1562735" y="202946"/>
                    </a:lnTo>
                    <a:lnTo>
                      <a:pt x="1582420" y="238379"/>
                    </a:lnTo>
                    <a:lnTo>
                      <a:pt x="1597660" y="276225"/>
                    </a:lnTo>
                    <a:lnTo>
                      <a:pt x="1608073" y="315976"/>
                    </a:lnTo>
                    <a:lnTo>
                      <a:pt x="1613535" y="357759"/>
                    </a:lnTo>
                    <a:lnTo>
                      <a:pt x="1613535" y="401574"/>
                    </a:lnTo>
                    <a:lnTo>
                      <a:pt x="1607439" y="447040"/>
                    </a:lnTo>
                    <a:lnTo>
                      <a:pt x="1601978" y="470408"/>
                    </a:lnTo>
                    <a:lnTo>
                      <a:pt x="1594993" y="494157"/>
                    </a:lnTo>
                    <a:lnTo>
                      <a:pt x="1586357" y="518541"/>
                    </a:lnTo>
                    <a:lnTo>
                      <a:pt x="1575816" y="542925"/>
                    </a:lnTo>
                    <a:lnTo>
                      <a:pt x="1563497" y="567690"/>
                    </a:lnTo>
                    <a:lnTo>
                      <a:pt x="1549781" y="592836"/>
                    </a:lnTo>
                    <a:lnTo>
                      <a:pt x="1579498" y="578231"/>
                    </a:lnTo>
                    <a:lnTo>
                      <a:pt x="1608073" y="564769"/>
                    </a:lnTo>
                    <a:lnTo>
                      <a:pt x="1662810" y="541020"/>
                    </a:lnTo>
                    <a:lnTo>
                      <a:pt x="1713992" y="520954"/>
                    </a:lnTo>
                    <a:lnTo>
                      <a:pt x="1761490" y="505333"/>
                    </a:lnTo>
                    <a:lnTo>
                      <a:pt x="1805051" y="493014"/>
                    </a:lnTo>
                    <a:lnTo>
                      <a:pt x="1844802" y="484251"/>
                    </a:lnTo>
                    <a:lnTo>
                      <a:pt x="1881123" y="479171"/>
                    </a:lnTo>
                    <a:lnTo>
                      <a:pt x="1914144" y="477012"/>
                    </a:lnTo>
                    <a:lnTo>
                      <a:pt x="1943227" y="477774"/>
                    </a:lnTo>
                    <a:lnTo>
                      <a:pt x="1968881" y="481330"/>
                    </a:lnTo>
                    <a:lnTo>
                      <a:pt x="1990597" y="487553"/>
                    </a:lnTo>
                    <a:lnTo>
                      <a:pt x="2009140" y="496189"/>
                    </a:lnTo>
                    <a:lnTo>
                      <a:pt x="2024380" y="507238"/>
                    </a:lnTo>
                    <a:lnTo>
                      <a:pt x="2035556" y="519938"/>
                    </a:lnTo>
                    <a:lnTo>
                      <a:pt x="2043557" y="534924"/>
                    </a:lnTo>
                    <a:lnTo>
                      <a:pt x="2048256" y="551688"/>
                    </a:lnTo>
                    <a:lnTo>
                      <a:pt x="2049398" y="569849"/>
                    </a:lnTo>
                    <a:lnTo>
                      <a:pt x="2047113" y="589153"/>
                    </a:lnTo>
                    <a:lnTo>
                      <a:pt x="2041779" y="609600"/>
                    </a:lnTo>
                    <a:lnTo>
                      <a:pt x="2032635" y="631444"/>
                    </a:lnTo>
                    <a:lnTo>
                      <a:pt x="2020443" y="653669"/>
                    </a:lnTo>
                    <a:lnTo>
                      <a:pt x="2004822" y="676656"/>
                    </a:lnTo>
                    <a:lnTo>
                      <a:pt x="1985898" y="699897"/>
                    </a:lnTo>
                    <a:lnTo>
                      <a:pt x="1963801" y="723646"/>
                    </a:lnTo>
                    <a:lnTo>
                      <a:pt x="1938401" y="747395"/>
                    </a:lnTo>
                    <a:lnTo>
                      <a:pt x="1910207" y="771017"/>
                    </a:lnTo>
                    <a:lnTo>
                      <a:pt x="1878203" y="794385"/>
                    </a:lnTo>
                    <a:lnTo>
                      <a:pt x="1843405" y="816864"/>
                    </a:lnTo>
                    <a:lnTo>
                      <a:pt x="1805305" y="839216"/>
                    </a:lnTo>
                    <a:lnTo>
                      <a:pt x="1764030" y="860298"/>
                    </a:lnTo>
                    <a:lnTo>
                      <a:pt x="1719707" y="880745"/>
                    </a:lnTo>
                    <a:lnTo>
                      <a:pt x="1672209" y="899668"/>
                    </a:lnTo>
                    <a:lnTo>
                      <a:pt x="1720088" y="882904"/>
                    </a:lnTo>
                    <a:lnTo>
                      <a:pt x="1765172" y="870077"/>
                    </a:lnTo>
                    <a:lnTo>
                      <a:pt x="1807845" y="860679"/>
                    </a:lnTo>
                    <a:lnTo>
                      <a:pt x="1847850" y="854075"/>
                    </a:lnTo>
                    <a:lnTo>
                      <a:pt x="1885188" y="850900"/>
                    </a:lnTo>
                    <a:lnTo>
                      <a:pt x="1919985" y="850519"/>
                    </a:lnTo>
                    <a:lnTo>
                      <a:pt x="1951482" y="853059"/>
                    </a:lnTo>
                    <a:lnTo>
                      <a:pt x="1980438" y="858139"/>
                    </a:lnTo>
                    <a:lnTo>
                      <a:pt x="2006600" y="865378"/>
                    </a:lnTo>
                    <a:lnTo>
                      <a:pt x="2029460" y="875284"/>
                    </a:lnTo>
                    <a:lnTo>
                      <a:pt x="2049398" y="887349"/>
                    </a:lnTo>
                    <a:lnTo>
                      <a:pt x="2066035" y="901065"/>
                    </a:lnTo>
                    <a:lnTo>
                      <a:pt x="2079497" y="917194"/>
                    </a:lnTo>
                    <a:lnTo>
                      <a:pt x="2089658" y="934593"/>
                    </a:lnTo>
                    <a:lnTo>
                      <a:pt x="2096516" y="953643"/>
                    </a:lnTo>
                    <a:lnTo>
                      <a:pt x="2100072" y="973963"/>
                    </a:lnTo>
                    <a:lnTo>
                      <a:pt x="2100072" y="995807"/>
                    </a:lnTo>
                    <a:lnTo>
                      <a:pt x="2096516" y="1018413"/>
                    </a:lnTo>
                    <a:lnTo>
                      <a:pt x="2089277" y="1042162"/>
                    </a:lnTo>
                    <a:lnTo>
                      <a:pt x="2078355" y="1066927"/>
                    </a:lnTo>
                    <a:lnTo>
                      <a:pt x="2063877" y="1092073"/>
                    </a:lnTo>
                    <a:lnTo>
                      <a:pt x="2045716" y="1117600"/>
                    </a:lnTo>
                    <a:lnTo>
                      <a:pt x="2023236" y="1143508"/>
                    </a:lnTo>
                    <a:lnTo>
                      <a:pt x="1997202" y="1169289"/>
                    </a:lnTo>
                    <a:lnTo>
                      <a:pt x="1967103" y="1195578"/>
                    </a:lnTo>
                    <a:lnTo>
                      <a:pt x="1932940" y="1221486"/>
                    </a:lnTo>
                    <a:lnTo>
                      <a:pt x="1894585" y="1247267"/>
                    </a:lnTo>
                    <a:lnTo>
                      <a:pt x="1852168" y="1272413"/>
                    </a:lnTo>
                    <a:lnTo>
                      <a:pt x="1805305" y="1296797"/>
                    </a:lnTo>
                    <a:lnTo>
                      <a:pt x="1754123" y="1320927"/>
                    </a:lnTo>
                    <a:lnTo>
                      <a:pt x="1698752" y="1343914"/>
                    </a:lnTo>
                    <a:lnTo>
                      <a:pt x="1638554" y="1365758"/>
                    </a:lnTo>
                    <a:lnTo>
                      <a:pt x="1663954" y="1370584"/>
                    </a:lnTo>
                    <a:lnTo>
                      <a:pt x="1687448" y="1376299"/>
                    </a:lnTo>
                    <a:lnTo>
                      <a:pt x="1709673" y="1382903"/>
                    </a:lnTo>
                    <a:lnTo>
                      <a:pt x="1730247" y="1390142"/>
                    </a:lnTo>
                    <a:lnTo>
                      <a:pt x="1749425" y="1398143"/>
                    </a:lnTo>
                    <a:lnTo>
                      <a:pt x="1766951" y="1406525"/>
                    </a:lnTo>
                    <a:lnTo>
                      <a:pt x="1798447" y="1425067"/>
                    </a:lnTo>
                    <a:lnTo>
                      <a:pt x="1824228" y="1445895"/>
                    </a:lnTo>
                    <a:lnTo>
                      <a:pt x="1844802" y="1468501"/>
                    </a:lnTo>
                    <a:lnTo>
                      <a:pt x="1860422" y="1492250"/>
                    </a:lnTo>
                    <a:lnTo>
                      <a:pt x="1871726" y="1517015"/>
                    </a:lnTo>
                    <a:lnTo>
                      <a:pt x="1878203" y="1542415"/>
                    </a:lnTo>
                    <a:lnTo>
                      <a:pt x="1881123" y="1568704"/>
                    </a:lnTo>
                    <a:lnTo>
                      <a:pt x="1879600" y="1594994"/>
                    </a:lnTo>
                    <a:lnTo>
                      <a:pt x="1874901" y="1620774"/>
                    </a:lnTo>
                    <a:lnTo>
                      <a:pt x="1867027" y="1646301"/>
                    </a:lnTo>
                    <a:lnTo>
                      <a:pt x="1855723" y="1671194"/>
                    </a:lnTo>
                    <a:lnTo>
                      <a:pt x="1841627" y="1694816"/>
                    </a:lnTo>
                    <a:lnTo>
                      <a:pt x="1824863" y="1717041"/>
                    </a:lnTo>
                    <a:lnTo>
                      <a:pt x="1806067" y="1737487"/>
                    </a:lnTo>
                    <a:lnTo>
                      <a:pt x="1785111" y="1756030"/>
                    </a:lnTo>
                    <a:lnTo>
                      <a:pt x="1762252" y="1772032"/>
                    </a:lnTo>
                    <a:lnTo>
                      <a:pt x="1737868" y="1785494"/>
                    </a:lnTo>
                    <a:lnTo>
                      <a:pt x="1712214" y="1796034"/>
                    </a:lnTo>
                    <a:lnTo>
                      <a:pt x="1685290" y="1803400"/>
                    </a:lnTo>
                    <a:lnTo>
                      <a:pt x="1657731" y="1806957"/>
                    </a:lnTo>
                    <a:lnTo>
                      <a:pt x="1629791" y="1806957"/>
                    </a:lnTo>
                    <a:lnTo>
                      <a:pt x="1601597" y="1802638"/>
                    </a:lnTo>
                    <a:lnTo>
                      <a:pt x="1573276" y="1793621"/>
                    </a:lnTo>
                    <a:lnTo>
                      <a:pt x="1545335" y="1780032"/>
                    </a:lnTo>
                    <a:lnTo>
                      <a:pt x="1517777" y="1761109"/>
                    </a:lnTo>
                    <a:lnTo>
                      <a:pt x="1490980" y="1736725"/>
                    </a:lnTo>
                    <a:lnTo>
                      <a:pt x="1465198" y="1706754"/>
                    </a:lnTo>
                    <a:lnTo>
                      <a:pt x="1440942" y="1670812"/>
                    </a:lnTo>
                    <a:lnTo>
                      <a:pt x="1429385" y="1649984"/>
                    </a:lnTo>
                    <a:lnTo>
                      <a:pt x="1418082" y="1628141"/>
                    </a:lnTo>
                    <a:lnTo>
                      <a:pt x="1386967" y="1645158"/>
                    </a:lnTo>
                    <a:lnTo>
                      <a:pt x="1354328" y="1659129"/>
                    </a:lnTo>
                    <a:lnTo>
                      <a:pt x="1320165" y="1670432"/>
                    </a:lnTo>
                    <a:lnTo>
                      <a:pt x="1285113" y="1678432"/>
                    </a:lnTo>
                    <a:lnTo>
                      <a:pt x="1248791" y="1684274"/>
                    </a:lnTo>
                    <a:lnTo>
                      <a:pt x="1211707" y="1687195"/>
                    </a:lnTo>
                    <a:lnTo>
                      <a:pt x="1173734" y="1687831"/>
                    </a:lnTo>
                    <a:lnTo>
                      <a:pt x="1135634" y="1686053"/>
                    </a:lnTo>
                    <a:lnTo>
                      <a:pt x="1096772" y="1682369"/>
                    </a:lnTo>
                    <a:lnTo>
                      <a:pt x="1057656" y="1676273"/>
                    </a:lnTo>
                    <a:lnTo>
                      <a:pt x="979678" y="1658367"/>
                    </a:lnTo>
                    <a:lnTo>
                      <a:pt x="940943" y="1646682"/>
                    </a:lnTo>
                    <a:lnTo>
                      <a:pt x="902461" y="1633601"/>
                    </a:lnTo>
                    <a:lnTo>
                      <a:pt x="864743" y="1618996"/>
                    </a:lnTo>
                    <a:lnTo>
                      <a:pt x="827785" y="1602613"/>
                    </a:lnTo>
                    <a:lnTo>
                      <a:pt x="791591" y="1585088"/>
                    </a:lnTo>
                    <a:lnTo>
                      <a:pt x="756411" y="1566545"/>
                    </a:lnTo>
                    <a:lnTo>
                      <a:pt x="722248" y="1546860"/>
                    </a:lnTo>
                    <a:lnTo>
                      <a:pt x="690118" y="1526413"/>
                    </a:lnTo>
                    <a:lnTo>
                      <a:pt x="658876" y="1504950"/>
                    </a:lnTo>
                    <a:lnTo>
                      <a:pt x="629411" y="1482725"/>
                    </a:lnTo>
                    <a:lnTo>
                      <a:pt x="601853" y="1460119"/>
                    </a:lnTo>
                    <a:lnTo>
                      <a:pt x="576580" y="1436751"/>
                    </a:lnTo>
                    <a:lnTo>
                      <a:pt x="553339" y="1413129"/>
                    </a:lnTo>
                    <a:lnTo>
                      <a:pt x="532257" y="1389380"/>
                    </a:lnTo>
                    <a:lnTo>
                      <a:pt x="513842" y="1365377"/>
                    </a:lnTo>
                    <a:lnTo>
                      <a:pt x="497840" y="1341247"/>
                    </a:lnTo>
                    <a:lnTo>
                      <a:pt x="484759" y="1317244"/>
                    </a:lnTo>
                    <a:lnTo>
                      <a:pt x="474980" y="1293622"/>
                    </a:lnTo>
                    <a:lnTo>
                      <a:pt x="468122" y="1270254"/>
                    </a:lnTo>
                    <a:close/>
                  </a:path>
                </a:pathLst>
              </a:custGeom>
              <a:solidFill>
                <a:srgbClr val="C8C8C8"/>
              </a:solidFill>
              <a:ln w="0" cap="flat" cmpd="sng" algn="ctr">
                <a:solidFill>
                  <a:srgbClr val="C8C8C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1646125" y="1656969"/>
                <a:ext cx="2071117" cy="1781938"/>
              </a:xfrm>
              <a:custGeom>
                <a:avLst/>
                <a:gdLst/>
                <a:ahLst/>
                <a:cxnLst/>
                <a:rect l="0" t="0" r="0" b="0"/>
                <a:pathLst>
                  <a:path w="2071117" h="1781938">
                    <a:moveTo>
                      <a:pt x="457962" y="1229868"/>
                    </a:moveTo>
                    <a:lnTo>
                      <a:pt x="419100" y="1247267"/>
                    </a:lnTo>
                    <a:lnTo>
                      <a:pt x="382651" y="1260475"/>
                    </a:lnTo>
                    <a:lnTo>
                      <a:pt x="348107" y="1269619"/>
                    </a:lnTo>
                    <a:lnTo>
                      <a:pt x="316230" y="1274318"/>
                    </a:lnTo>
                    <a:lnTo>
                      <a:pt x="286131" y="1275080"/>
                    </a:lnTo>
                    <a:lnTo>
                      <a:pt x="258191" y="1272540"/>
                    </a:lnTo>
                    <a:lnTo>
                      <a:pt x="232410" y="1266317"/>
                    </a:lnTo>
                    <a:lnTo>
                      <a:pt x="208915" y="1257554"/>
                    </a:lnTo>
                    <a:lnTo>
                      <a:pt x="187452" y="1245489"/>
                    </a:lnTo>
                    <a:lnTo>
                      <a:pt x="167894" y="1230884"/>
                    </a:lnTo>
                    <a:lnTo>
                      <a:pt x="150495" y="1214120"/>
                    </a:lnTo>
                    <a:lnTo>
                      <a:pt x="134874" y="1195324"/>
                    </a:lnTo>
                    <a:lnTo>
                      <a:pt x="121412" y="1174877"/>
                    </a:lnTo>
                    <a:lnTo>
                      <a:pt x="109855" y="1152652"/>
                    </a:lnTo>
                    <a:lnTo>
                      <a:pt x="100076" y="1128903"/>
                    </a:lnTo>
                    <a:lnTo>
                      <a:pt x="92456" y="1104138"/>
                    </a:lnTo>
                    <a:lnTo>
                      <a:pt x="86741" y="1078992"/>
                    </a:lnTo>
                    <a:lnTo>
                      <a:pt x="82296" y="1052703"/>
                    </a:lnTo>
                    <a:lnTo>
                      <a:pt x="79756" y="999871"/>
                    </a:lnTo>
                    <a:lnTo>
                      <a:pt x="80899" y="973709"/>
                    </a:lnTo>
                    <a:lnTo>
                      <a:pt x="84074" y="947928"/>
                    </a:lnTo>
                    <a:lnTo>
                      <a:pt x="88900" y="923036"/>
                    </a:lnTo>
                    <a:lnTo>
                      <a:pt x="95123" y="898652"/>
                    </a:lnTo>
                    <a:lnTo>
                      <a:pt x="103378" y="875665"/>
                    </a:lnTo>
                    <a:lnTo>
                      <a:pt x="112776" y="854202"/>
                    </a:lnTo>
                    <a:lnTo>
                      <a:pt x="124460" y="834136"/>
                    </a:lnTo>
                    <a:lnTo>
                      <a:pt x="137033" y="816229"/>
                    </a:lnTo>
                    <a:lnTo>
                      <a:pt x="151638" y="800608"/>
                    </a:lnTo>
                    <a:lnTo>
                      <a:pt x="167513" y="787146"/>
                    </a:lnTo>
                    <a:lnTo>
                      <a:pt x="184912" y="776478"/>
                    </a:lnTo>
                    <a:lnTo>
                      <a:pt x="203708" y="768858"/>
                    </a:lnTo>
                    <a:lnTo>
                      <a:pt x="169672" y="770001"/>
                    </a:lnTo>
                    <a:lnTo>
                      <a:pt x="138557" y="767461"/>
                    </a:lnTo>
                    <a:lnTo>
                      <a:pt x="110998" y="761238"/>
                    </a:lnTo>
                    <a:lnTo>
                      <a:pt x="86741" y="752094"/>
                    </a:lnTo>
                    <a:lnTo>
                      <a:pt x="65278" y="740537"/>
                    </a:lnTo>
                    <a:lnTo>
                      <a:pt x="47498" y="725932"/>
                    </a:lnTo>
                    <a:lnTo>
                      <a:pt x="32385" y="709549"/>
                    </a:lnTo>
                    <a:lnTo>
                      <a:pt x="20320" y="690499"/>
                    </a:lnTo>
                    <a:lnTo>
                      <a:pt x="11176" y="670433"/>
                    </a:lnTo>
                    <a:lnTo>
                      <a:pt x="4699" y="648716"/>
                    </a:lnTo>
                    <a:lnTo>
                      <a:pt x="1143" y="625602"/>
                    </a:lnTo>
                    <a:lnTo>
                      <a:pt x="0" y="601980"/>
                    </a:lnTo>
                    <a:lnTo>
                      <a:pt x="1397" y="577977"/>
                    </a:lnTo>
                    <a:lnTo>
                      <a:pt x="5461" y="553593"/>
                    </a:lnTo>
                    <a:lnTo>
                      <a:pt x="11938" y="528701"/>
                    </a:lnTo>
                    <a:lnTo>
                      <a:pt x="20701" y="504698"/>
                    </a:lnTo>
                    <a:lnTo>
                      <a:pt x="31623" y="481076"/>
                    </a:lnTo>
                    <a:lnTo>
                      <a:pt x="44577" y="458470"/>
                    </a:lnTo>
                    <a:lnTo>
                      <a:pt x="59817" y="437007"/>
                    </a:lnTo>
                    <a:lnTo>
                      <a:pt x="77216" y="416941"/>
                    </a:lnTo>
                    <a:lnTo>
                      <a:pt x="96520" y="398272"/>
                    </a:lnTo>
                    <a:lnTo>
                      <a:pt x="117475" y="381889"/>
                    </a:lnTo>
                    <a:lnTo>
                      <a:pt x="139954" y="367792"/>
                    </a:lnTo>
                    <a:lnTo>
                      <a:pt x="164592" y="356362"/>
                    </a:lnTo>
                    <a:lnTo>
                      <a:pt x="190754" y="347726"/>
                    </a:lnTo>
                    <a:lnTo>
                      <a:pt x="218313" y="341757"/>
                    </a:lnTo>
                    <a:lnTo>
                      <a:pt x="247269" y="339979"/>
                    </a:lnTo>
                    <a:lnTo>
                      <a:pt x="277749" y="341376"/>
                    </a:lnTo>
                    <a:lnTo>
                      <a:pt x="309244" y="346964"/>
                    </a:lnTo>
                    <a:lnTo>
                      <a:pt x="342265" y="356743"/>
                    </a:lnTo>
                    <a:lnTo>
                      <a:pt x="376301" y="371348"/>
                    </a:lnTo>
                    <a:lnTo>
                      <a:pt x="411607" y="390271"/>
                    </a:lnTo>
                    <a:lnTo>
                      <a:pt x="406907" y="359029"/>
                    </a:lnTo>
                    <a:lnTo>
                      <a:pt x="404622" y="328295"/>
                    </a:lnTo>
                    <a:lnTo>
                      <a:pt x="404241" y="298831"/>
                    </a:lnTo>
                    <a:lnTo>
                      <a:pt x="405765" y="270129"/>
                    </a:lnTo>
                    <a:lnTo>
                      <a:pt x="409067" y="242697"/>
                    </a:lnTo>
                    <a:lnTo>
                      <a:pt x="414401" y="216408"/>
                    </a:lnTo>
                    <a:lnTo>
                      <a:pt x="421386" y="191643"/>
                    </a:lnTo>
                    <a:lnTo>
                      <a:pt x="429641" y="168021"/>
                    </a:lnTo>
                    <a:lnTo>
                      <a:pt x="439419" y="146177"/>
                    </a:lnTo>
                    <a:lnTo>
                      <a:pt x="450723" y="126111"/>
                    </a:lnTo>
                    <a:lnTo>
                      <a:pt x="463423" y="107569"/>
                    </a:lnTo>
                    <a:lnTo>
                      <a:pt x="477139" y="90678"/>
                    </a:lnTo>
                    <a:lnTo>
                      <a:pt x="491998" y="76200"/>
                    </a:lnTo>
                    <a:lnTo>
                      <a:pt x="508000" y="63500"/>
                    </a:lnTo>
                    <a:lnTo>
                      <a:pt x="524637" y="53213"/>
                    </a:lnTo>
                    <a:lnTo>
                      <a:pt x="542417" y="44831"/>
                    </a:lnTo>
                    <a:lnTo>
                      <a:pt x="560578" y="38989"/>
                    </a:lnTo>
                    <a:lnTo>
                      <a:pt x="579501" y="35687"/>
                    </a:lnTo>
                    <a:lnTo>
                      <a:pt x="599058" y="35052"/>
                    </a:lnTo>
                    <a:lnTo>
                      <a:pt x="618998" y="36830"/>
                    </a:lnTo>
                    <a:lnTo>
                      <a:pt x="639318" y="41529"/>
                    </a:lnTo>
                    <a:lnTo>
                      <a:pt x="659892" y="48768"/>
                    </a:lnTo>
                    <a:lnTo>
                      <a:pt x="680593" y="59436"/>
                    </a:lnTo>
                    <a:lnTo>
                      <a:pt x="701294" y="72898"/>
                    </a:lnTo>
                    <a:lnTo>
                      <a:pt x="722249" y="89662"/>
                    </a:lnTo>
                    <a:lnTo>
                      <a:pt x="742695" y="109728"/>
                    </a:lnTo>
                    <a:lnTo>
                      <a:pt x="763269" y="133350"/>
                    </a:lnTo>
                    <a:lnTo>
                      <a:pt x="783208" y="160020"/>
                    </a:lnTo>
                    <a:lnTo>
                      <a:pt x="803148" y="190627"/>
                    </a:lnTo>
                    <a:lnTo>
                      <a:pt x="822325" y="224917"/>
                    </a:lnTo>
                    <a:lnTo>
                      <a:pt x="840867" y="262763"/>
                    </a:lnTo>
                    <a:lnTo>
                      <a:pt x="859028" y="304673"/>
                    </a:lnTo>
                    <a:lnTo>
                      <a:pt x="860806" y="278511"/>
                    </a:lnTo>
                    <a:lnTo>
                      <a:pt x="864107" y="253238"/>
                    </a:lnTo>
                    <a:lnTo>
                      <a:pt x="868426" y="229616"/>
                    </a:lnTo>
                    <a:lnTo>
                      <a:pt x="874268" y="207010"/>
                    </a:lnTo>
                    <a:lnTo>
                      <a:pt x="880744" y="185928"/>
                    </a:lnTo>
                    <a:lnTo>
                      <a:pt x="888745" y="166116"/>
                    </a:lnTo>
                    <a:lnTo>
                      <a:pt x="897763" y="147193"/>
                    </a:lnTo>
                    <a:lnTo>
                      <a:pt x="907923" y="129794"/>
                    </a:lnTo>
                    <a:lnTo>
                      <a:pt x="918844" y="113284"/>
                    </a:lnTo>
                    <a:lnTo>
                      <a:pt x="930782" y="98044"/>
                    </a:lnTo>
                    <a:lnTo>
                      <a:pt x="957199" y="71501"/>
                    </a:lnTo>
                    <a:lnTo>
                      <a:pt x="986663" y="48768"/>
                    </a:lnTo>
                    <a:lnTo>
                      <a:pt x="1018540" y="30988"/>
                    </a:lnTo>
                    <a:lnTo>
                      <a:pt x="1052957" y="17145"/>
                    </a:lnTo>
                    <a:lnTo>
                      <a:pt x="1088898" y="7366"/>
                    </a:lnTo>
                    <a:lnTo>
                      <a:pt x="1126617" y="1905"/>
                    </a:lnTo>
                    <a:lnTo>
                      <a:pt x="1165098" y="0"/>
                    </a:lnTo>
                    <a:lnTo>
                      <a:pt x="1204214" y="1905"/>
                    </a:lnTo>
                    <a:lnTo>
                      <a:pt x="1243711" y="7620"/>
                    </a:lnTo>
                    <a:lnTo>
                      <a:pt x="1282827" y="16383"/>
                    </a:lnTo>
                    <a:lnTo>
                      <a:pt x="1321689" y="29083"/>
                    </a:lnTo>
                    <a:lnTo>
                      <a:pt x="1359027" y="44831"/>
                    </a:lnTo>
                    <a:lnTo>
                      <a:pt x="1395349" y="63500"/>
                    </a:lnTo>
                    <a:lnTo>
                      <a:pt x="1429766" y="85217"/>
                    </a:lnTo>
                    <a:lnTo>
                      <a:pt x="1462024" y="109982"/>
                    </a:lnTo>
                    <a:lnTo>
                      <a:pt x="1491361" y="137414"/>
                    </a:lnTo>
                    <a:lnTo>
                      <a:pt x="1518157" y="167640"/>
                    </a:lnTo>
                    <a:lnTo>
                      <a:pt x="1541018" y="200025"/>
                    </a:lnTo>
                    <a:lnTo>
                      <a:pt x="1560322" y="235077"/>
                    </a:lnTo>
                    <a:lnTo>
                      <a:pt x="1575435" y="272161"/>
                    </a:lnTo>
                    <a:lnTo>
                      <a:pt x="1585976" y="311531"/>
                    </a:lnTo>
                    <a:lnTo>
                      <a:pt x="1591056" y="352806"/>
                    </a:lnTo>
                    <a:lnTo>
                      <a:pt x="1591056" y="395859"/>
                    </a:lnTo>
                    <a:lnTo>
                      <a:pt x="1585214" y="440563"/>
                    </a:lnTo>
                    <a:lnTo>
                      <a:pt x="1579880" y="463804"/>
                    </a:lnTo>
                    <a:lnTo>
                      <a:pt x="1573022" y="487172"/>
                    </a:lnTo>
                    <a:lnTo>
                      <a:pt x="1564258" y="510921"/>
                    </a:lnTo>
                    <a:lnTo>
                      <a:pt x="1554099" y="535305"/>
                    </a:lnTo>
                    <a:lnTo>
                      <a:pt x="1542161" y="559689"/>
                    </a:lnTo>
                    <a:lnTo>
                      <a:pt x="1528318" y="584454"/>
                    </a:lnTo>
                    <a:lnTo>
                      <a:pt x="1585976" y="556768"/>
                    </a:lnTo>
                    <a:lnTo>
                      <a:pt x="1640078" y="533146"/>
                    </a:lnTo>
                    <a:lnTo>
                      <a:pt x="1690369" y="513842"/>
                    </a:lnTo>
                    <a:lnTo>
                      <a:pt x="1736852" y="498221"/>
                    </a:lnTo>
                    <a:lnTo>
                      <a:pt x="1780032" y="486156"/>
                    </a:lnTo>
                    <a:lnTo>
                      <a:pt x="1819529" y="477393"/>
                    </a:lnTo>
                    <a:lnTo>
                      <a:pt x="1855343" y="472313"/>
                    </a:lnTo>
                    <a:lnTo>
                      <a:pt x="1887728" y="470154"/>
                    </a:lnTo>
                    <a:lnTo>
                      <a:pt x="1916303" y="470789"/>
                    </a:lnTo>
                    <a:lnTo>
                      <a:pt x="1941703" y="474472"/>
                    </a:lnTo>
                    <a:lnTo>
                      <a:pt x="1963166" y="480695"/>
                    </a:lnTo>
                    <a:lnTo>
                      <a:pt x="1981581" y="489077"/>
                    </a:lnTo>
                    <a:lnTo>
                      <a:pt x="1996186" y="499999"/>
                    </a:lnTo>
                    <a:lnTo>
                      <a:pt x="2007743" y="512699"/>
                    </a:lnTo>
                    <a:lnTo>
                      <a:pt x="2015363" y="527304"/>
                    </a:lnTo>
                    <a:lnTo>
                      <a:pt x="2020062" y="543687"/>
                    </a:lnTo>
                    <a:lnTo>
                      <a:pt x="2021078" y="561594"/>
                    </a:lnTo>
                    <a:lnTo>
                      <a:pt x="2018919" y="580898"/>
                    </a:lnTo>
                    <a:lnTo>
                      <a:pt x="2013457" y="601218"/>
                    </a:lnTo>
                    <a:lnTo>
                      <a:pt x="2004822" y="622427"/>
                    </a:lnTo>
                    <a:lnTo>
                      <a:pt x="1992503" y="644271"/>
                    </a:lnTo>
                    <a:lnTo>
                      <a:pt x="1977263" y="667258"/>
                    </a:lnTo>
                    <a:lnTo>
                      <a:pt x="1958720" y="690118"/>
                    </a:lnTo>
                    <a:lnTo>
                      <a:pt x="1936623" y="713486"/>
                    </a:lnTo>
                    <a:lnTo>
                      <a:pt x="1911604" y="736854"/>
                    </a:lnTo>
                    <a:lnTo>
                      <a:pt x="1883664" y="760095"/>
                    </a:lnTo>
                    <a:lnTo>
                      <a:pt x="1852168" y="783082"/>
                    </a:lnTo>
                    <a:lnTo>
                      <a:pt x="1817751" y="805307"/>
                    </a:lnTo>
                    <a:lnTo>
                      <a:pt x="1780413" y="827278"/>
                    </a:lnTo>
                    <a:lnTo>
                      <a:pt x="1739645" y="848360"/>
                    </a:lnTo>
                    <a:lnTo>
                      <a:pt x="1695831" y="868426"/>
                    </a:lnTo>
                    <a:lnTo>
                      <a:pt x="1649094" y="886968"/>
                    </a:lnTo>
                    <a:lnTo>
                      <a:pt x="1696212" y="870585"/>
                    </a:lnTo>
                    <a:lnTo>
                      <a:pt x="1740789" y="857758"/>
                    </a:lnTo>
                    <a:lnTo>
                      <a:pt x="1782826" y="848360"/>
                    </a:lnTo>
                    <a:lnTo>
                      <a:pt x="1822450" y="842137"/>
                    </a:lnTo>
                    <a:lnTo>
                      <a:pt x="1859026" y="838835"/>
                    </a:lnTo>
                    <a:lnTo>
                      <a:pt x="1893062" y="838581"/>
                    </a:lnTo>
                    <a:lnTo>
                      <a:pt x="1924685" y="840994"/>
                    </a:lnTo>
                    <a:lnTo>
                      <a:pt x="1953387" y="845820"/>
                    </a:lnTo>
                    <a:lnTo>
                      <a:pt x="1978660" y="853440"/>
                    </a:lnTo>
                    <a:lnTo>
                      <a:pt x="2001266" y="862965"/>
                    </a:lnTo>
                    <a:lnTo>
                      <a:pt x="2020824" y="875030"/>
                    </a:lnTo>
                    <a:lnTo>
                      <a:pt x="2037333" y="888365"/>
                    </a:lnTo>
                    <a:lnTo>
                      <a:pt x="2050795" y="904113"/>
                    </a:lnTo>
                    <a:lnTo>
                      <a:pt x="2060575" y="921512"/>
                    </a:lnTo>
                    <a:lnTo>
                      <a:pt x="2067560" y="940181"/>
                    </a:lnTo>
                    <a:lnTo>
                      <a:pt x="2071116" y="960628"/>
                    </a:lnTo>
                    <a:lnTo>
                      <a:pt x="2070735" y="981710"/>
                    </a:lnTo>
                    <a:lnTo>
                      <a:pt x="2067560" y="1004316"/>
                    </a:lnTo>
                    <a:lnTo>
                      <a:pt x="2060320" y="1027557"/>
                    </a:lnTo>
                    <a:lnTo>
                      <a:pt x="2049780" y="1051687"/>
                    </a:lnTo>
                    <a:lnTo>
                      <a:pt x="2035302" y="1076452"/>
                    </a:lnTo>
                    <a:lnTo>
                      <a:pt x="2017141" y="1101979"/>
                    </a:lnTo>
                    <a:lnTo>
                      <a:pt x="1995424" y="1127506"/>
                    </a:lnTo>
                    <a:lnTo>
                      <a:pt x="1969643" y="1152906"/>
                    </a:lnTo>
                    <a:lnTo>
                      <a:pt x="1939925" y="1178814"/>
                    </a:lnTo>
                    <a:lnTo>
                      <a:pt x="1906143" y="1204341"/>
                    </a:lnTo>
                    <a:lnTo>
                      <a:pt x="1868424" y="1229868"/>
                    </a:lnTo>
                    <a:lnTo>
                      <a:pt x="1826387" y="1254633"/>
                    </a:lnTo>
                    <a:lnTo>
                      <a:pt x="1780413" y="1278636"/>
                    </a:lnTo>
                    <a:lnTo>
                      <a:pt x="1729867" y="1302385"/>
                    </a:lnTo>
                    <a:lnTo>
                      <a:pt x="1675257" y="1324991"/>
                    </a:lnTo>
                    <a:lnTo>
                      <a:pt x="1616075" y="1346454"/>
                    </a:lnTo>
                    <a:lnTo>
                      <a:pt x="1640840" y="1351534"/>
                    </a:lnTo>
                    <a:lnTo>
                      <a:pt x="1664335" y="1356995"/>
                    </a:lnTo>
                    <a:lnTo>
                      <a:pt x="1686052" y="1363599"/>
                    </a:lnTo>
                    <a:lnTo>
                      <a:pt x="1706372" y="1370965"/>
                    </a:lnTo>
                    <a:lnTo>
                      <a:pt x="1725168" y="1378585"/>
                    </a:lnTo>
                    <a:lnTo>
                      <a:pt x="1742694" y="1386967"/>
                    </a:lnTo>
                    <a:lnTo>
                      <a:pt x="1773428" y="1405509"/>
                    </a:lnTo>
                    <a:lnTo>
                      <a:pt x="1798828" y="1425829"/>
                    </a:lnTo>
                    <a:lnTo>
                      <a:pt x="1819148" y="1447800"/>
                    </a:lnTo>
                    <a:lnTo>
                      <a:pt x="1834769" y="1471549"/>
                    </a:lnTo>
                    <a:lnTo>
                      <a:pt x="1845564" y="1495933"/>
                    </a:lnTo>
                    <a:lnTo>
                      <a:pt x="1852549" y="1521079"/>
                    </a:lnTo>
                    <a:lnTo>
                      <a:pt x="1854962" y="1546860"/>
                    </a:lnTo>
                    <a:lnTo>
                      <a:pt x="1853945" y="1572387"/>
                    </a:lnTo>
                    <a:lnTo>
                      <a:pt x="1849247" y="1598295"/>
                    </a:lnTo>
                    <a:lnTo>
                      <a:pt x="1840865" y="1623441"/>
                    </a:lnTo>
                    <a:lnTo>
                      <a:pt x="1830069" y="1647825"/>
                    </a:lnTo>
                    <a:lnTo>
                      <a:pt x="1816227" y="1671193"/>
                    </a:lnTo>
                    <a:lnTo>
                      <a:pt x="1799590" y="1693037"/>
                    </a:lnTo>
                    <a:lnTo>
                      <a:pt x="1781048" y="1713357"/>
                    </a:lnTo>
                    <a:lnTo>
                      <a:pt x="1760474" y="1731645"/>
                    </a:lnTo>
                    <a:lnTo>
                      <a:pt x="1737994" y="1747393"/>
                    </a:lnTo>
                    <a:lnTo>
                      <a:pt x="1713611" y="1760855"/>
                    </a:lnTo>
                    <a:lnTo>
                      <a:pt x="1688719" y="1771015"/>
                    </a:lnTo>
                    <a:lnTo>
                      <a:pt x="1662176" y="1778254"/>
                    </a:lnTo>
                    <a:lnTo>
                      <a:pt x="1634998" y="1781937"/>
                    </a:lnTo>
                    <a:lnTo>
                      <a:pt x="1607439" y="1781556"/>
                    </a:lnTo>
                    <a:lnTo>
                      <a:pt x="1579499" y="1777619"/>
                    </a:lnTo>
                    <a:lnTo>
                      <a:pt x="1551558" y="1768475"/>
                    </a:lnTo>
                    <a:lnTo>
                      <a:pt x="1524000" y="1755013"/>
                    </a:lnTo>
                    <a:lnTo>
                      <a:pt x="1496822" y="1736344"/>
                    </a:lnTo>
                    <a:lnTo>
                      <a:pt x="1470279" y="1712341"/>
                    </a:lnTo>
                    <a:lnTo>
                      <a:pt x="1445006" y="1682877"/>
                    </a:lnTo>
                    <a:lnTo>
                      <a:pt x="1421003" y="1647063"/>
                    </a:lnTo>
                    <a:lnTo>
                      <a:pt x="1409445" y="1627124"/>
                    </a:lnTo>
                    <a:lnTo>
                      <a:pt x="1398524" y="1605280"/>
                    </a:lnTo>
                    <a:lnTo>
                      <a:pt x="1367790" y="1622044"/>
                    </a:lnTo>
                    <a:lnTo>
                      <a:pt x="1335405" y="1635760"/>
                    </a:lnTo>
                    <a:lnTo>
                      <a:pt x="1302131" y="1646809"/>
                    </a:lnTo>
                    <a:lnTo>
                      <a:pt x="1267332" y="1655191"/>
                    </a:lnTo>
                    <a:lnTo>
                      <a:pt x="1231773" y="1660525"/>
                    </a:lnTo>
                    <a:lnTo>
                      <a:pt x="1195197" y="1663573"/>
                    </a:lnTo>
                    <a:lnTo>
                      <a:pt x="1157732" y="1664208"/>
                    </a:lnTo>
                    <a:lnTo>
                      <a:pt x="1119632" y="1662811"/>
                    </a:lnTo>
                    <a:lnTo>
                      <a:pt x="1081658" y="1658747"/>
                    </a:lnTo>
                    <a:lnTo>
                      <a:pt x="1043178" y="1652905"/>
                    </a:lnTo>
                    <a:lnTo>
                      <a:pt x="965962" y="1635125"/>
                    </a:lnTo>
                    <a:lnTo>
                      <a:pt x="927862" y="1623822"/>
                    </a:lnTo>
                    <a:lnTo>
                      <a:pt x="890143" y="1610741"/>
                    </a:lnTo>
                    <a:lnTo>
                      <a:pt x="852932" y="1596009"/>
                    </a:lnTo>
                    <a:lnTo>
                      <a:pt x="816229" y="1580388"/>
                    </a:lnTo>
                    <a:lnTo>
                      <a:pt x="780669" y="1562862"/>
                    </a:lnTo>
                    <a:lnTo>
                      <a:pt x="745870" y="1544701"/>
                    </a:lnTo>
                    <a:lnTo>
                      <a:pt x="712469" y="1525397"/>
                    </a:lnTo>
                    <a:lnTo>
                      <a:pt x="680339" y="1504950"/>
                    </a:lnTo>
                    <a:lnTo>
                      <a:pt x="649732" y="1483868"/>
                    </a:lnTo>
                    <a:lnTo>
                      <a:pt x="620776" y="1461897"/>
                    </a:lnTo>
                    <a:lnTo>
                      <a:pt x="593598" y="1439418"/>
                    </a:lnTo>
                    <a:lnTo>
                      <a:pt x="568579" y="1416812"/>
                    </a:lnTo>
                    <a:lnTo>
                      <a:pt x="545719" y="1393444"/>
                    </a:lnTo>
                    <a:lnTo>
                      <a:pt x="525018" y="1369822"/>
                    </a:lnTo>
                    <a:lnTo>
                      <a:pt x="506603" y="1346200"/>
                    </a:lnTo>
                    <a:lnTo>
                      <a:pt x="490982" y="1322451"/>
                    </a:lnTo>
                    <a:lnTo>
                      <a:pt x="478282" y="1298702"/>
                    </a:lnTo>
                    <a:lnTo>
                      <a:pt x="468503" y="1275334"/>
                    </a:lnTo>
                    <a:lnTo>
                      <a:pt x="461644" y="1252474"/>
                    </a:lnTo>
                    <a:close/>
                  </a:path>
                </a:pathLst>
              </a:custGeom>
              <a:solidFill>
                <a:srgbClr val="C1C1C1"/>
              </a:solidFill>
              <a:ln w="0" cap="flat" cmpd="sng" algn="ctr">
                <a:solidFill>
                  <a:srgbClr val="C1C1C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1660603" y="1669415"/>
                <a:ext cx="2041780" cy="1757047"/>
              </a:xfrm>
              <a:custGeom>
                <a:avLst/>
                <a:gdLst/>
                <a:ahLst/>
                <a:cxnLst/>
                <a:rect l="0" t="0" r="0" b="0"/>
                <a:pathLst>
                  <a:path w="2041780" h="1757047">
                    <a:moveTo>
                      <a:pt x="451866" y="1212723"/>
                    </a:moveTo>
                    <a:lnTo>
                      <a:pt x="413385" y="1229741"/>
                    </a:lnTo>
                    <a:lnTo>
                      <a:pt x="377190" y="1242822"/>
                    </a:lnTo>
                    <a:lnTo>
                      <a:pt x="343408" y="1251712"/>
                    </a:lnTo>
                    <a:lnTo>
                      <a:pt x="311912" y="1256411"/>
                    </a:lnTo>
                    <a:lnTo>
                      <a:pt x="282194" y="1257173"/>
                    </a:lnTo>
                    <a:lnTo>
                      <a:pt x="254635" y="1254506"/>
                    </a:lnTo>
                    <a:lnTo>
                      <a:pt x="229235" y="1248791"/>
                    </a:lnTo>
                    <a:lnTo>
                      <a:pt x="205994" y="1239647"/>
                    </a:lnTo>
                    <a:lnTo>
                      <a:pt x="185039" y="1228090"/>
                    </a:lnTo>
                    <a:lnTo>
                      <a:pt x="165735" y="1213739"/>
                    </a:lnTo>
                    <a:lnTo>
                      <a:pt x="148336" y="1197356"/>
                    </a:lnTo>
                    <a:lnTo>
                      <a:pt x="133223" y="1178814"/>
                    </a:lnTo>
                    <a:lnTo>
                      <a:pt x="119761" y="1158367"/>
                    </a:lnTo>
                    <a:lnTo>
                      <a:pt x="108458" y="1136523"/>
                    </a:lnTo>
                    <a:lnTo>
                      <a:pt x="98679" y="1113155"/>
                    </a:lnTo>
                    <a:lnTo>
                      <a:pt x="91059" y="1088771"/>
                    </a:lnTo>
                    <a:lnTo>
                      <a:pt x="85344" y="1063625"/>
                    </a:lnTo>
                    <a:lnTo>
                      <a:pt x="81280" y="1038098"/>
                    </a:lnTo>
                    <a:lnTo>
                      <a:pt x="78740" y="986028"/>
                    </a:lnTo>
                    <a:lnTo>
                      <a:pt x="79883" y="960247"/>
                    </a:lnTo>
                    <a:lnTo>
                      <a:pt x="83058" y="934593"/>
                    </a:lnTo>
                    <a:lnTo>
                      <a:pt x="87376" y="909828"/>
                    </a:lnTo>
                    <a:lnTo>
                      <a:pt x="93980" y="886206"/>
                    </a:lnTo>
                    <a:lnTo>
                      <a:pt x="101981" y="863600"/>
                    </a:lnTo>
                    <a:lnTo>
                      <a:pt x="111379" y="842137"/>
                    </a:lnTo>
                    <a:lnTo>
                      <a:pt x="122555" y="822452"/>
                    </a:lnTo>
                    <a:lnTo>
                      <a:pt x="135255" y="804926"/>
                    </a:lnTo>
                    <a:lnTo>
                      <a:pt x="149479" y="789305"/>
                    </a:lnTo>
                    <a:lnTo>
                      <a:pt x="165354" y="776097"/>
                    </a:lnTo>
                    <a:lnTo>
                      <a:pt x="182499" y="765556"/>
                    </a:lnTo>
                    <a:lnTo>
                      <a:pt x="201295" y="757936"/>
                    </a:lnTo>
                    <a:lnTo>
                      <a:pt x="167259" y="758952"/>
                    </a:lnTo>
                    <a:lnTo>
                      <a:pt x="136779" y="756412"/>
                    </a:lnTo>
                    <a:lnTo>
                      <a:pt x="109601" y="750570"/>
                    </a:lnTo>
                    <a:lnTo>
                      <a:pt x="85598" y="741934"/>
                    </a:lnTo>
                    <a:lnTo>
                      <a:pt x="64516" y="730250"/>
                    </a:lnTo>
                    <a:lnTo>
                      <a:pt x="46863" y="716026"/>
                    </a:lnTo>
                    <a:lnTo>
                      <a:pt x="32004" y="699643"/>
                    </a:lnTo>
                    <a:lnTo>
                      <a:pt x="19939" y="680974"/>
                    </a:lnTo>
                    <a:lnTo>
                      <a:pt x="10922" y="661035"/>
                    </a:lnTo>
                    <a:lnTo>
                      <a:pt x="4826" y="639572"/>
                    </a:lnTo>
                    <a:lnTo>
                      <a:pt x="1143" y="617220"/>
                    </a:lnTo>
                    <a:lnTo>
                      <a:pt x="0" y="593471"/>
                    </a:lnTo>
                    <a:lnTo>
                      <a:pt x="1524" y="569849"/>
                    </a:lnTo>
                    <a:lnTo>
                      <a:pt x="5461" y="545846"/>
                    </a:lnTo>
                    <a:lnTo>
                      <a:pt x="12065" y="521462"/>
                    </a:lnTo>
                    <a:lnTo>
                      <a:pt x="20320" y="497713"/>
                    </a:lnTo>
                    <a:lnTo>
                      <a:pt x="31242" y="474345"/>
                    </a:lnTo>
                    <a:lnTo>
                      <a:pt x="44323" y="452247"/>
                    </a:lnTo>
                    <a:lnTo>
                      <a:pt x="59182" y="430657"/>
                    </a:lnTo>
                    <a:lnTo>
                      <a:pt x="76200" y="410972"/>
                    </a:lnTo>
                    <a:lnTo>
                      <a:pt x="95123" y="392811"/>
                    </a:lnTo>
                    <a:lnTo>
                      <a:pt x="115697" y="376809"/>
                    </a:lnTo>
                    <a:lnTo>
                      <a:pt x="138176" y="362585"/>
                    </a:lnTo>
                    <a:lnTo>
                      <a:pt x="162560" y="351282"/>
                    </a:lnTo>
                    <a:lnTo>
                      <a:pt x="187833" y="342900"/>
                    </a:lnTo>
                    <a:lnTo>
                      <a:pt x="215138" y="337312"/>
                    </a:lnTo>
                    <a:lnTo>
                      <a:pt x="243713" y="335280"/>
                    </a:lnTo>
                    <a:lnTo>
                      <a:pt x="273812" y="336677"/>
                    </a:lnTo>
                    <a:lnTo>
                      <a:pt x="305054" y="342138"/>
                    </a:lnTo>
                    <a:lnTo>
                      <a:pt x="337566" y="352044"/>
                    </a:lnTo>
                    <a:lnTo>
                      <a:pt x="370966" y="366141"/>
                    </a:lnTo>
                    <a:lnTo>
                      <a:pt x="405765" y="385064"/>
                    </a:lnTo>
                    <a:lnTo>
                      <a:pt x="401447" y="354076"/>
                    </a:lnTo>
                    <a:lnTo>
                      <a:pt x="398907" y="323977"/>
                    </a:lnTo>
                    <a:lnTo>
                      <a:pt x="398526" y="294767"/>
                    </a:lnTo>
                    <a:lnTo>
                      <a:pt x="399923" y="266319"/>
                    </a:lnTo>
                    <a:lnTo>
                      <a:pt x="403605" y="239395"/>
                    </a:lnTo>
                    <a:lnTo>
                      <a:pt x="408686" y="213487"/>
                    </a:lnTo>
                    <a:lnTo>
                      <a:pt x="415163" y="189103"/>
                    </a:lnTo>
                    <a:lnTo>
                      <a:pt x="423545" y="165735"/>
                    </a:lnTo>
                    <a:lnTo>
                      <a:pt x="433324" y="144272"/>
                    </a:lnTo>
                    <a:lnTo>
                      <a:pt x="444627" y="124206"/>
                    </a:lnTo>
                    <a:lnTo>
                      <a:pt x="456946" y="105918"/>
                    </a:lnTo>
                    <a:lnTo>
                      <a:pt x="470662" y="89535"/>
                    </a:lnTo>
                    <a:lnTo>
                      <a:pt x="485140" y="75438"/>
                    </a:lnTo>
                    <a:lnTo>
                      <a:pt x="500761" y="62738"/>
                    </a:lnTo>
                    <a:lnTo>
                      <a:pt x="517525" y="52451"/>
                    </a:lnTo>
                    <a:lnTo>
                      <a:pt x="534797" y="44450"/>
                    </a:lnTo>
                    <a:lnTo>
                      <a:pt x="552958" y="38608"/>
                    </a:lnTo>
                    <a:lnTo>
                      <a:pt x="571500" y="35306"/>
                    </a:lnTo>
                    <a:lnTo>
                      <a:pt x="590677" y="34671"/>
                    </a:lnTo>
                    <a:lnTo>
                      <a:pt x="610235" y="36322"/>
                    </a:lnTo>
                    <a:lnTo>
                      <a:pt x="630174" y="41148"/>
                    </a:lnTo>
                    <a:lnTo>
                      <a:pt x="650494" y="48387"/>
                    </a:lnTo>
                    <a:lnTo>
                      <a:pt x="671195" y="58674"/>
                    </a:lnTo>
                    <a:lnTo>
                      <a:pt x="691515" y="72136"/>
                    </a:lnTo>
                    <a:lnTo>
                      <a:pt x="712089" y="88519"/>
                    </a:lnTo>
                    <a:lnTo>
                      <a:pt x="732536" y="108204"/>
                    </a:lnTo>
                    <a:lnTo>
                      <a:pt x="752475" y="131572"/>
                    </a:lnTo>
                    <a:lnTo>
                      <a:pt x="772414" y="157734"/>
                    </a:lnTo>
                    <a:lnTo>
                      <a:pt x="791972" y="187960"/>
                    </a:lnTo>
                    <a:lnTo>
                      <a:pt x="810895" y="221488"/>
                    </a:lnTo>
                    <a:lnTo>
                      <a:pt x="829310" y="259080"/>
                    </a:lnTo>
                    <a:lnTo>
                      <a:pt x="847090" y="300228"/>
                    </a:lnTo>
                    <a:lnTo>
                      <a:pt x="848867" y="274320"/>
                    </a:lnTo>
                    <a:lnTo>
                      <a:pt x="851789" y="249936"/>
                    </a:lnTo>
                    <a:lnTo>
                      <a:pt x="856107" y="226568"/>
                    </a:lnTo>
                    <a:lnTo>
                      <a:pt x="861949" y="204343"/>
                    </a:lnTo>
                    <a:lnTo>
                      <a:pt x="868426" y="183261"/>
                    </a:lnTo>
                    <a:lnTo>
                      <a:pt x="876427" y="163576"/>
                    </a:lnTo>
                    <a:lnTo>
                      <a:pt x="885444" y="145415"/>
                    </a:lnTo>
                    <a:lnTo>
                      <a:pt x="895223" y="127889"/>
                    </a:lnTo>
                    <a:lnTo>
                      <a:pt x="906272" y="111887"/>
                    </a:lnTo>
                    <a:lnTo>
                      <a:pt x="917702" y="96901"/>
                    </a:lnTo>
                    <a:lnTo>
                      <a:pt x="943864" y="70231"/>
                    </a:lnTo>
                    <a:lnTo>
                      <a:pt x="972947" y="48387"/>
                    </a:lnTo>
                    <a:lnTo>
                      <a:pt x="1004442" y="30607"/>
                    </a:lnTo>
                    <a:lnTo>
                      <a:pt x="1038098" y="17018"/>
                    </a:lnTo>
                    <a:lnTo>
                      <a:pt x="1073785" y="7239"/>
                    </a:lnTo>
                    <a:lnTo>
                      <a:pt x="1110615" y="1778"/>
                    </a:lnTo>
                    <a:lnTo>
                      <a:pt x="1148715" y="0"/>
                    </a:lnTo>
                    <a:lnTo>
                      <a:pt x="1187450" y="2159"/>
                    </a:lnTo>
                    <a:lnTo>
                      <a:pt x="1226312" y="7620"/>
                    </a:lnTo>
                    <a:lnTo>
                      <a:pt x="1265174" y="16383"/>
                    </a:lnTo>
                    <a:lnTo>
                      <a:pt x="1303147" y="28702"/>
                    </a:lnTo>
                    <a:lnTo>
                      <a:pt x="1340230" y="44069"/>
                    </a:lnTo>
                    <a:lnTo>
                      <a:pt x="1375791" y="62738"/>
                    </a:lnTo>
                    <a:lnTo>
                      <a:pt x="1409827" y="84201"/>
                    </a:lnTo>
                    <a:lnTo>
                      <a:pt x="1441323" y="108585"/>
                    </a:lnTo>
                    <a:lnTo>
                      <a:pt x="1470660" y="135509"/>
                    </a:lnTo>
                    <a:lnTo>
                      <a:pt x="1496822" y="165354"/>
                    </a:lnTo>
                    <a:lnTo>
                      <a:pt x="1519682" y="197485"/>
                    </a:lnTo>
                    <a:lnTo>
                      <a:pt x="1538478" y="231648"/>
                    </a:lnTo>
                    <a:lnTo>
                      <a:pt x="1553464" y="268478"/>
                    </a:lnTo>
                    <a:lnTo>
                      <a:pt x="1563624" y="307213"/>
                    </a:lnTo>
                    <a:lnTo>
                      <a:pt x="1568958" y="347980"/>
                    </a:lnTo>
                    <a:lnTo>
                      <a:pt x="1568958" y="390144"/>
                    </a:lnTo>
                    <a:lnTo>
                      <a:pt x="1562862" y="434594"/>
                    </a:lnTo>
                    <a:lnTo>
                      <a:pt x="1550924" y="480695"/>
                    </a:lnTo>
                    <a:lnTo>
                      <a:pt x="1542541" y="503936"/>
                    </a:lnTo>
                    <a:lnTo>
                      <a:pt x="1532382" y="527558"/>
                    </a:lnTo>
                    <a:lnTo>
                      <a:pt x="1520444" y="551942"/>
                    </a:lnTo>
                    <a:lnTo>
                      <a:pt x="1506982" y="576453"/>
                    </a:lnTo>
                    <a:lnTo>
                      <a:pt x="1563624" y="549148"/>
                    </a:lnTo>
                    <a:lnTo>
                      <a:pt x="1616837" y="525780"/>
                    </a:lnTo>
                    <a:lnTo>
                      <a:pt x="1666494" y="506476"/>
                    </a:lnTo>
                    <a:lnTo>
                      <a:pt x="1712595" y="491109"/>
                    </a:lnTo>
                    <a:lnTo>
                      <a:pt x="1755013" y="479171"/>
                    </a:lnTo>
                    <a:lnTo>
                      <a:pt x="1794255" y="470789"/>
                    </a:lnTo>
                    <a:lnTo>
                      <a:pt x="1829308" y="465709"/>
                    </a:lnTo>
                    <a:lnTo>
                      <a:pt x="1861312" y="463423"/>
                    </a:lnTo>
                    <a:lnTo>
                      <a:pt x="1889505" y="464185"/>
                    </a:lnTo>
                    <a:lnTo>
                      <a:pt x="1914271" y="467868"/>
                    </a:lnTo>
                    <a:lnTo>
                      <a:pt x="1935607" y="474091"/>
                    </a:lnTo>
                    <a:lnTo>
                      <a:pt x="1953767" y="482473"/>
                    </a:lnTo>
                    <a:lnTo>
                      <a:pt x="1968246" y="493014"/>
                    </a:lnTo>
                    <a:lnTo>
                      <a:pt x="1979422" y="505714"/>
                    </a:lnTo>
                    <a:lnTo>
                      <a:pt x="1987423" y="519938"/>
                    </a:lnTo>
                    <a:lnTo>
                      <a:pt x="1991741" y="536321"/>
                    </a:lnTo>
                    <a:lnTo>
                      <a:pt x="1992884" y="553847"/>
                    </a:lnTo>
                    <a:lnTo>
                      <a:pt x="1990725" y="572770"/>
                    </a:lnTo>
                    <a:lnTo>
                      <a:pt x="1985264" y="592836"/>
                    </a:lnTo>
                    <a:lnTo>
                      <a:pt x="1976628" y="613537"/>
                    </a:lnTo>
                    <a:lnTo>
                      <a:pt x="1964563" y="635508"/>
                    </a:lnTo>
                    <a:lnTo>
                      <a:pt x="1949323" y="657733"/>
                    </a:lnTo>
                    <a:lnTo>
                      <a:pt x="1931162" y="680720"/>
                    </a:lnTo>
                    <a:lnTo>
                      <a:pt x="1909445" y="703580"/>
                    </a:lnTo>
                    <a:lnTo>
                      <a:pt x="1884807" y="726567"/>
                    </a:lnTo>
                    <a:lnTo>
                      <a:pt x="1857248" y="749554"/>
                    </a:lnTo>
                    <a:lnTo>
                      <a:pt x="1826387" y="772033"/>
                    </a:lnTo>
                    <a:lnTo>
                      <a:pt x="1792351" y="794385"/>
                    </a:lnTo>
                    <a:lnTo>
                      <a:pt x="1755394" y="815848"/>
                    </a:lnTo>
                    <a:lnTo>
                      <a:pt x="1715135" y="836295"/>
                    </a:lnTo>
                    <a:lnTo>
                      <a:pt x="1672336" y="855980"/>
                    </a:lnTo>
                    <a:lnTo>
                      <a:pt x="1626362" y="874522"/>
                    </a:lnTo>
                    <a:lnTo>
                      <a:pt x="1672336" y="858520"/>
                    </a:lnTo>
                    <a:lnTo>
                      <a:pt x="1716532" y="845693"/>
                    </a:lnTo>
                    <a:lnTo>
                      <a:pt x="1757934" y="836549"/>
                    </a:lnTo>
                    <a:lnTo>
                      <a:pt x="1796669" y="830453"/>
                    </a:lnTo>
                    <a:lnTo>
                      <a:pt x="1832991" y="827151"/>
                    </a:lnTo>
                    <a:lnTo>
                      <a:pt x="1866646" y="826770"/>
                    </a:lnTo>
                    <a:lnTo>
                      <a:pt x="1897507" y="829310"/>
                    </a:lnTo>
                    <a:lnTo>
                      <a:pt x="1925828" y="834136"/>
                    </a:lnTo>
                    <a:lnTo>
                      <a:pt x="1950720" y="841375"/>
                    </a:lnTo>
                    <a:lnTo>
                      <a:pt x="1973326" y="850900"/>
                    </a:lnTo>
                    <a:lnTo>
                      <a:pt x="1992503" y="862584"/>
                    </a:lnTo>
                    <a:lnTo>
                      <a:pt x="2008759" y="875919"/>
                    </a:lnTo>
                    <a:lnTo>
                      <a:pt x="2021840" y="891667"/>
                    </a:lnTo>
                    <a:lnTo>
                      <a:pt x="2032000" y="908431"/>
                    </a:lnTo>
                    <a:lnTo>
                      <a:pt x="2038604" y="926973"/>
                    </a:lnTo>
                    <a:lnTo>
                      <a:pt x="2041779" y="947039"/>
                    </a:lnTo>
                    <a:lnTo>
                      <a:pt x="2041779" y="968248"/>
                    </a:lnTo>
                    <a:lnTo>
                      <a:pt x="2038604" y="990346"/>
                    </a:lnTo>
                    <a:lnTo>
                      <a:pt x="2031619" y="1013333"/>
                    </a:lnTo>
                    <a:lnTo>
                      <a:pt x="2021204" y="1037082"/>
                    </a:lnTo>
                    <a:lnTo>
                      <a:pt x="2006980" y="1061466"/>
                    </a:lnTo>
                    <a:lnTo>
                      <a:pt x="1988820" y="1086612"/>
                    </a:lnTo>
                    <a:lnTo>
                      <a:pt x="1967484" y="1111758"/>
                    </a:lnTo>
                    <a:lnTo>
                      <a:pt x="1942084" y="1136904"/>
                    </a:lnTo>
                    <a:lnTo>
                      <a:pt x="1912620" y="1162431"/>
                    </a:lnTo>
                    <a:lnTo>
                      <a:pt x="1879346" y="1187577"/>
                    </a:lnTo>
                    <a:lnTo>
                      <a:pt x="1842008" y="1212723"/>
                    </a:lnTo>
                    <a:lnTo>
                      <a:pt x="1800733" y="1237107"/>
                    </a:lnTo>
                    <a:lnTo>
                      <a:pt x="1755394" y="1260856"/>
                    </a:lnTo>
                    <a:lnTo>
                      <a:pt x="1705610" y="1284097"/>
                    </a:lnTo>
                    <a:lnTo>
                      <a:pt x="1651635" y="1306322"/>
                    </a:lnTo>
                    <a:lnTo>
                      <a:pt x="1593341" y="1327404"/>
                    </a:lnTo>
                    <a:lnTo>
                      <a:pt x="1617979" y="1332611"/>
                    </a:lnTo>
                    <a:lnTo>
                      <a:pt x="1640840" y="1338072"/>
                    </a:lnTo>
                    <a:lnTo>
                      <a:pt x="1662557" y="1344549"/>
                    </a:lnTo>
                    <a:lnTo>
                      <a:pt x="1682496" y="1351534"/>
                    </a:lnTo>
                    <a:lnTo>
                      <a:pt x="1700911" y="1359154"/>
                    </a:lnTo>
                    <a:lnTo>
                      <a:pt x="1718437" y="1367536"/>
                    </a:lnTo>
                    <a:lnTo>
                      <a:pt x="1748409" y="1385824"/>
                    </a:lnTo>
                    <a:lnTo>
                      <a:pt x="1773428" y="1405763"/>
                    </a:lnTo>
                    <a:lnTo>
                      <a:pt x="1793875" y="1427734"/>
                    </a:lnTo>
                    <a:lnTo>
                      <a:pt x="1809115" y="1450721"/>
                    </a:lnTo>
                    <a:lnTo>
                      <a:pt x="1819910" y="1474724"/>
                    </a:lnTo>
                    <a:lnTo>
                      <a:pt x="1826387" y="1499870"/>
                    </a:lnTo>
                    <a:lnTo>
                      <a:pt x="1828927" y="1525016"/>
                    </a:lnTo>
                    <a:lnTo>
                      <a:pt x="1827911" y="1550417"/>
                    </a:lnTo>
                    <a:lnTo>
                      <a:pt x="1823212" y="1575943"/>
                    </a:lnTo>
                    <a:lnTo>
                      <a:pt x="1815211" y="1600836"/>
                    </a:lnTo>
                    <a:lnTo>
                      <a:pt x="1804289" y="1624838"/>
                    </a:lnTo>
                    <a:lnTo>
                      <a:pt x="1790573" y="1647825"/>
                    </a:lnTo>
                    <a:lnTo>
                      <a:pt x="1774571" y="1669288"/>
                    </a:lnTo>
                    <a:lnTo>
                      <a:pt x="1756155" y="1689227"/>
                    </a:lnTo>
                    <a:lnTo>
                      <a:pt x="1735836" y="1707261"/>
                    </a:lnTo>
                    <a:lnTo>
                      <a:pt x="1713357" y="1722883"/>
                    </a:lnTo>
                    <a:lnTo>
                      <a:pt x="1689735" y="1735963"/>
                    </a:lnTo>
                    <a:lnTo>
                      <a:pt x="1664716" y="1746504"/>
                    </a:lnTo>
                    <a:lnTo>
                      <a:pt x="1638935" y="1753489"/>
                    </a:lnTo>
                    <a:lnTo>
                      <a:pt x="1612138" y="1757046"/>
                    </a:lnTo>
                    <a:lnTo>
                      <a:pt x="1584960" y="1756791"/>
                    </a:lnTo>
                    <a:lnTo>
                      <a:pt x="1557401" y="1752347"/>
                    </a:lnTo>
                    <a:lnTo>
                      <a:pt x="1529841" y="1743964"/>
                    </a:lnTo>
                    <a:lnTo>
                      <a:pt x="1502664" y="1730502"/>
                    </a:lnTo>
                    <a:lnTo>
                      <a:pt x="1475740" y="1712341"/>
                    </a:lnTo>
                    <a:lnTo>
                      <a:pt x="1450086" y="1688592"/>
                    </a:lnTo>
                    <a:lnTo>
                      <a:pt x="1424686" y="1659383"/>
                    </a:lnTo>
                    <a:lnTo>
                      <a:pt x="1401191" y="1624076"/>
                    </a:lnTo>
                    <a:lnTo>
                      <a:pt x="1389888" y="1604391"/>
                    </a:lnTo>
                    <a:lnTo>
                      <a:pt x="1378585" y="1582928"/>
                    </a:lnTo>
                    <a:lnTo>
                      <a:pt x="1348613" y="1599311"/>
                    </a:lnTo>
                    <a:lnTo>
                      <a:pt x="1316990" y="1613154"/>
                    </a:lnTo>
                    <a:lnTo>
                      <a:pt x="1283589" y="1623696"/>
                    </a:lnTo>
                    <a:lnTo>
                      <a:pt x="1249553" y="1631697"/>
                    </a:lnTo>
                    <a:lnTo>
                      <a:pt x="1214374" y="1637158"/>
                    </a:lnTo>
                    <a:lnTo>
                      <a:pt x="1178052" y="1640460"/>
                    </a:lnTo>
                    <a:lnTo>
                      <a:pt x="1141476" y="1640840"/>
                    </a:lnTo>
                    <a:lnTo>
                      <a:pt x="1104138" y="1639443"/>
                    </a:lnTo>
                    <a:lnTo>
                      <a:pt x="1066419" y="1635379"/>
                    </a:lnTo>
                    <a:lnTo>
                      <a:pt x="1028700" y="1629664"/>
                    </a:lnTo>
                    <a:lnTo>
                      <a:pt x="952500" y="1612392"/>
                    </a:lnTo>
                    <a:lnTo>
                      <a:pt x="877570" y="1588389"/>
                    </a:lnTo>
                    <a:lnTo>
                      <a:pt x="840866" y="1573785"/>
                    </a:lnTo>
                    <a:lnTo>
                      <a:pt x="805053" y="1558163"/>
                    </a:lnTo>
                    <a:lnTo>
                      <a:pt x="769747" y="1541399"/>
                    </a:lnTo>
                    <a:lnTo>
                      <a:pt x="735329" y="1523111"/>
                    </a:lnTo>
                    <a:lnTo>
                      <a:pt x="702310" y="1503934"/>
                    </a:lnTo>
                    <a:lnTo>
                      <a:pt x="670941" y="1483868"/>
                    </a:lnTo>
                    <a:lnTo>
                      <a:pt x="640715" y="1463040"/>
                    </a:lnTo>
                    <a:lnTo>
                      <a:pt x="612140" y="1441450"/>
                    </a:lnTo>
                    <a:lnTo>
                      <a:pt x="585597" y="1419352"/>
                    </a:lnTo>
                    <a:lnTo>
                      <a:pt x="560704" y="1396619"/>
                    </a:lnTo>
                    <a:lnTo>
                      <a:pt x="538099" y="1373759"/>
                    </a:lnTo>
                    <a:lnTo>
                      <a:pt x="517905" y="1350772"/>
                    </a:lnTo>
                    <a:lnTo>
                      <a:pt x="499745" y="1327404"/>
                    </a:lnTo>
                    <a:lnTo>
                      <a:pt x="484504" y="1303782"/>
                    </a:lnTo>
                    <a:lnTo>
                      <a:pt x="471804" y="1280922"/>
                    </a:lnTo>
                    <a:lnTo>
                      <a:pt x="462026" y="1257554"/>
                    </a:lnTo>
                    <a:lnTo>
                      <a:pt x="455167" y="1234821"/>
                    </a:lnTo>
                    <a:close/>
                  </a:path>
                </a:pathLst>
              </a:custGeom>
              <a:solidFill>
                <a:srgbClr val="B9B9B9"/>
              </a:solidFill>
              <a:ln w="0" cap="flat" cmpd="sng" algn="ctr">
                <a:solidFill>
                  <a:srgbClr val="B9B9B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1675208" y="1682115"/>
                <a:ext cx="2012697" cy="1731647"/>
              </a:xfrm>
              <a:custGeom>
                <a:avLst/>
                <a:gdLst/>
                <a:ahLst/>
                <a:cxnLst/>
                <a:rect l="0" t="0" r="0" b="0"/>
                <a:pathLst>
                  <a:path w="2012697" h="1731647">
                    <a:moveTo>
                      <a:pt x="1541272" y="541147"/>
                    </a:moveTo>
                    <a:lnTo>
                      <a:pt x="1593849" y="518160"/>
                    </a:lnTo>
                    <a:lnTo>
                      <a:pt x="1642872" y="499237"/>
                    </a:lnTo>
                    <a:lnTo>
                      <a:pt x="1688211" y="483997"/>
                    </a:lnTo>
                    <a:lnTo>
                      <a:pt x="1729867" y="472313"/>
                    </a:lnTo>
                    <a:lnTo>
                      <a:pt x="1768221" y="463931"/>
                    </a:lnTo>
                    <a:lnTo>
                      <a:pt x="1803146" y="458724"/>
                    </a:lnTo>
                    <a:lnTo>
                      <a:pt x="1834642" y="456692"/>
                    </a:lnTo>
                    <a:lnTo>
                      <a:pt x="1862582" y="457708"/>
                    </a:lnTo>
                    <a:lnTo>
                      <a:pt x="1886839" y="461010"/>
                    </a:lnTo>
                    <a:lnTo>
                      <a:pt x="1907921" y="467106"/>
                    </a:lnTo>
                    <a:lnTo>
                      <a:pt x="1925700" y="475107"/>
                    </a:lnTo>
                    <a:lnTo>
                      <a:pt x="1940179" y="485775"/>
                    </a:lnTo>
                    <a:lnTo>
                      <a:pt x="1950974" y="498094"/>
                    </a:lnTo>
                    <a:lnTo>
                      <a:pt x="1958974" y="512318"/>
                    </a:lnTo>
                    <a:lnTo>
                      <a:pt x="1963420" y="528447"/>
                    </a:lnTo>
                    <a:lnTo>
                      <a:pt x="1964436" y="545973"/>
                    </a:lnTo>
                    <a:lnTo>
                      <a:pt x="1962277" y="564388"/>
                    </a:lnTo>
                    <a:lnTo>
                      <a:pt x="1956943" y="584073"/>
                    </a:lnTo>
                    <a:lnTo>
                      <a:pt x="1948180" y="604901"/>
                    </a:lnTo>
                    <a:lnTo>
                      <a:pt x="1936496" y="626110"/>
                    </a:lnTo>
                    <a:lnTo>
                      <a:pt x="1921636" y="648335"/>
                    </a:lnTo>
                    <a:lnTo>
                      <a:pt x="1903603" y="670560"/>
                    </a:lnTo>
                    <a:lnTo>
                      <a:pt x="1882521" y="693420"/>
                    </a:lnTo>
                    <a:lnTo>
                      <a:pt x="1858264" y="716153"/>
                    </a:lnTo>
                    <a:lnTo>
                      <a:pt x="1830578" y="738632"/>
                    </a:lnTo>
                    <a:lnTo>
                      <a:pt x="1800224" y="760857"/>
                    </a:lnTo>
                    <a:lnTo>
                      <a:pt x="1766824" y="782701"/>
                    </a:lnTo>
                    <a:lnTo>
                      <a:pt x="1730248" y="803783"/>
                    </a:lnTo>
                    <a:lnTo>
                      <a:pt x="1690750" y="824230"/>
                    </a:lnTo>
                    <a:lnTo>
                      <a:pt x="1648206" y="843534"/>
                    </a:lnTo>
                    <a:lnTo>
                      <a:pt x="1602994" y="861822"/>
                    </a:lnTo>
                    <a:lnTo>
                      <a:pt x="1648586" y="846201"/>
                    </a:lnTo>
                    <a:lnTo>
                      <a:pt x="1691767" y="833755"/>
                    </a:lnTo>
                    <a:lnTo>
                      <a:pt x="1732787" y="824230"/>
                    </a:lnTo>
                    <a:lnTo>
                      <a:pt x="1771269" y="818515"/>
                    </a:lnTo>
                    <a:lnTo>
                      <a:pt x="1807083" y="815213"/>
                    </a:lnTo>
                    <a:lnTo>
                      <a:pt x="1840103" y="814832"/>
                    </a:lnTo>
                    <a:lnTo>
                      <a:pt x="1870583" y="817372"/>
                    </a:lnTo>
                    <a:lnTo>
                      <a:pt x="1898015" y="822071"/>
                    </a:lnTo>
                    <a:lnTo>
                      <a:pt x="1923161" y="829056"/>
                    </a:lnTo>
                    <a:lnTo>
                      <a:pt x="1945259" y="838454"/>
                    </a:lnTo>
                    <a:lnTo>
                      <a:pt x="1964055" y="850138"/>
                    </a:lnTo>
                    <a:lnTo>
                      <a:pt x="1980057" y="863600"/>
                    </a:lnTo>
                    <a:lnTo>
                      <a:pt x="1993137" y="878586"/>
                    </a:lnTo>
                    <a:lnTo>
                      <a:pt x="2002917" y="895350"/>
                    </a:lnTo>
                    <a:lnTo>
                      <a:pt x="2009394" y="913511"/>
                    </a:lnTo>
                    <a:lnTo>
                      <a:pt x="2012696" y="933196"/>
                    </a:lnTo>
                    <a:lnTo>
                      <a:pt x="2012696" y="954024"/>
                    </a:lnTo>
                    <a:lnTo>
                      <a:pt x="2009394" y="975868"/>
                    </a:lnTo>
                    <a:lnTo>
                      <a:pt x="2002536" y="998855"/>
                    </a:lnTo>
                    <a:lnTo>
                      <a:pt x="1991995" y="1022096"/>
                    </a:lnTo>
                    <a:lnTo>
                      <a:pt x="1978279" y="1046226"/>
                    </a:lnTo>
                    <a:lnTo>
                      <a:pt x="1960499" y="1070610"/>
                    </a:lnTo>
                    <a:lnTo>
                      <a:pt x="1939417" y="1095756"/>
                    </a:lnTo>
                    <a:lnTo>
                      <a:pt x="1914524" y="1120521"/>
                    </a:lnTo>
                    <a:lnTo>
                      <a:pt x="1885442" y="1145667"/>
                    </a:lnTo>
                    <a:lnTo>
                      <a:pt x="1852422" y="1170559"/>
                    </a:lnTo>
                    <a:lnTo>
                      <a:pt x="1815846" y="1194943"/>
                    </a:lnTo>
                    <a:lnTo>
                      <a:pt x="1775206" y="1219327"/>
                    </a:lnTo>
                    <a:lnTo>
                      <a:pt x="1730248" y="1242568"/>
                    </a:lnTo>
                    <a:lnTo>
                      <a:pt x="1681225" y="1265555"/>
                    </a:lnTo>
                    <a:lnTo>
                      <a:pt x="1628012" y="1287399"/>
                    </a:lnTo>
                    <a:lnTo>
                      <a:pt x="1570736" y="1308608"/>
                    </a:lnTo>
                    <a:lnTo>
                      <a:pt x="1594611" y="1313307"/>
                    </a:lnTo>
                    <a:lnTo>
                      <a:pt x="1617472" y="1318768"/>
                    </a:lnTo>
                    <a:lnTo>
                      <a:pt x="1638427" y="1325372"/>
                    </a:lnTo>
                    <a:lnTo>
                      <a:pt x="1658366" y="1332230"/>
                    </a:lnTo>
                    <a:lnTo>
                      <a:pt x="1693672" y="1347851"/>
                    </a:lnTo>
                    <a:lnTo>
                      <a:pt x="1723771" y="1365758"/>
                    </a:lnTo>
                    <a:lnTo>
                      <a:pt x="1748409" y="1385570"/>
                    </a:lnTo>
                    <a:lnTo>
                      <a:pt x="1767967" y="1407033"/>
                    </a:lnTo>
                    <a:lnTo>
                      <a:pt x="1783080" y="1430020"/>
                    </a:lnTo>
                    <a:lnTo>
                      <a:pt x="1794129" y="1453642"/>
                    </a:lnTo>
                    <a:lnTo>
                      <a:pt x="1800224" y="1478026"/>
                    </a:lnTo>
                    <a:lnTo>
                      <a:pt x="1802765" y="1503172"/>
                    </a:lnTo>
                    <a:lnTo>
                      <a:pt x="1801622" y="1528318"/>
                    </a:lnTo>
                    <a:lnTo>
                      <a:pt x="1797304" y="1553083"/>
                    </a:lnTo>
                    <a:lnTo>
                      <a:pt x="1789430" y="1577467"/>
                    </a:lnTo>
                    <a:lnTo>
                      <a:pt x="1778381" y="1601598"/>
                    </a:lnTo>
                    <a:lnTo>
                      <a:pt x="1765046" y="1624076"/>
                    </a:lnTo>
                    <a:lnTo>
                      <a:pt x="1749044" y="1645286"/>
                    </a:lnTo>
                    <a:lnTo>
                      <a:pt x="1731010" y="1664971"/>
                    </a:lnTo>
                    <a:lnTo>
                      <a:pt x="1710944" y="1682877"/>
                    </a:lnTo>
                    <a:lnTo>
                      <a:pt x="1688973" y="1698117"/>
                    </a:lnTo>
                    <a:lnTo>
                      <a:pt x="1665732" y="1711198"/>
                    </a:lnTo>
                    <a:lnTo>
                      <a:pt x="1641094" y="1720977"/>
                    </a:lnTo>
                    <a:lnTo>
                      <a:pt x="1615312" y="1728343"/>
                    </a:lnTo>
                    <a:lnTo>
                      <a:pt x="1589150" y="1731646"/>
                    </a:lnTo>
                    <a:lnTo>
                      <a:pt x="1562354" y="1731646"/>
                    </a:lnTo>
                    <a:lnTo>
                      <a:pt x="1535175" y="1727327"/>
                    </a:lnTo>
                    <a:lnTo>
                      <a:pt x="1507998" y="1718946"/>
                    </a:lnTo>
                    <a:lnTo>
                      <a:pt x="1481074" y="1705864"/>
                    </a:lnTo>
                    <a:lnTo>
                      <a:pt x="1455039" y="1687576"/>
                    </a:lnTo>
                    <a:lnTo>
                      <a:pt x="1429385" y="1664209"/>
                    </a:lnTo>
                    <a:lnTo>
                      <a:pt x="1404620" y="1635379"/>
                    </a:lnTo>
                    <a:lnTo>
                      <a:pt x="1381124" y="1600836"/>
                    </a:lnTo>
                    <a:lnTo>
                      <a:pt x="1358899" y="1560068"/>
                    </a:lnTo>
                    <a:lnTo>
                      <a:pt x="1329182" y="1576451"/>
                    </a:lnTo>
                    <a:lnTo>
                      <a:pt x="1297940" y="1589913"/>
                    </a:lnTo>
                    <a:lnTo>
                      <a:pt x="1265428" y="1600454"/>
                    </a:lnTo>
                    <a:lnTo>
                      <a:pt x="1231646" y="1608583"/>
                    </a:lnTo>
                    <a:lnTo>
                      <a:pt x="1196848" y="1613916"/>
                    </a:lnTo>
                    <a:lnTo>
                      <a:pt x="1161287" y="1616964"/>
                    </a:lnTo>
                    <a:lnTo>
                      <a:pt x="1125093" y="1617218"/>
                    </a:lnTo>
                    <a:lnTo>
                      <a:pt x="1088517" y="1615695"/>
                    </a:lnTo>
                    <a:lnTo>
                      <a:pt x="1051179" y="1612138"/>
                    </a:lnTo>
                    <a:lnTo>
                      <a:pt x="1013714" y="1606297"/>
                    </a:lnTo>
                    <a:lnTo>
                      <a:pt x="939037" y="1589151"/>
                    </a:lnTo>
                    <a:lnTo>
                      <a:pt x="865124" y="1565530"/>
                    </a:lnTo>
                    <a:lnTo>
                      <a:pt x="828929" y="1551305"/>
                    </a:lnTo>
                    <a:lnTo>
                      <a:pt x="793242" y="1535685"/>
                    </a:lnTo>
                    <a:lnTo>
                      <a:pt x="758444" y="1519301"/>
                    </a:lnTo>
                    <a:lnTo>
                      <a:pt x="725170" y="1501267"/>
                    </a:lnTo>
                    <a:lnTo>
                      <a:pt x="692531" y="1482471"/>
                    </a:lnTo>
                    <a:lnTo>
                      <a:pt x="661416" y="1462786"/>
                    </a:lnTo>
                    <a:lnTo>
                      <a:pt x="631571" y="1441958"/>
                    </a:lnTo>
                    <a:lnTo>
                      <a:pt x="603377" y="1420749"/>
                    </a:lnTo>
                    <a:lnTo>
                      <a:pt x="577215" y="1398905"/>
                    </a:lnTo>
                    <a:lnTo>
                      <a:pt x="552577" y="1376680"/>
                    </a:lnTo>
                    <a:lnTo>
                      <a:pt x="530352" y="1354201"/>
                    </a:lnTo>
                    <a:lnTo>
                      <a:pt x="510032" y="1331087"/>
                    </a:lnTo>
                    <a:lnTo>
                      <a:pt x="492379" y="1308227"/>
                    </a:lnTo>
                    <a:lnTo>
                      <a:pt x="477520" y="1285240"/>
                    </a:lnTo>
                    <a:lnTo>
                      <a:pt x="464820" y="1262253"/>
                    </a:lnTo>
                    <a:lnTo>
                      <a:pt x="455422" y="1239393"/>
                    </a:lnTo>
                    <a:lnTo>
                      <a:pt x="448818" y="1217041"/>
                    </a:lnTo>
                    <a:lnTo>
                      <a:pt x="445261" y="1194943"/>
                    </a:lnTo>
                    <a:lnTo>
                      <a:pt x="407543" y="1212342"/>
                    </a:lnTo>
                    <a:lnTo>
                      <a:pt x="371983" y="1225169"/>
                    </a:lnTo>
                    <a:lnTo>
                      <a:pt x="338582" y="1233424"/>
                    </a:lnTo>
                    <a:lnTo>
                      <a:pt x="307467" y="1238250"/>
                    </a:lnTo>
                    <a:lnTo>
                      <a:pt x="278130" y="1239012"/>
                    </a:lnTo>
                    <a:lnTo>
                      <a:pt x="251206" y="1236472"/>
                    </a:lnTo>
                    <a:lnTo>
                      <a:pt x="226186" y="1230630"/>
                    </a:lnTo>
                    <a:lnTo>
                      <a:pt x="202946" y="1221867"/>
                    </a:lnTo>
                    <a:lnTo>
                      <a:pt x="182372" y="1210183"/>
                    </a:lnTo>
                    <a:lnTo>
                      <a:pt x="163068" y="1196340"/>
                    </a:lnTo>
                    <a:lnTo>
                      <a:pt x="146050" y="1179957"/>
                    </a:lnTo>
                    <a:lnTo>
                      <a:pt x="131191" y="1161796"/>
                    </a:lnTo>
                    <a:lnTo>
                      <a:pt x="118237" y="1141730"/>
                    </a:lnTo>
                    <a:lnTo>
                      <a:pt x="106934" y="1119759"/>
                    </a:lnTo>
                    <a:lnTo>
                      <a:pt x="97409" y="1097280"/>
                    </a:lnTo>
                    <a:lnTo>
                      <a:pt x="89916" y="1073150"/>
                    </a:lnTo>
                    <a:lnTo>
                      <a:pt x="84074" y="1048385"/>
                    </a:lnTo>
                    <a:lnTo>
                      <a:pt x="80137" y="1023239"/>
                    </a:lnTo>
                    <a:lnTo>
                      <a:pt x="77470" y="971931"/>
                    </a:lnTo>
                    <a:lnTo>
                      <a:pt x="78613" y="946404"/>
                    </a:lnTo>
                    <a:lnTo>
                      <a:pt x="81915" y="921131"/>
                    </a:lnTo>
                    <a:lnTo>
                      <a:pt x="86233" y="896747"/>
                    </a:lnTo>
                    <a:lnTo>
                      <a:pt x="92329" y="873125"/>
                    </a:lnTo>
                    <a:lnTo>
                      <a:pt x="100457" y="850900"/>
                    </a:lnTo>
                    <a:lnTo>
                      <a:pt x="109855" y="830199"/>
                    </a:lnTo>
                    <a:lnTo>
                      <a:pt x="120650" y="810387"/>
                    </a:lnTo>
                    <a:lnTo>
                      <a:pt x="133477" y="793369"/>
                    </a:lnTo>
                    <a:lnTo>
                      <a:pt x="147574" y="777621"/>
                    </a:lnTo>
                    <a:lnTo>
                      <a:pt x="162814" y="764921"/>
                    </a:lnTo>
                    <a:lnTo>
                      <a:pt x="179832" y="754253"/>
                    </a:lnTo>
                    <a:lnTo>
                      <a:pt x="198247" y="747014"/>
                    </a:lnTo>
                    <a:lnTo>
                      <a:pt x="164846" y="748157"/>
                    </a:lnTo>
                    <a:lnTo>
                      <a:pt x="134874" y="745617"/>
                    </a:lnTo>
                    <a:lnTo>
                      <a:pt x="107950" y="739775"/>
                    </a:lnTo>
                    <a:lnTo>
                      <a:pt x="84074" y="731012"/>
                    </a:lnTo>
                    <a:lnTo>
                      <a:pt x="63754" y="719328"/>
                    </a:lnTo>
                    <a:lnTo>
                      <a:pt x="45974" y="705485"/>
                    </a:lnTo>
                    <a:lnTo>
                      <a:pt x="31496" y="689102"/>
                    </a:lnTo>
                    <a:lnTo>
                      <a:pt x="19939" y="671322"/>
                    </a:lnTo>
                    <a:lnTo>
                      <a:pt x="10795" y="651637"/>
                    </a:lnTo>
                    <a:lnTo>
                      <a:pt x="4699" y="630428"/>
                    </a:lnTo>
                    <a:lnTo>
                      <a:pt x="1016" y="608203"/>
                    </a:lnTo>
                    <a:lnTo>
                      <a:pt x="0" y="585216"/>
                    </a:lnTo>
                    <a:lnTo>
                      <a:pt x="1397" y="561594"/>
                    </a:lnTo>
                    <a:lnTo>
                      <a:pt x="5334" y="537845"/>
                    </a:lnTo>
                    <a:lnTo>
                      <a:pt x="11557" y="513842"/>
                    </a:lnTo>
                    <a:lnTo>
                      <a:pt x="20193" y="490474"/>
                    </a:lnTo>
                    <a:lnTo>
                      <a:pt x="30734" y="467487"/>
                    </a:lnTo>
                    <a:lnTo>
                      <a:pt x="43434" y="445262"/>
                    </a:lnTo>
                    <a:lnTo>
                      <a:pt x="58293" y="424561"/>
                    </a:lnTo>
                    <a:lnTo>
                      <a:pt x="75057" y="404876"/>
                    </a:lnTo>
                    <a:lnTo>
                      <a:pt x="93853" y="387096"/>
                    </a:lnTo>
                    <a:lnTo>
                      <a:pt x="114173" y="370967"/>
                    </a:lnTo>
                    <a:lnTo>
                      <a:pt x="136271" y="357505"/>
                    </a:lnTo>
                    <a:lnTo>
                      <a:pt x="159766" y="346202"/>
                    </a:lnTo>
                    <a:lnTo>
                      <a:pt x="185293" y="337820"/>
                    </a:lnTo>
                    <a:lnTo>
                      <a:pt x="212090" y="332359"/>
                    </a:lnTo>
                    <a:lnTo>
                      <a:pt x="240284" y="330200"/>
                    </a:lnTo>
                    <a:lnTo>
                      <a:pt x="270002" y="331597"/>
                    </a:lnTo>
                    <a:lnTo>
                      <a:pt x="300990" y="337058"/>
                    </a:lnTo>
                    <a:lnTo>
                      <a:pt x="332740" y="346583"/>
                    </a:lnTo>
                    <a:lnTo>
                      <a:pt x="365760" y="360807"/>
                    </a:lnTo>
                    <a:lnTo>
                      <a:pt x="399796" y="379349"/>
                    </a:lnTo>
                    <a:lnTo>
                      <a:pt x="395478" y="348742"/>
                    </a:lnTo>
                    <a:lnTo>
                      <a:pt x="393319" y="319278"/>
                    </a:lnTo>
                    <a:lnTo>
                      <a:pt x="393065" y="290449"/>
                    </a:lnTo>
                    <a:lnTo>
                      <a:pt x="394461" y="262382"/>
                    </a:lnTo>
                    <a:lnTo>
                      <a:pt x="397764" y="235712"/>
                    </a:lnTo>
                    <a:lnTo>
                      <a:pt x="402844" y="210312"/>
                    </a:lnTo>
                    <a:lnTo>
                      <a:pt x="409321" y="186182"/>
                    </a:lnTo>
                    <a:lnTo>
                      <a:pt x="417703" y="163322"/>
                    </a:lnTo>
                    <a:lnTo>
                      <a:pt x="427482" y="142113"/>
                    </a:lnTo>
                    <a:lnTo>
                      <a:pt x="438277" y="122428"/>
                    </a:lnTo>
                    <a:lnTo>
                      <a:pt x="450342" y="104648"/>
                    </a:lnTo>
                    <a:lnTo>
                      <a:pt x="463677" y="88138"/>
                    </a:lnTo>
                    <a:lnTo>
                      <a:pt x="478282" y="74041"/>
                    </a:lnTo>
                    <a:lnTo>
                      <a:pt x="493775" y="61595"/>
                    </a:lnTo>
                    <a:lnTo>
                      <a:pt x="510032" y="51435"/>
                    </a:lnTo>
                    <a:lnTo>
                      <a:pt x="527177" y="43434"/>
                    </a:lnTo>
                    <a:lnTo>
                      <a:pt x="544957" y="37973"/>
                    </a:lnTo>
                    <a:lnTo>
                      <a:pt x="563372" y="34671"/>
                    </a:lnTo>
                    <a:lnTo>
                      <a:pt x="582295" y="33909"/>
                    </a:lnTo>
                    <a:lnTo>
                      <a:pt x="601853" y="35687"/>
                    </a:lnTo>
                    <a:lnTo>
                      <a:pt x="621411" y="40132"/>
                    </a:lnTo>
                    <a:lnTo>
                      <a:pt x="641349" y="47371"/>
                    </a:lnTo>
                    <a:lnTo>
                      <a:pt x="661670" y="57531"/>
                    </a:lnTo>
                    <a:lnTo>
                      <a:pt x="681609" y="70739"/>
                    </a:lnTo>
                    <a:lnTo>
                      <a:pt x="701929" y="87122"/>
                    </a:lnTo>
                    <a:lnTo>
                      <a:pt x="721868" y="106426"/>
                    </a:lnTo>
                    <a:lnTo>
                      <a:pt x="741807" y="129413"/>
                    </a:lnTo>
                    <a:lnTo>
                      <a:pt x="761365" y="155702"/>
                    </a:lnTo>
                    <a:lnTo>
                      <a:pt x="780669" y="185166"/>
                    </a:lnTo>
                    <a:lnTo>
                      <a:pt x="799084" y="218313"/>
                    </a:lnTo>
                    <a:lnTo>
                      <a:pt x="817245" y="255016"/>
                    </a:lnTo>
                    <a:lnTo>
                      <a:pt x="834644" y="295910"/>
                    </a:lnTo>
                    <a:lnTo>
                      <a:pt x="836422" y="270383"/>
                    </a:lnTo>
                    <a:lnTo>
                      <a:pt x="839724" y="245999"/>
                    </a:lnTo>
                    <a:lnTo>
                      <a:pt x="844042" y="223012"/>
                    </a:lnTo>
                    <a:lnTo>
                      <a:pt x="849503" y="201168"/>
                    </a:lnTo>
                    <a:lnTo>
                      <a:pt x="855980" y="180721"/>
                    </a:lnTo>
                    <a:lnTo>
                      <a:pt x="863981" y="161036"/>
                    </a:lnTo>
                    <a:lnTo>
                      <a:pt x="872744" y="142875"/>
                    </a:lnTo>
                    <a:lnTo>
                      <a:pt x="882523" y="126111"/>
                    </a:lnTo>
                    <a:lnTo>
                      <a:pt x="893064" y="109982"/>
                    </a:lnTo>
                    <a:lnTo>
                      <a:pt x="904621" y="95504"/>
                    </a:lnTo>
                    <a:lnTo>
                      <a:pt x="930402" y="69215"/>
                    </a:lnTo>
                    <a:lnTo>
                      <a:pt x="959104" y="47371"/>
                    </a:lnTo>
                    <a:lnTo>
                      <a:pt x="990219" y="29972"/>
                    </a:lnTo>
                    <a:lnTo>
                      <a:pt x="1023493" y="16383"/>
                    </a:lnTo>
                    <a:lnTo>
                      <a:pt x="1058291" y="6985"/>
                    </a:lnTo>
                    <a:lnTo>
                      <a:pt x="1094994" y="1524"/>
                    </a:lnTo>
                    <a:lnTo>
                      <a:pt x="1132332" y="0"/>
                    </a:lnTo>
                    <a:lnTo>
                      <a:pt x="1170432" y="1905"/>
                    </a:lnTo>
                    <a:lnTo>
                      <a:pt x="1208912" y="7239"/>
                    </a:lnTo>
                    <a:lnTo>
                      <a:pt x="1246886" y="16002"/>
                    </a:lnTo>
                    <a:lnTo>
                      <a:pt x="1284605" y="28067"/>
                    </a:lnTo>
                    <a:lnTo>
                      <a:pt x="1320799" y="43434"/>
                    </a:lnTo>
                    <a:lnTo>
                      <a:pt x="1355979" y="61595"/>
                    </a:lnTo>
                    <a:lnTo>
                      <a:pt x="1389761" y="82804"/>
                    </a:lnTo>
                    <a:lnTo>
                      <a:pt x="1421003" y="106807"/>
                    </a:lnTo>
                    <a:lnTo>
                      <a:pt x="1449578" y="133350"/>
                    </a:lnTo>
                    <a:lnTo>
                      <a:pt x="1475359" y="162433"/>
                    </a:lnTo>
                    <a:lnTo>
                      <a:pt x="1497837" y="194183"/>
                    </a:lnTo>
                    <a:lnTo>
                      <a:pt x="1516634" y="228092"/>
                    </a:lnTo>
                    <a:lnTo>
                      <a:pt x="1531239" y="264541"/>
                    </a:lnTo>
                    <a:lnTo>
                      <a:pt x="1541272" y="302514"/>
                    </a:lnTo>
                    <a:lnTo>
                      <a:pt x="1546352" y="342646"/>
                    </a:lnTo>
                    <a:lnTo>
                      <a:pt x="1546352" y="384429"/>
                    </a:lnTo>
                    <a:lnTo>
                      <a:pt x="1540636" y="428244"/>
                    </a:lnTo>
                    <a:lnTo>
                      <a:pt x="1528953" y="473329"/>
                    </a:lnTo>
                    <a:lnTo>
                      <a:pt x="1520698" y="496697"/>
                    </a:lnTo>
                    <a:lnTo>
                      <a:pt x="1510537" y="519938"/>
                    </a:lnTo>
                    <a:lnTo>
                      <a:pt x="1498854" y="544068"/>
                    </a:lnTo>
                    <a:lnTo>
                      <a:pt x="1485137" y="568071"/>
                    </a:lnTo>
                    <a:close/>
                  </a:path>
                </a:pathLst>
              </a:custGeom>
              <a:solidFill>
                <a:srgbClr val="B2B2B2"/>
              </a:solidFill>
              <a:ln w="0" cap="flat" cmpd="sng" algn="ctr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1588213" y="1594739"/>
                <a:ext cx="2012696" cy="1731519"/>
              </a:xfrm>
              <a:custGeom>
                <a:avLst/>
                <a:gdLst/>
                <a:ahLst/>
                <a:cxnLst/>
                <a:rect l="0" t="0" r="0" b="0"/>
                <a:pathLst>
                  <a:path w="2012696" h="1731519">
                    <a:moveTo>
                      <a:pt x="1541272" y="541020"/>
                    </a:moveTo>
                    <a:lnTo>
                      <a:pt x="1593850" y="518033"/>
                    </a:lnTo>
                    <a:lnTo>
                      <a:pt x="1642872" y="499237"/>
                    </a:lnTo>
                    <a:lnTo>
                      <a:pt x="1688211" y="483870"/>
                    </a:lnTo>
                    <a:lnTo>
                      <a:pt x="1730120" y="472186"/>
                    </a:lnTo>
                    <a:lnTo>
                      <a:pt x="1768220" y="463804"/>
                    </a:lnTo>
                    <a:lnTo>
                      <a:pt x="1803019" y="458724"/>
                    </a:lnTo>
                    <a:lnTo>
                      <a:pt x="1834642" y="456819"/>
                    </a:lnTo>
                    <a:lnTo>
                      <a:pt x="1862581" y="457581"/>
                    </a:lnTo>
                    <a:lnTo>
                      <a:pt x="1886839" y="460883"/>
                    </a:lnTo>
                    <a:lnTo>
                      <a:pt x="1908175" y="467106"/>
                    </a:lnTo>
                    <a:lnTo>
                      <a:pt x="1925701" y="475107"/>
                    </a:lnTo>
                    <a:lnTo>
                      <a:pt x="1940179" y="485648"/>
                    </a:lnTo>
                    <a:lnTo>
                      <a:pt x="1950974" y="498094"/>
                    </a:lnTo>
                    <a:lnTo>
                      <a:pt x="1958975" y="512318"/>
                    </a:lnTo>
                    <a:lnTo>
                      <a:pt x="1963419" y="528320"/>
                    </a:lnTo>
                    <a:lnTo>
                      <a:pt x="1964436" y="545719"/>
                    </a:lnTo>
                    <a:lnTo>
                      <a:pt x="1962277" y="564388"/>
                    </a:lnTo>
                    <a:lnTo>
                      <a:pt x="1956816" y="584073"/>
                    </a:lnTo>
                    <a:lnTo>
                      <a:pt x="1948561" y="604901"/>
                    </a:lnTo>
                    <a:lnTo>
                      <a:pt x="1936495" y="626364"/>
                    </a:lnTo>
                    <a:lnTo>
                      <a:pt x="1921637" y="648208"/>
                    </a:lnTo>
                    <a:lnTo>
                      <a:pt x="1903476" y="670433"/>
                    </a:lnTo>
                    <a:lnTo>
                      <a:pt x="1882520" y="693420"/>
                    </a:lnTo>
                    <a:lnTo>
                      <a:pt x="1858264" y="715899"/>
                    </a:lnTo>
                    <a:lnTo>
                      <a:pt x="1830578" y="738632"/>
                    </a:lnTo>
                    <a:lnTo>
                      <a:pt x="1800225" y="760730"/>
                    </a:lnTo>
                    <a:lnTo>
                      <a:pt x="1766824" y="782701"/>
                    </a:lnTo>
                    <a:lnTo>
                      <a:pt x="1730120" y="803783"/>
                    </a:lnTo>
                    <a:lnTo>
                      <a:pt x="1690751" y="824230"/>
                    </a:lnTo>
                    <a:lnTo>
                      <a:pt x="1648206" y="843534"/>
                    </a:lnTo>
                    <a:lnTo>
                      <a:pt x="1602994" y="861695"/>
                    </a:lnTo>
                    <a:lnTo>
                      <a:pt x="1648587" y="846074"/>
                    </a:lnTo>
                    <a:lnTo>
                      <a:pt x="1691767" y="833628"/>
                    </a:lnTo>
                    <a:lnTo>
                      <a:pt x="1732788" y="824611"/>
                    </a:lnTo>
                    <a:lnTo>
                      <a:pt x="1771269" y="818388"/>
                    </a:lnTo>
                    <a:lnTo>
                      <a:pt x="1807082" y="815086"/>
                    </a:lnTo>
                    <a:lnTo>
                      <a:pt x="1840103" y="814705"/>
                    </a:lnTo>
                    <a:lnTo>
                      <a:pt x="1870582" y="817245"/>
                    </a:lnTo>
                    <a:lnTo>
                      <a:pt x="1898395" y="821944"/>
                    </a:lnTo>
                    <a:lnTo>
                      <a:pt x="1923034" y="829310"/>
                    </a:lnTo>
                    <a:lnTo>
                      <a:pt x="1945259" y="838327"/>
                    </a:lnTo>
                    <a:lnTo>
                      <a:pt x="1964055" y="850011"/>
                    </a:lnTo>
                    <a:lnTo>
                      <a:pt x="1980056" y="863600"/>
                    </a:lnTo>
                    <a:lnTo>
                      <a:pt x="1993138" y="878459"/>
                    </a:lnTo>
                    <a:lnTo>
                      <a:pt x="2002917" y="895223"/>
                    </a:lnTo>
                    <a:lnTo>
                      <a:pt x="2009394" y="913892"/>
                    </a:lnTo>
                    <a:lnTo>
                      <a:pt x="2012695" y="933196"/>
                    </a:lnTo>
                    <a:lnTo>
                      <a:pt x="2012695" y="954024"/>
                    </a:lnTo>
                    <a:lnTo>
                      <a:pt x="2009394" y="975741"/>
                    </a:lnTo>
                    <a:lnTo>
                      <a:pt x="2002536" y="998728"/>
                    </a:lnTo>
                    <a:lnTo>
                      <a:pt x="1991994" y="1022096"/>
                    </a:lnTo>
                    <a:lnTo>
                      <a:pt x="1978279" y="1046099"/>
                    </a:lnTo>
                    <a:lnTo>
                      <a:pt x="1960372" y="1070610"/>
                    </a:lnTo>
                    <a:lnTo>
                      <a:pt x="1939417" y="1095756"/>
                    </a:lnTo>
                    <a:lnTo>
                      <a:pt x="1914398" y="1120521"/>
                    </a:lnTo>
                    <a:lnTo>
                      <a:pt x="1885442" y="1145667"/>
                    </a:lnTo>
                    <a:lnTo>
                      <a:pt x="1852803" y="1170432"/>
                    </a:lnTo>
                    <a:lnTo>
                      <a:pt x="1815719" y="1194816"/>
                    </a:lnTo>
                    <a:lnTo>
                      <a:pt x="1775206" y="1219200"/>
                    </a:lnTo>
                    <a:lnTo>
                      <a:pt x="1730120" y="1242568"/>
                    </a:lnTo>
                    <a:lnTo>
                      <a:pt x="1681226" y="1265555"/>
                    </a:lnTo>
                    <a:lnTo>
                      <a:pt x="1628013" y="1287399"/>
                    </a:lnTo>
                    <a:lnTo>
                      <a:pt x="1570609" y="1308481"/>
                    </a:lnTo>
                    <a:lnTo>
                      <a:pt x="1594612" y="1313180"/>
                    </a:lnTo>
                    <a:lnTo>
                      <a:pt x="1617472" y="1318768"/>
                    </a:lnTo>
                    <a:lnTo>
                      <a:pt x="1638427" y="1325245"/>
                    </a:lnTo>
                    <a:lnTo>
                      <a:pt x="1658366" y="1332230"/>
                    </a:lnTo>
                    <a:lnTo>
                      <a:pt x="1693672" y="1347851"/>
                    </a:lnTo>
                    <a:lnTo>
                      <a:pt x="1723644" y="1365631"/>
                    </a:lnTo>
                    <a:lnTo>
                      <a:pt x="1748281" y="1385316"/>
                    </a:lnTo>
                    <a:lnTo>
                      <a:pt x="1768220" y="1406779"/>
                    </a:lnTo>
                    <a:lnTo>
                      <a:pt x="1783080" y="1429893"/>
                    </a:lnTo>
                    <a:lnTo>
                      <a:pt x="1794002" y="1453515"/>
                    </a:lnTo>
                    <a:lnTo>
                      <a:pt x="1800606" y="1478280"/>
                    </a:lnTo>
                    <a:lnTo>
                      <a:pt x="1803019" y="1503045"/>
                    </a:lnTo>
                    <a:lnTo>
                      <a:pt x="1801622" y="1528192"/>
                    </a:lnTo>
                    <a:lnTo>
                      <a:pt x="1797304" y="1552956"/>
                    </a:lnTo>
                    <a:lnTo>
                      <a:pt x="1789303" y="1577721"/>
                    </a:lnTo>
                    <a:lnTo>
                      <a:pt x="1778381" y="1601470"/>
                    </a:lnTo>
                    <a:lnTo>
                      <a:pt x="1765045" y="1624076"/>
                    </a:lnTo>
                    <a:lnTo>
                      <a:pt x="1749044" y="1645158"/>
                    </a:lnTo>
                    <a:lnTo>
                      <a:pt x="1730882" y="1664843"/>
                    </a:lnTo>
                    <a:lnTo>
                      <a:pt x="1710944" y="1682750"/>
                    </a:lnTo>
                    <a:lnTo>
                      <a:pt x="1688973" y="1697990"/>
                    </a:lnTo>
                    <a:lnTo>
                      <a:pt x="1665731" y="1711072"/>
                    </a:lnTo>
                    <a:lnTo>
                      <a:pt x="1641094" y="1721359"/>
                    </a:lnTo>
                    <a:lnTo>
                      <a:pt x="1615567" y="1728343"/>
                    </a:lnTo>
                    <a:lnTo>
                      <a:pt x="1589151" y="1731518"/>
                    </a:lnTo>
                    <a:lnTo>
                      <a:pt x="1562354" y="1731518"/>
                    </a:lnTo>
                    <a:lnTo>
                      <a:pt x="1535176" y="1727200"/>
                    </a:lnTo>
                    <a:lnTo>
                      <a:pt x="1507998" y="1718818"/>
                    </a:lnTo>
                    <a:lnTo>
                      <a:pt x="1481074" y="1705737"/>
                    </a:lnTo>
                    <a:lnTo>
                      <a:pt x="1455039" y="1687449"/>
                    </a:lnTo>
                    <a:lnTo>
                      <a:pt x="1429257" y="1664209"/>
                    </a:lnTo>
                    <a:lnTo>
                      <a:pt x="1404619" y="1635380"/>
                    </a:lnTo>
                    <a:lnTo>
                      <a:pt x="1380998" y="1600708"/>
                    </a:lnTo>
                    <a:lnTo>
                      <a:pt x="1359281" y="1559942"/>
                    </a:lnTo>
                    <a:lnTo>
                      <a:pt x="1329181" y="1576324"/>
                    </a:lnTo>
                    <a:lnTo>
                      <a:pt x="1297940" y="1589787"/>
                    </a:lnTo>
                    <a:lnTo>
                      <a:pt x="1265301" y="1600327"/>
                    </a:lnTo>
                    <a:lnTo>
                      <a:pt x="1231645" y="1608456"/>
                    </a:lnTo>
                    <a:lnTo>
                      <a:pt x="1196848" y="1613789"/>
                    </a:lnTo>
                    <a:lnTo>
                      <a:pt x="1161288" y="1616711"/>
                    </a:lnTo>
                    <a:lnTo>
                      <a:pt x="1124966" y="1617472"/>
                    </a:lnTo>
                    <a:lnTo>
                      <a:pt x="1088517" y="1615694"/>
                    </a:lnTo>
                    <a:lnTo>
                      <a:pt x="1051052" y="1612012"/>
                    </a:lnTo>
                    <a:lnTo>
                      <a:pt x="1013714" y="1606169"/>
                    </a:lnTo>
                    <a:lnTo>
                      <a:pt x="939038" y="1589024"/>
                    </a:lnTo>
                    <a:lnTo>
                      <a:pt x="865124" y="1565402"/>
                    </a:lnTo>
                    <a:lnTo>
                      <a:pt x="828802" y="1551178"/>
                    </a:lnTo>
                    <a:lnTo>
                      <a:pt x="793242" y="1535812"/>
                    </a:lnTo>
                    <a:lnTo>
                      <a:pt x="758825" y="1519174"/>
                    </a:lnTo>
                    <a:lnTo>
                      <a:pt x="725169" y="1501267"/>
                    </a:lnTo>
                    <a:lnTo>
                      <a:pt x="692404" y="1482344"/>
                    </a:lnTo>
                    <a:lnTo>
                      <a:pt x="661289" y="1462659"/>
                    </a:lnTo>
                    <a:lnTo>
                      <a:pt x="631570" y="1441831"/>
                    </a:lnTo>
                    <a:lnTo>
                      <a:pt x="603250" y="1420749"/>
                    </a:lnTo>
                    <a:lnTo>
                      <a:pt x="577215" y="1398778"/>
                    </a:lnTo>
                    <a:lnTo>
                      <a:pt x="552577" y="1376680"/>
                    </a:lnTo>
                    <a:lnTo>
                      <a:pt x="530352" y="1353947"/>
                    </a:lnTo>
                    <a:lnTo>
                      <a:pt x="510031" y="1331087"/>
                    </a:lnTo>
                    <a:lnTo>
                      <a:pt x="492632" y="1308100"/>
                    </a:lnTo>
                    <a:lnTo>
                      <a:pt x="477393" y="1285113"/>
                    </a:lnTo>
                    <a:lnTo>
                      <a:pt x="464819" y="1262253"/>
                    </a:lnTo>
                    <a:lnTo>
                      <a:pt x="455422" y="1239266"/>
                    </a:lnTo>
                    <a:lnTo>
                      <a:pt x="448818" y="1217041"/>
                    </a:lnTo>
                    <a:lnTo>
                      <a:pt x="445262" y="1195197"/>
                    </a:lnTo>
                    <a:lnTo>
                      <a:pt x="407543" y="1212215"/>
                    </a:lnTo>
                    <a:lnTo>
                      <a:pt x="371856" y="1225042"/>
                    </a:lnTo>
                    <a:lnTo>
                      <a:pt x="338581" y="1233424"/>
                    </a:lnTo>
                    <a:lnTo>
                      <a:pt x="307467" y="1238250"/>
                    </a:lnTo>
                    <a:lnTo>
                      <a:pt x="278003" y="1239266"/>
                    </a:lnTo>
                    <a:lnTo>
                      <a:pt x="251206" y="1236345"/>
                    </a:lnTo>
                    <a:lnTo>
                      <a:pt x="226187" y="1230503"/>
                    </a:lnTo>
                    <a:lnTo>
                      <a:pt x="202946" y="1221740"/>
                    </a:lnTo>
                    <a:lnTo>
                      <a:pt x="182372" y="1210437"/>
                    </a:lnTo>
                    <a:lnTo>
                      <a:pt x="163068" y="1196213"/>
                    </a:lnTo>
                    <a:lnTo>
                      <a:pt x="146431" y="1179830"/>
                    </a:lnTo>
                    <a:lnTo>
                      <a:pt x="131191" y="1161669"/>
                    </a:lnTo>
                    <a:lnTo>
                      <a:pt x="118110" y="1141603"/>
                    </a:lnTo>
                    <a:lnTo>
                      <a:pt x="106934" y="1120140"/>
                    </a:lnTo>
                    <a:lnTo>
                      <a:pt x="97409" y="1097153"/>
                    </a:lnTo>
                    <a:lnTo>
                      <a:pt x="89916" y="1073023"/>
                    </a:lnTo>
                    <a:lnTo>
                      <a:pt x="83947" y="1048258"/>
                    </a:lnTo>
                    <a:lnTo>
                      <a:pt x="80137" y="1023239"/>
                    </a:lnTo>
                    <a:lnTo>
                      <a:pt x="77470" y="971804"/>
                    </a:lnTo>
                    <a:lnTo>
                      <a:pt x="78994" y="946277"/>
                    </a:lnTo>
                    <a:lnTo>
                      <a:pt x="81915" y="921131"/>
                    </a:lnTo>
                    <a:lnTo>
                      <a:pt x="86233" y="896747"/>
                    </a:lnTo>
                    <a:lnTo>
                      <a:pt x="92710" y="873379"/>
                    </a:lnTo>
                    <a:lnTo>
                      <a:pt x="100457" y="850773"/>
                    </a:lnTo>
                    <a:lnTo>
                      <a:pt x="109855" y="829945"/>
                    </a:lnTo>
                    <a:lnTo>
                      <a:pt x="120650" y="810768"/>
                    </a:lnTo>
                    <a:lnTo>
                      <a:pt x="133350" y="793242"/>
                    </a:lnTo>
                    <a:lnTo>
                      <a:pt x="147574" y="777875"/>
                    </a:lnTo>
                    <a:lnTo>
                      <a:pt x="162814" y="764794"/>
                    </a:lnTo>
                    <a:lnTo>
                      <a:pt x="179705" y="754634"/>
                    </a:lnTo>
                    <a:lnTo>
                      <a:pt x="198247" y="747014"/>
                    </a:lnTo>
                    <a:lnTo>
                      <a:pt x="164846" y="748030"/>
                    </a:lnTo>
                    <a:lnTo>
                      <a:pt x="134874" y="745490"/>
                    </a:lnTo>
                    <a:lnTo>
                      <a:pt x="107950" y="739648"/>
                    </a:lnTo>
                    <a:lnTo>
                      <a:pt x="83947" y="730885"/>
                    </a:lnTo>
                    <a:lnTo>
                      <a:pt x="63754" y="719201"/>
                    </a:lnTo>
                    <a:lnTo>
                      <a:pt x="45974" y="705485"/>
                    </a:lnTo>
                    <a:lnTo>
                      <a:pt x="31496" y="689483"/>
                    </a:lnTo>
                    <a:lnTo>
                      <a:pt x="19812" y="671195"/>
                    </a:lnTo>
                    <a:lnTo>
                      <a:pt x="10795" y="651383"/>
                    </a:lnTo>
                    <a:lnTo>
                      <a:pt x="4699" y="630301"/>
                    </a:lnTo>
                    <a:lnTo>
                      <a:pt x="1016" y="608203"/>
                    </a:lnTo>
                    <a:lnTo>
                      <a:pt x="0" y="585216"/>
                    </a:lnTo>
                    <a:lnTo>
                      <a:pt x="1651" y="561467"/>
                    </a:lnTo>
                    <a:lnTo>
                      <a:pt x="5334" y="537718"/>
                    </a:lnTo>
                    <a:lnTo>
                      <a:pt x="11557" y="513715"/>
                    </a:lnTo>
                    <a:lnTo>
                      <a:pt x="20193" y="490474"/>
                    </a:lnTo>
                    <a:lnTo>
                      <a:pt x="30734" y="467487"/>
                    </a:lnTo>
                    <a:lnTo>
                      <a:pt x="43434" y="445262"/>
                    </a:lnTo>
                    <a:lnTo>
                      <a:pt x="58293" y="424434"/>
                    </a:lnTo>
                    <a:lnTo>
                      <a:pt x="74930" y="404749"/>
                    </a:lnTo>
                    <a:lnTo>
                      <a:pt x="93853" y="386969"/>
                    </a:lnTo>
                    <a:lnTo>
                      <a:pt x="114173" y="370840"/>
                    </a:lnTo>
                    <a:lnTo>
                      <a:pt x="136271" y="357378"/>
                    </a:lnTo>
                    <a:lnTo>
                      <a:pt x="160147" y="346075"/>
                    </a:lnTo>
                    <a:lnTo>
                      <a:pt x="185166" y="337693"/>
                    </a:lnTo>
                    <a:lnTo>
                      <a:pt x="212090" y="332359"/>
                    </a:lnTo>
                    <a:lnTo>
                      <a:pt x="240284" y="330073"/>
                    </a:lnTo>
                    <a:lnTo>
                      <a:pt x="270002" y="331470"/>
                    </a:lnTo>
                    <a:lnTo>
                      <a:pt x="300863" y="337058"/>
                    </a:lnTo>
                    <a:lnTo>
                      <a:pt x="332740" y="346456"/>
                    </a:lnTo>
                    <a:lnTo>
                      <a:pt x="365760" y="360680"/>
                    </a:lnTo>
                    <a:lnTo>
                      <a:pt x="399795" y="379222"/>
                    </a:lnTo>
                    <a:lnTo>
                      <a:pt x="395478" y="348742"/>
                    </a:lnTo>
                    <a:lnTo>
                      <a:pt x="393319" y="319151"/>
                    </a:lnTo>
                    <a:lnTo>
                      <a:pt x="393065" y="290322"/>
                    </a:lnTo>
                    <a:lnTo>
                      <a:pt x="394462" y="262255"/>
                    </a:lnTo>
                    <a:lnTo>
                      <a:pt x="397764" y="235712"/>
                    </a:lnTo>
                    <a:lnTo>
                      <a:pt x="402844" y="210185"/>
                    </a:lnTo>
                    <a:lnTo>
                      <a:pt x="409575" y="186182"/>
                    </a:lnTo>
                    <a:lnTo>
                      <a:pt x="417703" y="163195"/>
                    </a:lnTo>
                    <a:lnTo>
                      <a:pt x="427481" y="142113"/>
                    </a:lnTo>
                    <a:lnTo>
                      <a:pt x="438277" y="122428"/>
                    </a:lnTo>
                    <a:lnTo>
                      <a:pt x="450723" y="104521"/>
                    </a:lnTo>
                    <a:lnTo>
                      <a:pt x="463677" y="88138"/>
                    </a:lnTo>
                    <a:lnTo>
                      <a:pt x="478155" y="73914"/>
                    </a:lnTo>
                    <a:lnTo>
                      <a:pt x="493776" y="61468"/>
                    </a:lnTo>
                    <a:lnTo>
                      <a:pt x="510031" y="51308"/>
                    </a:lnTo>
                    <a:lnTo>
                      <a:pt x="527177" y="43688"/>
                    </a:lnTo>
                    <a:lnTo>
                      <a:pt x="544830" y="37846"/>
                    </a:lnTo>
                    <a:lnTo>
                      <a:pt x="563372" y="34544"/>
                    </a:lnTo>
                    <a:lnTo>
                      <a:pt x="582168" y="33782"/>
                    </a:lnTo>
                    <a:lnTo>
                      <a:pt x="601853" y="35687"/>
                    </a:lnTo>
                    <a:lnTo>
                      <a:pt x="621411" y="40005"/>
                    </a:lnTo>
                    <a:lnTo>
                      <a:pt x="641350" y="47244"/>
                    </a:lnTo>
                    <a:lnTo>
                      <a:pt x="661669" y="57531"/>
                    </a:lnTo>
                    <a:lnTo>
                      <a:pt x="681609" y="70612"/>
                    </a:lnTo>
                    <a:lnTo>
                      <a:pt x="701929" y="86995"/>
                    </a:lnTo>
                    <a:lnTo>
                      <a:pt x="721868" y="106680"/>
                    </a:lnTo>
                    <a:lnTo>
                      <a:pt x="741806" y="129286"/>
                    </a:lnTo>
                    <a:lnTo>
                      <a:pt x="761365" y="155575"/>
                    </a:lnTo>
                    <a:lnTo>
                      <a:pt x="780542" y="185039"/>
                    </a:lnTo>
                    <a:lnTo>
                      <a:pt x="799084" y="218186"/>
                    </a:lnTo>
                    <a:lnTo>
                      <a:pt x="817244" y="255016"/>
                    </a:lnTo>
                    <a:lnTo>
                      <a:pt x="835025" y="295910"/>
                    </a:lnTo>
                    <a:lnTo>
                      <a:pt x="836803" y="270256"/>
                    </a:lnTo>
                    <a:lnTo>
                      <a:pt x="839724" y="245872"/>
                    </a:lnTo>
                    <a:lnTo>
                      <a:pt x="844042" y="223012"/>
                    </a:lnTo>
                    <a:lnTo>
                      <a:pt x="849503" y="201041"/>
                    </a:lnTo>
                    <a:lnTo>
                      <a:pt x="856361" y="180594"/>
                    </a:lnTo>
                    <a:lnTo>
                      <a:pt x="863981" y="161417"/>
                    </a:lnTo>
                    <a:lnTo>
                      <a:pt x="872744" y="143129"/>
                    </a:lnTo>
                    <a:lnTo>
                      <a:pt x="882523" y="125984"/>
                    </a:lnTo>
                    <a:lnTo>
                      <a:pt x="893064" y="109982"/>
                    </a:lnTo>
                    <a:lnTo>
                      <a:pt x="904494" y="95377"/>
                    </a:lnTo>
                    <a:lnTo>
                      <a:pt x="930402" y="69215"/>
                    </a:lnTo>
                    <a:lnTo>
                      <a:pt x="958977" y="47244"/>
                    </a:lnTo>
                    <a:lnTo>
                      <a:pt x="990092" y="29845"/>
                    </a:lnTo>
                    <a:lnTo>
                      <a:pt x="1023493" y="16383"/>
                    </a:lnTo>
                    <a:lnTo>
                      <a:pt x="1058291" y="7239"/>
                    </a:lnTo>
                    <a:lnTo>
                      <a:pt x="1094994" y="1397"/>
                    </a:lnTo>
                    <a:lnTo>
                      <a:pt x="1132331" y="0"/>
                    </a:lnTo>
                    <a:lnTo>
                      <a:pt x="1170431" y="1778"/>
                    </a:lnTo>
                    <a:lnTo>
                      <a:pt x="1208913" y="7239"/>
                    </a:lnTo>
                    <a:lnTo>
                      <a:pt x="1246886" y="16002"/>
                    </a:lnTo>
                    <a:lnTo>
                      <a:pt x="1284605" y="28067"/>
                    </a:lnTo>
                    <a:lnTo>
                      <a:pt x="1320800" y="43307"/>
                    </a:lnTo>
                    <a:lnTo>
                      <a:pt x="1355979" y="61468"/>
                    </a:lnTo>
                    <a:lnTo>
                      <a:pt x="1389761" y="82677"/>
                    </a:lnTo>
                    <a:lnTo>
                      <a:pt x="1421003" y="106680"/>
                    </a:lnTo>
                    <a:lnTo>
                      <a:pt x="1449578" y="133350"/>
                    </a:lnTo>
                    <a:lnTo>
                      <a:pt x="1475231" y="162814"/>
                    </a:lnTo>
                    <a:lnTo>
                      <a:pt x="1497838" y="194183"/>
                    </a:lnTo>
                    <a:lnTo>
                      <a:pt x="1516634" y="228092"/>
                    </a:lnTo>
                    <a:lnTo>
                      <a:pt x="1531239" y="264541"/>
                    </a:lnTo>
                    <a:lnTo>
                      <a:pt x="1541272" y="302387"/>
                    </a:lnTo>
                    <a:lnTo>
                      <a:pt x="1546352" y="342392"/>
                    </a:lnTo>
                    <a:lnTo>
                      <a:pt x="1546352" y="384810"/>
                    </a:lnTo>
                    <a:lnTo>
                      <a:pt x="1540637" y="428117"/>
                    </a:lnTo>
                    <a:lnTo>
                      <a:pt x="1528953" y="473202"/>
                    </a:lnTo>
                    <a:lnTo>
                      <a:pt x="1520698" y="496570"/>
                    </a:lnTo>
                    <a:lnTo>
                      <a:pt x="1510538" y="519938"/>
                    </a:lnTo>
                    <a:lnTo>
                      <a:pt x="1498854" y="544068"/>
                    </a:lnTo>
                    <a:lnTo>
                      <a:pt x="1485392" y="56807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1588182" y="1595086"/>
                <a:ext cx="2012731" cy="1731608"/>
              </a:xfrm>
              <a:custGeom>
                <a:avLst/>
                <a:gdLst/>
                <a:ahLst/>
                <a:cxnLst/>
                <a:rect l="0" t="0" r="0" b="0"/>
                <a:pathLst>
                  <a:path w="2012731" h="1731608">
                    <a:moveTo>
                      <a:pt x="1485084" y="567883"/>
                    </a:moveTo>
                    <a:lnTo>
                      <a:pt x="1498515" y="543779"/>
                    </a:lnTo>
                    <a:lnTo>
                      <a:pt x="1510987" y="519675"/>
                    </a:lnTo>
                    <a:lnTo>
                      <a:pt x="1520581" y="496536"/>
                    </a:lnTo>
                    <a:lnTo>
                      <a:pt x="1529215" y="473396"/>
                    </a:lnTo>
                    <a:lnTo>
                      <a:pt x="1540727" y="428081"/>
                    </a:lnTo>
                    <a:lnTo>
                      <a:pt x="1546483" y="384695"/>
                    </a:lnTo>
                    <a:lnTo>
                      <a:pt x="1546483" y="342272"/>
                    </a:lnTo>
                    <a:lnTo>
                      <a:pt x="1541686" y="301778"/>
                    </a:lnTo>
                    <a:lnTo>
                      <a:pt x="1531133" y="264176"/>
                    </a:lnTo>
                    <a:lnTo>
                      <a:pt x="1516743" y="227539"/>
                    </a:lnTo>
                    <a:lnTo>
                      <a:pt x="1497556" y="193794"/>
                    </a:lnTo>
                    <a:lnTo>
                      <a:pt x="1475490" y="162941"/>
                    </a:lnTo>
                    <a:lnTo>
                      <a:pt x="1449588" y="133053"/>
                    </a:lnTo>
                    <a:lnTo>
                      <a:pt x="1420808" y="106056"/>
                    </a:lnTo>
                    <a:lnTo>
                      <a:pt x="1390108" y="81953"/>
                    </a:lnTo>
                    <a:lnTo>
                      <a:pt x="1355571" y="60742"/>
                    </a:lnTo>
                    <a:lnTo>
                      <a:pt x="1321035" y="43387"/>
                    </a:lnTo>
                    <a:lnTo>
                      <a:pt x="1284579" y="27961"/>
                    </a:lnTo>
                    <a:lnTo>
                      <a:pt x="1247164" y="15427"/>
                    </a:lnTo>
                    <a:lnTo>
                      <a:pt x="1208790" y="6749"/>
                    </a:lnTo>
                    <a:lnTo>
                      <a:pt x="1170415" y="1929"/>
                    </a:lnTo>
                    <a:lnTo>
                      <a:pt x="1132041" y="0"/>
                    </a:lnTo>
                    <a:lnTo>
                      <a:pt x="1094626" y="964"/>
                    </a:lnTo>
                    <a:lnTo>
                      <a:pt x="1058171" y="6749"/>
                    </a:lnTo>
                    <a:lnTo>
                      <a:pt x="1023634" y="16391"/>
                    </a:lnTo>
                    <a:lnTo>
                      <a:pt x="990056" y="29889"/>
                    </a:lnTo>
                    <a:lnTo>
                      <a:pt x="959357" y="47244"/>
                    </a:lnTo>
                    <a:lnTo>
                      <a:pt x="930576" y="68455"/>
                    </a:lnTo>
                    <a:lnTo>
                      <a:pt x="904673" y="95451"/>
                    </a:lnTo>
                    <a:lnTo>
                      <a:pt x="893162" y="109913"/>
                    </a:lnTo>
                    <a:lnTo>
                      <a:pt x="882609" y="125339"/>
                    </a:lnTo>
                    <a:lnTo>
                      <a:pt x="873015" y="142694"/>
                    </a:lnTo>
                    <a:lnTo>
                      <a:pt x="864380" y="161013"/>
                    </a:lnTo>
                    <a:lnTo>
                      <a:pt x="856706" y="180296"/>
                    </a:lnTo>
                    <a:lnTo>
                      <a:pt x="849990" y="200543"/>
                    </a:lnTo>
                    <a:lnTo>
                      <a:pt x="844234" y="222718"/>
                    </a:lnTo>
                    <a:lnTo>
                      <a:pt x="839438" y="245858"/>
                    </a:lnTo>
                    <a:lnTo>
                      <a:pt x="836560" y="269961"/>
                    </a:lnTo>
                    <a:lnTo>
                      <a:pt x="834640" y="295993"/>
                    </a:lnTo>
                    <a:lnTo>
                      <a:pt x="817372" y="254535"/>
                    </a:lnTo>
                    <a:lnTo>
                      <a:pt x="799144" y="217897"/>
                    </a:lnTo>
                    <a:lnTo>
                      <a:pt x="780916" y="185116"/>
                    </a:lnTo>
                    <a:lnTo>
                      <a:pt x="761729" y="155228"/>
                    </a:lnTo>
                    <a:lnTo>
                      <a:pt x="741583" y="129196"/>
                    </a:lnTo>
                    <a:lnTo>
                      <a:pt x="722396" y="106056"/>
                    </a:lnTo>
                    <a:lnTo>
                      <a:pt x="702249" y="86774"/>
                    </a:lnTo>
                    <a:lnTo>
                      <a:pt x="682103" y="70383"/>
                    </a:lnTo>
                    <a:lnTo>
                      <a:pt x="661956" y="56885"/>
                    </a:lnTo>
                    <a:lnTo>
                      <a:pt x="641809" y="47244"/>
                    </a:lnTo>
                    <a:lnTo>
                      <a:pt x="621663" y="39530"/>
                    </a:lnTo>
                    <a:lnTo>
                      <a:pt x="601517" y="35674"/>
                    </a:lnTo>
                    <a:lnTo>
                      <a:pt x="582329" y="33745"/>
                    </a:lnTo>
                    <a:lnTo>
                      <a:pt x="563143" y="34710"/>
                    </a:lnTo>
                    <a:lnTo>
                      <a:pt x="544915" y="37602"/>
                    </a:lnTo>
                    <a:lnTo>
                      <a:pt x="527647" y="43387"/>
                    </a:lnTo>
                    <a:lnTo>
                      <a:pt x="510378" y="51100"/>
                    </a:lnTo>
                    <a:lnTo>
                      <a:pt x="494069" y="60742"/>
                    </a:lnTo>
                    <a:lnTo>
                      <a:pt x="478719" y="73276"/>
                    </a:lnTo>
                    <a:lnTo>
                      <a:pt x="463369" y="87738"/>
                    </a:lnTo>
                    <a:lnTo>
                      <a:pt x="450898" y="104128"/>
                    </a:lnTo>
                    <a:lnTo>
                      <a:pt x="438426" y="122447"/>
                    </a:lnTo>
                    <a:lnTo>
                      <a:pt x="427874" y="141730"/>
                    </a:lnTo>
                    <a:lnTo>
                      <a:pt x="417320" y="162941"/>
                    </a:lnTo>
                    <a:lnTo>
                      <a:pt x="409645" y="186081"/>
                    </a:lnTo>
                    <a:lnTo>
                      <a:pt x="402930" y="210184"/>
                    </a:lnTo>
                    <a:lnTo>
                      <a:pt x="398133" y="235252"/>
                    </a:lnTo>
                    <a:lnTo>
                      <a:pt x="394296" y="262248"/>
                    </a:lnTo>
                    <a:lnTo>
                      <a:pt x="393336" y="290208"/>
                    </a:lnTo>
                    <a:lnTo>
                      <a:pt x="393336" y="319133"/>
                    </a:lnTo>
                    <a:lnTo>
                      <a:pt x="395255" y="348057"/>
                    </a:lnTo>
                    <a:lnTo>
                      <a:pt x="400052" y="378910"/>
                    </a:lnTo>
                    <a:lnTo>
                      <a:pt x="365515" y="360591"/>
                    </a:lnTo>
                    <a:lnTo>
                      <a:pt x="332897" y="346129"/>
                    </a:lnTo>
                    <a:lnTo>
                      <a:pt x="301238" y="336487"/>
                    </a:lnTo>
                    <a:lnTo>
                      <a:pt x="270539" y="331667"/>
                    </a:lnTo>
                    <a:lnTo>
                      <a:pt x="240799" y="329738"/>
                    </a:lnTo>
                    <a:lnTo>
                      <a:pt x="212018" y="331667"/>
                    </a:lnTo>
                    <a:lnTo>
                      <a:pt x="185156" y="337451"/>
                    </a:lnTo>
                    <a:lnTo>
                      <a:pt x="160213" y="346129"/>
                    </a:lnTo>
                    <a:lnTo>
                      <a:pt x="136229" y="356734"/>
                    </a:lnTo>
                    <a:lnTo>
                      <a:pt x="114164" y="370233"/>
                    </a:lnTo>
                    <a:lnTo>
                      <a:pt x="94017" y="386623"/>
                    </a:lnTo>
                    <a:lnTo>
                      <a:pt x="74830" y="404942"/>
                    </a:lnTo>
                    <a:lnTo>
                      <a:pt x="58521" y="424225"/>
                    </a:lnTo>
                    <a:lnTo>
                      <a:pt x="43171" y="444472"/>
                    </a:lnTo>
                    <a:lnTo>
                      <a:pt x="30699" y="467611"/>
                    </a:lnTo>
                    <a:lnTo>
                      <a:pt x="20146" y="489787"/>
                    </a:lnTo>
                    <a:lnTo>
                      <a:pt x="11513" y="513890"/>
                    </a:lnTo>
                    <a:lnTo>
                      <a:pt x="5756" y="537030"/>
                    </a:lnTo>
                    <a:lnTo>
                      <a:pt x="1919" y="561133"/>
                    </a:lnTo>
                    <a:lnTo>
                      <a:pt x="0" y="585237"/>
                    </a:lnTo>
                    <a:lnTo>
                      <a:pt x="959" y="607413"/>
                    </a:lnTo>
                    <a:lnTo>
                      <a:pt x="4797" y="629588"/>
                    </a:lnTo>
                    <a:lnTo>
                      <a:pt x="10553" y="650799"/>
                    </a:lnTo>
                    <a:lnTo>
                      <a:pt x="20146" y="671046"/>
                    </a:lnTo>
                    <a:lnTo>
                      <a:pt x="31659" y="689365"/>
                    </a:lnTo>
                    <a:lnTo>
                      <a:pt x="46049" y="704791"/>
                    </a:lnTo>
                    <a:lnTo>
                      <a:pt x="64277" y="719253"/>
                    </a:lnTo>
                    <a:lnTo>
                      <a:pt x="84424" y="730823"/>
                    </a:lnTo>
                    <a:lnTo>
                      <a:pt x="108407" y="739500"/>
                    </a:lnTo>
                    <a:lnTo>
                      <a:pt x="135269" y="745285"/>
                    </a:lnTo>
                    <a:lnTo>
                      <a:pt x="165009" y="747214"/>
                    </a:lnTo>
                    <a:lnTo>
                      <a:pt x="198587" y="746250"/>
                    </a:lnTo>
                    <a:lnTo>
                      <a:pt x="179400" y="753963"/>
                    </a:lnTo>
                    <a:lnTo>
                      <a:pt x="163091" y="764568"/>
                    </a:lnTo>
                    <a:lnTo>
                      <a:pt x="147741" y="777102"/>
                    </a:lnTo>
                    <a:lnTo>
                      <a:pt x="133351" y="792529"/>
                    </a:lnTo>
                    <a:lnTo>
                      <a:pt x="120879" y="809883"/>
                    </a:lnTo>
                    <a:lnTo>
                      <a:pt x="110326" y="829166"/>
                    </a:lnTo>
                    <a:lnTo>
                      <a:pt x="100733" y="850377"/>
                    </a:lnTo>
                    <a:lnTo>
                      <a:pt x="93058" y="872553"/>
                    </a:lnTo>
                    <a:lnTo>
                      <a:pt x="86342" y="896656"/>
                    </a:lnTo>
                    <a:lnTo>
                      <a:pt x="81546" y="920760"/>
                    </a:lnTo>
                    <a:lnTo>
                      <a:pt x="78667" y="945828"/>
                    </a:lnTo>
                    <a:lnTo>
                      <a:pt x="77708" y="971860"/>
                    </a:lnTo>
                    <a:lnTo>
                      <a:pt x="80586" y="1022959"/>
                    </a:lnTo>
                    <a:lnTo>
                      <a:pt x="84424" y="1048027"/>
                    </a:lnTo>
                    <a:lnTo>
                      <a:pt x="90180" y="1073095"/>
                    </a:lnTo>
                    <a:lnTo>
                      <a:pt x="97855" y="1097199"/>
                    </a:lnTo>
                    <a:lnTo>
                      <a:pt x="107448" y="1119374"/>
                    </a:lnTo>
                    <a:lnTo>
                      <a:pt x="118001" y="1141549"/>
                    </a:lnTo>
                    <a:lnTo>
                      <a:pt x="131432" y="1160832"/>
                    </a:lnTo>
                    <a:lnTo>
                      <a:pt x="146782" y="1179151"/>
                    </a:lnTo>
                    <a:lnTo>
                      <a:pt x="163091" y="1195542"/>
                    </a:lnTo>
                    <a:lnTo>
                      <a:pt x="182278" y="1210004"/>
                    </a:lnTo>
                    <a:lnTo>
                      <a:pt x="203384" y="1221574"/>
                    </a:lnTo>
                    <a:lnTo>
                      <a:pt x="226408" y="1230251"/>
                    </a:lnTo>
                    <a:lnTo>
                      <a:pt x="251351" y="1236036"/>
                    </a:lnTo>
                    <a:lnTo>
                      <a:pt x="278213" y="1238928"/>
                    </a:lnTo>
                    <a:lnTo>
                      <a:pt x="307954" y="1237964"/>
                    </a:lnTo>
                    <a:lnTo>
                      <a:pt x="338653" y="1233143"/>
                    </a:lnTo>
                    <a:lnTo>
                      <a:pt x="372231" y="1224466"/>
                    </a:lnTo>
                    <a:lnTo>
                      <a:pt x="407727" y="1211932"/>
                    </a:lnTo>
                    <a:lnTo>
                      <a:pt x="445142" y="1194577"/>
                    </a:lnTo>
                    <a:lnTo>
                      <a:pt x="448979" y="1216753"/>
                    </a:lnTo>
                    <a:lnTo>
                      <a:pt x="455694" y="1238928"/>
                    </a:lnTo>
                    <a:lnTo>
                      <a:pt x="465288" y="1262068"/>
                    </a:lnTo>
                    <a:lnTo>
                      <a:pt x="477760" y="1285207"/>
                    </a:lnTo>
                    <a:lnTo>
                      <a:pt x="493109" y="1307383"/>
                    </a:lnTo>
                    <a:lnTo>
                      <a:pt x="510378" y="1330522"/>
                    </a:lnTo>
                    <a:lnTo>
                      <a:pt x="530525" y="1353662"/>
                    </a:lnTo>
                    <a:lnTo>
                      <a:pt x="552589" y="1376801"/>
                    </a:lnTo>
                    <a:lnTo>
                      <a:pt x="577533" y="1398976"/>
                    </a:lnTo>
                    <a:lnTo>
                      <a:pt x="603436" y="1420188"/>
                    </a:lnTo>
                    <a:lnTo>
                      <a:pt x="631257" y="1441399"/>
                    </a:lnTo>
                    <a:lnTo>
                      <a:pt x="660997" y="1462610"/>
                    </a:lnTo>
                    <a:lnTo>
                      <a:pt x="692656" y="1481893"/>
                    </a:lnTo>
                    <a:lnTo>
                      <a:pt x="725274" y="1501176"/>
                    </a:lnTo>
                    <a:lnTo>
                      <a:pt x="758851" y="1518531"/>
                    </a:lnTo>
                    <a:lnTo>
                      <a:pt x="793389" y="1535885"/>
                    </a:lnTo>
                    <a:lnTo>
                      <a:pt x="828884" y="1551312"/>
                    </a:lnTo>
                    <a:lnTo>
                      <a:pt x="865340" y="1564810"/>
                    </a:lnTo>
                    <a:lnTo>
                      <a:pt x="939211" y="1588913"/>
                    </a:lnTo>
                    <a:lnTo>
                      <a:pt x="1014040" y="1606268"/>
                    </a:lnTo>
                    <a:lnTo>
                      <a:pt x="1051455" y="1612053"/>
                    </a:lnTo>
                    <a:lnTo>
                      <a:pt x="1088870" y="1614945"/>
                    </a:lnTo>
                    <a:lnTo>
                      <a:pt x="1125326" y="1616874"/>
                    </a:lnTo>
                    <a:lnTo>
                      <a:pt x="1161781" y="1616874"/>
                    </a:lnTo>
                    <a:lnTo>
                      <a:pt x="1197277" y="1613981"/>
                    </a:lnTo>
                    <a:lnTo>
                      <a:pt x="1231814" y="1608196"/>
                    </a:lnTo>
                    <a:lnTo>
                      <a:pt x="1265391" y="1600483"/>
                    </a:lnTo>
                    <a:lnTo>
                      <a:pt x="1298010" y="1589878"/>
                    </a:lnTo>
                    <a:lnTo>
                      <a:pt x="1329668" y="1576380"/>
                    </a:lnTo>
                    <a:lnTo>
                      <a:pt x="1359408" y="1559989"/>
                    </a:lnTo>
                    <a:lnTo>
                      <a:pt x="1381474" y="1600483"/>
                    </a:lnTo>
                    <a:lnTo>
                      <a:pt x="1404499" y="1635192"/>
                    </a:lnTo>
                    <a:lnTo>
                      <a:pt x="1429442" y="1664117"/>
                    </a:lnTo>
                    <a:lnTo>
                      <a:pt x="1455344" y="1687256"/>
                    </a:lnTo>
                    <a:lnTo>
                      <a:pt x="1481247" y="1705575"/>
                    </a:lnTo>
                    <a:lnTo>
                      <a:pt x="1508108" y="1718109"/>
                    </a:lnTo>
                    <a:lnTo>
                      <a:pt x="1534971" y="1726786"/>
                    </a:lnTo>
                    <a:lnTo>
                      <a:pt x="1562792" y="1731607"/>
                    </a:lnTo>
                    <a:lnTo>
                      <a:pt x="1589654" y="1731607"/>
                    </a:lnTo>
                    <a:lnTo>
                      <a:pt x="1615557" y="1727751"/>
                    </a:lnTo>
                    <a:lnTo>
                      <a:pt x="1641459" y="1721002"/>
                    </a:lnTo>
                    <a:lnTo>
                      <a:pt x="1665443" y="1710396"/>
                    </a:lnTo>
                    <a:lnTo>
                      <a:pt x="1689428" y="1697862"/>
                    </a:lnTo>
                    <a:lnTo>
                      <a:pt x="1710533" y="1682436"/>
                    </a:lnTo>
                    <a:lnTo>
                      <a:pt x="1730679" y="1664117"/>
                    </a:lnTo>
                    <a:lnTo>
                      <a:pt x="1748908" y="1644834"/>
                    </a:lnTo>
                    <a:lnTo>
                      <a:pt x="1765217" y="1623623"/>
                    </a:lnTo>
                    <a:lnTo>
                      <a:pt x="1778647" y="1601447"/>
                    </a:lnTo>
                    <a:lnTo>
                      <a:pt x="1789201" y="1577343"/>
                    </a:lnTo>
                    <a:lnTo>
                      <a:pt x="1796875" y="1552276"/>
                    </a:lnTo>
                    <a:lnTo>
                      <a:pt x="1801672" y="1528172"/>
                    </a:lnTo>
                    <a:lnTo>
                      <a:pt x="1803591" y="1503104"/>
                    </a:lnTo>
                    <a:lnTo>
                      <a:pt x="1800712" y="1478036"/>
                    </a:lnTo>
                    <a:lnTo>
                      <a:pt x="1793997" y="1452969"/>
                    </a:lnTo>
                    <a:lnTo>
                      <a:pt x="1783444" y="1429829"/>
                    </a:lnTo>
                    <a:lnTo>
                      <a:pt x="1768094" y="1406689"/>
                    </a:lnTo>
                    <a:lnTo>
                      <a:pt x="1747948" y="1385478"/>
                    </a:lnTo>
                    <a:lnTo>
                      <a:pt x="1723964" y="1365231"/>
                    </a:lnTo>
                    <a:lnTo>
                      <a:pt x="1693265" y="1347877"/>
                    </a:lnTo>
                    <a:lnTo>
                      <a:pt x="1658728" y="1331486"/>
                    </a:lnTo>
                    <a:lnTo>
                      <a:pt x="1638581" y="1324737"/>
                    </a:lnTo>
                    <a:lnTo>
                      <a:pt x="1617475" y="1317988"/>
                    </a:lnTo>
                    <a:lnTo>
                      <a:pt x="1594451" y="1313167"/>
                    </a:lnTo>
                    <a:lnTo>
                      <a:pt x="1570467" y="1308347"/>
                    </a:lnTo>
                    <a:lnTo>
                      <a:pt x="1628028" y="1287136"/>
                    </a:lnTo>
                    <a:lnTo>
                      <a:pt x="1681752" y="1264960"/>
                    </a:lnTo>
                    <a:lnTo>
                      <a:pt x="1729720" y="1241821"/>
                    </a:lnTo>
                    <a:lnTo>
                      <a:pt x="1774810" y="1218681"/>
                    </a:lnTo>
                    <a:lnTo>
                      <a:pt x="1816063" y="1194577"/>
                    </a:lnTo>
                    <a:lnTo>
                      <a:pt x="1852518" y="1170474"/>
                    </a:lnTo>
                    <a:lnTo>
                      <a:pt x="1885136" y="1145406"/>
                    </a:lnTo>
                    <a:lnTo>
                      <a:pt x="1914876" y="1120338"/>
                    </a:lnTo>
                    <a:lnTo>
                      <a:pt x="1939819" y="1095271"/>
                    </a:lnTo>
                    <a:lnTo>
                      <a:pt x="1959966" y="1070203"/>
                    </a:lnTo>
                    <a:lnTo>
                      <a:pt x="1978194" y="1046099"/>
                    </a:lnTo>
                    <a:lnTo>
                      <a:pt x="1991625" y="1021995"/>
                    </a:lnTo>
                    <a:lnTo>
                      <a:pt x="2002178" y="997892"/>
                    </a:lnTo>
                    <a:lnTo>
                      <a:pt x="2009852" y="975716"/>
                    </a:lnTo>
                    <a:lnTo>
                      <a:pt x="2012730" y="953541"/>
                    </a:lnTo>
                    <a:lnTo>
                      <a:pt x="2012730" y="933294"/>
                    </a:lnTo>
                    <a:lnTo>
                      <a:pt x="2009852" y="914011"/>
                    </a:lnTo>
                    <a:lnTo>
                      <a:pt x="2003137" y="894728"/>
                    </a:lnTo>
                    <a:lnTo>
                      <a:pt x="1993543" y="878338"/>
                    </a:lnTo>
                    <a:lnTo>
                      <a:pt x="1980112" y="862911"/>
                    </a:lnTo>
                    <a:lnTo>
                      <a:pt x="1963803" y="849413"/>
                    </a:lnTo>
                    <a:lnTo>
                      <a:pt x="1945576" y="837843"/>
                    </a:lnTo>
                    <a:lnTo>
                      <a:pt x="1923510" y="829166"/>
                    </a:lnTo>
                    <a:lnTo>
                      <a:pt x="1898567" y="821453"/>
                    </a:lnTo>
                    <a:lnTo>
                      <a:pt x="1870745" y="816632"/>
                    </a:lnTo>
                    <a:lnTo>
                      <a:pt x="1840046" y="814704"/>
                    </a:lnTo>
                    <a:lnTo>
                      <a:pt x="1807428" y="814704"/>
                    </a:lnTo>
                    <a:lnTo>
                      <a:pt x="1770972" y="818560"/>
                    </a:lnTo>
                    <a:lnTo>
                      <a:pt x="1732599" y="824345"/>
                    </a:lnTo>
                    <a:lnTo>
                      <a:pt x="1691346" y="833023"/>
                    </a:lnTo>
                    <a:lnTo>
                      <a:pt x="1648175" y="845557"/>
                    </a:lnTo>
                    <a:lnTo>
                      <a:pt x="1603085" y="860983"/>
                    </a:lnTo>
                    <a:lnTo>
                      <a:pt x="1648175" y="843628"/>
                    </a:lnTo>
                    <a:lnTo>
                      <a:pt x="1690386" y="824345"/>
                    </a:lnTo>
                    <a:lnTo>
                      <a:pt x="1729720" y="803134"/>
                    </a:lnTo>
                    <a:lnTo>
                      <a:pt x="1767135" y="781923"/>
                    </a:lnTo>
                    <a:lnTo>
                      <a:pt x="1800712" y="760712"/>
                    </a:lnTo>
                    <a:lnTo>
                      <a:pt x="1830452" y="738536"/>
                    </a:lnTo>
                    <a:lnTo>
                      <a:pt x="1858274" y="715397"/>
                    </a:lnTo>
                    <a:lnTo>
                      <a:pt x="1882258" y="693221"/>
                    </a:lnTo>
                    <a:lnTo>
                      <a:pt x="1903363" y="670082"/>
                    </a:lnTo>
                    <a:lnTo>
                      <a:pt x="1921592" y="647907"/>
                    </a:lnTo>
                    <a:lnTo>
                      <a:pt x="1936941" y="625731"/>
                    </a:lnTo>
                    <a:lnTo>
                      <a:pt x="1948454" y="604520"/>
                    </a:lnTo>
                    <a:lnTo>
                      <a:pt x="1957088" y="583309"/>
                    </a:lnTo>
                    <a:lnTo>
                      <a:pt x="1961885" y="564026"/>
                    </a:lnTo>
                    <a:lnTo>
                      <a:pt x="1964763" y="545707"/>
                    </a:lnTo>
                    <a:lnTo>
                      <a:pt x="1963803" y="528352"/>
                    </a:lnTo>
                    <a:lnTo>
                      <a:pt x="1959007" y="511962"/>
                    </a:lnTo>
                    <a:lnTo>
                      <a:pt x="1951332" y="497500"/>
                    </a:lnTo>
                    <a:lnTo>
                      <a:pt x="1939819" y="484966"/>
                    </a:lnTo>
                    <a:lnTo>
                      <a:pt x="1925429" y="474360"/>
                    </a:lnTo>
                    <a:lnTo>
                      <a:pt x="1908161" y="466647"/>
                    </a:lnTo>
                    <a:lnTo>
                      <a:pt x="1887054" y="460862"/>
                    </a:lnTo>
                    <a:lnTo>
                      <a:pt x="1863071" y="457006"/>
                    </a:lnTo>
                    <a:lnTo>
                      <a:pt x="1834290" y="457006"/>
                    </a:lnTo>
                    <a:lnTo>
                      <a:pt x="1803591" y="457970"/>
                    </a:lnTo>
                    <a:lnTo>
                      <a:pt x="1768094" y="463755"/>
                    </a:lnTo>
                    <a:lnTo>
                      <a:pt x="1729720" y="471468"/>
                    </a:lnTo>
                    <a:lnTo>
                      <a:pt x="1688468" y="484002"/>
                    </a:lnTo>
                    <a:lnTo>
                      <a:pt x="1643378" y="498464"/>
                    </a:lnTo>
                    <a:lnTo>
                      <a:pt x="1593492" y="517747"/>
                    </a:lnTo>
                    <a:lnTo>
                      <a:pt x="1541686" y="540886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89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1996137" y="3243580"/>
                <a:ext cx="609855" cy="334519"/>
              </a:xfrm>
              <a:custGeom>
                <a:avLst/>
                <a:gdLst/>
                <a:ahLst/>
                <a:cxnLst/>
                <a:rect l="0" t="0" r="0" b="0"/>
                <a:pathLst>
                  <a:path w="609855" h="334519">
                    <a:moveTo>
                      <a:pt x="47752" y="209931"/>
                    </a:moveTo>
                    <a:lnTo>
                      <a:pt x="32639" y="193548"/>
                    </a:lnTo>
                    <a:lnTo>
                      <a:pt x="20193" y="176784"/>
                    </a:lnTo>
                    <a:lnTo>
                      <a:pt x="10795" y="160782"/>
                    </a:lnTo>
                    <a:lnTo>
                      <a:pt x="4318" y="144272"/>
                    </a:lnTo>
                    <a:lnTo>
                      <a:pt x="635" y="128651"/>
                    </a:lnTo>
                    <a:lnTo>
                      <a:pt x="0" y="113030"/>
                    </a:lnTo>
                    <a:lnTo>
                      <a:pt x="1651" y="98044"/>
                    </a:lnTo>
                    <a:lnTo>
                      <a:pt x="6477" y="83820"/>
                    </a:lnTo>
                    <a:lnTo>
                      <a:pt x="13716" y="70358"/>
                    </a:lnTo>
                    <a:lnTo>
                      <a:pt x="23876" y="57531"/>
                    </a:lnTo>
                    <a:lnTo>
                      <a:pt x="36957" y="45847"/>
                    </a:lnTo>
                    <a:lnTo>
                      <a:pt x="52578" y="35433"/>
                    </a:lnTo>
                    <a:lnTo>
                      <a:pt x="70612" y="25781"/>
                    </a:lnTo>
                    <a:lnTo>
                      <a:pt x="91313" y="17399"/>
                    </a:lnTo>
                    <a:lnTo>
                      <a:pt x="114935" y="10668"/>
                    </a:lnTo>
                    <a:lnTo>
                      <a:pt x="140207" y="5461"/>
                    </a:lnTo>
                    <a:lnTo>
                      <a:pt x="166751" y="1778"/>
                    </a:lnTo>
                    <a:lnTo>
                      <a:pt x="194182" y="381"/>
                    </a:lnTo>
                    <a:lnTo>
                      <a:pt x="222504" y="0"/>
                    </a:lnTo>
                    <a:lnTo>
                      <a:pt x="280543" y="4318"/>
                    </a:lnTo>
                    <a:lnTo>
                      <a:pt x="339344" y="14986"/>
                    </a:lnTo>
                    <a:lnTo>
                      <a:pt x="396620" y="30988"/>
                    </a:lnTo>
                    <a:lnTo>
                      <a:pt x="424180" y="40767"/>
                    </a:lnTo>
                    <a:lnTo>
                      <a:pt x="450595" y="52197"/>
                    </a:lnTo>
                    <a:lnTo>
                      <a:pt x="476377" y="64516"/>
                    </a:lnTo>
                    <a:lnTo>
                      <a:pt x="500253" y="77978"/>
                    </a:lnTo>
                    <a:lnTo>
                      <a:pt x="522858" y="92583"/>
                    </a:lnTo>
                    <a:lnTo>
                      <a:pt x="543432" y="108331"/>
                    </a:lnTo>
                    <a:lnTo>
                      <a:pt x="561594" y="124714"/>
                    </a:lnTo>
                    <a:lnTo>
                      <a:pt x="576833" y="141097"/>
                    </a:lnTo>
                    <a:lnTo>
                      <a:pt x="589153" y="157480"/>
                    </a:lnTo>
                    <a:lnTo>
                      <a:pt x="598551" y="173863"/>
                    </a:lnTo>
                    <a:lnTo>
                      <a:pt x="605155" y="190246"/>
                    </a:lnTo>
                    <a:lnTo>
                      <a:pt x="609092" y="205867"/>
                    </a:lnTo>
                    <a:lnTo>
                      <a:pt x="609854" y="221615"/>
                    </a:lnTo>
                    <a:lnTo>
                      <a:pt x="607949" y="236093"/>
                    </a:lnTo>
                    <a:lnTo>
                      <a:pt x="603250" y="250698"/>
                    </a:lnTo>
                    <a:lnTo>
                      <a:pt x="596011" y="264160"/>
                    </a:lnTo>
                    <a:lnTo>
                      <a:pt x="585851" y="276987"/>
                    </a:lnTo>
                    <a:lnTo>
                      <a:pt x="572770" y="288544"/>
                    </a:lnTo>
                    <a:lnTo>
                      <a:pt x="557276" y="299212"/>
                    </a:lnTo>
                    <a:lnTo>
                      <a:pt x="539115" y="308610"/>
                    </a:lnTo>
                    <a:lnTo>
                      <a:pt x="518414" y="316992"/>
                    </a:lnTo>
                    <a:lnTo>
                      <a:pt x="494919" y="323596"/>
                    </a:lnTo>
                    <a:lnTo>
                      <a:pt x="469519" y="329057"/>
                    </a:lnTo>
                    <a:lnTo>
                      <a:pt x="442976" y="332359"/>
                    </a:lnTo>
                    <a:lnTo>
                      <a:pt x="415417" y="334137"/>
                    </a:lnTo>
                    <a:lnTo>
                      <a:pt x="387095" y="334518"/>
                    </a:lnTo>
                    <a:lnTo>
                      <a:pt x="329057" y="329819"/>
                    </a:lnTo>
                    <a:lnTo>
                      <a:pt x="270382" y="319659"/>
                    </a:lnTo>
                    <a:lnTo>
                      <a:pt x="213106" y="303530"/>
                    </a:lnTo>
                    <a:lnTo>
                      <a:pt x="185546" y="293624"/>
                    </a:lnTo>
                    <a:lnTo>
                      <a:pt x="158750" y="282448"/>
                    </a:lnTo>
                    <a:lnTo>
                      <a:pt x="133350" y="270002"/>
                    </a:lnTo>
                    <a:lnTo>
                      <a:pt x="109474" y="256540"/>
                    </a:lnTo>
                    <a:lnTo>
                      <a:pt x="86995" y="242062"/>
                    </a:lnTo>
                    <a:lnTo>
                      <a:pt x="66294" y="22593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1995908" y="3243774"/>
                <a:ext cx="610153" cy="334560"/>
              </a:xfrm>
              <a:custGeom>
                <a:avLst/>
                <a:gdLst/>
                <a:ahLst/>
                <a:cxnLst/>
                <a:rect l="0" t="0" r="0" b="0"/>
                <a:pathLst>
                  <a:path w="610153" h="334560">
                    <a:moveTo>
                      <a:pt x="66196" y="225610"/>
                    </a:moveTo>
                    <a:lnTo>
                      <a:pt x="87302" y="242001"/>
                    </a:lnTo>
                    <a:lnTo>
                      <a:pt x="109367" y="256463"/>
                    </a:lnTo>
                    <a:lnTo>
                      <a:pt x="133351" y="269961"/>
                    </a:lnTo>
                    <a:lnTo>
                      <a:pt x="159254" y="282495"/>
                    </a:lnTo>
                    <a:lnTo>
                      <a:pt x="186116" y="293100"/>
                    </a:lnTo>
                    <a:lnTo>
                      <a:pt x="212978" y="303706"/>
                    </a:lnTo>
                    <a:lnTo>
                      <a:pt x="270539" y="319133"/>
                    </a:lnTo>
                    <a:lnTo>
                      <a:pt x="329060" y="329738"/>
                    </a:lnTo>
                    <a:lnTo>
                      <a:pt x="387581" y="334559"/>
                    </a:lnTo>
                    <a:lnTo>
                      <a:pt x="415403" y="333594"/>
                    </a:lnTo>
                    <a:lnTo>
                      <a:pt x="443223" y="332631"/>
                    </a:lnTo>
                    <a:lnTo>
                      <a:pt x="470085" y="328774"/>
                    </a:lnTo>
                    <a:lnTo>
                      <a:pt x="495029" y="322989"/>
                    </a:lnTo>
                    <a:lnTo>
                      <a:pt x="519013" y="317204"/>
                    </a:lnTo>
                    <a:lnTo>
                      <a:pt x="539159" y="308527"/>
                    </a:lnTo>
                    <a:lnTo>
                      <a:pt x="557387" y="298885"/>
                    </a:lnTo>
                    <a:lnTo>
                      <a:pt x="572737" y="288280"/>
                    </a:lnTo>
                    <a:lnTo>
                      <a:pt x="586168" y="276710"/>
                    </a:lnTo>
                    <a:lnTo>
                      <a:pt x="596721" y="264176"/>
                    </a:lnTo>
                    <a:lnTo>
                      <a:pt x="603436" y="250678"/>
                    </a:lnTo>
                    <a:lnTo>
                      <a:pt x="608233" y="236216"/>
                    </a:lnTo>
                    <a:lnTo>
                      <a:pt x="610152" y="221754"/>
                    </a:lnTo>
                    <a:lnTo>
                      <a:pt x="609192" y="205363"/>
                    </a:lnTo>
                    <a:lnTo>
                      <a:pt x="605355" y="189937"/>
                    </a:lnTo>
                    <a:lnTo>
                      <a:pt x="598639" y="173546"/>
                    </a:lnTo>
                    <a:lnTo>
                      <a:pt x="589046" y="157156"/>
                    </a:lnTo>
                    <a:lnTo>
                      <a:pt x="577534" y="140765"/>
                    </a:lnTo>
                    <a:lnTo>
                      <a:pt x="562184" y="124375"/>
                    </a:lnTo>
                    <a:lnTo>
                      <a:pt x="543956" y="107985"/>
                    </a:lnTo>
                    <a:lnTo>
                      <a:pt x="522850" y="92558"/>
                    </a:lnTo>
                    <a:lnTo>
                      <a:pt x="500785" y="78096"/>
                    </a:lnTo>
                    <a:lnTo>
                      <a:pt x="476801" y="64598"/>
                    </a:lnTo>
                    <a:lnTo>
                      <a:pt x="450898" y="52064"/>
                    </a:lnTo>
                    <a:lnTo>
                      <a:pt x="424036" y="40494"/>
                    </a:lnTo>
                    <a:lnTo>
                      <a:pt x="397174" y="30853"/>
                    </a:lnTo>
                    <a:lnTo>
                      <a:pt x="339613" y="14462"/>
                    </a:lnTo>
                    <a:lnTo>
                      <a:pt x="281092" y="3856"/>
                    </a:lnTo>
                    <a:lnTo>
                      <a:pt x="222571" y="0"/>
                    </a:lnTo>
                    <a:lnTo>
                      <a:pt x="194750" y="0"/>
                    </a:lnTo>
                    <a:lnTo>
                      <a:pt x="166929" y="1928"/>
                    </a:lnTo>
                    <a:lnTo>
                      <a:pt x="140067" y="5785"/>
                    </a:lnTo>
                    <a:lnTo>
                      <a:pt x="115123" y="10606"/>
                    </a:lnTo>
                    <a:lnTo>
                      <a:pt x="91139" y="17355"/>
                    </a:lnTo>
                    <a:lnTo>
                      <a:pt x="70993" y="26032"/>
                    </a:lnTo>
                    <a:lnTo>
                      <a:pt x="52765" y="35674"/>
                    </a:lnTo>
                    <a:lnTo>
                      <a:pt x="37415" y="45315"/>
                    </a:lnTo>
                    <a:lnTo>
                      <a:pt x="23984" y="57849"/>
                    </a:lnTo>
                    <a:lnTo>
                      <a:pt x="14391" y="70383"/>
                    </a:lnTo>
                    <a:lnTo>
                      <a:pt x="6716" y="83881"/>
                    </a:lnTo>
                    <a:lnTo>
                      <a:pt x="1919" y="98343"/>
                    </a:lnTo>
                    <a:lnTo>
                      <a:pt x="0" y="112805"/>
                    </a:lnTo>
                    <a:lnTo>
                      <a:pt x="960" y="128231"/>
                    </a:lnTo>
                    <a:lnTo>
                      <a:pt x="4797" y="144622"/>
                    </a:lnTo>
                    <a:lnTo>
                      <a:pt x="11512" y="161012"/>
                    </a:lnTo>
                    <a:lnTo>
                      <a:pt x="20147" y="176439"/>
                    </a:lnTo>
                    <a:lnTo>
                      <a:pt x="32618" y="193793"/>
                    </a:lnTo>
                    <a:lnTo>
                      <a:pt x="47968" y="210184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89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1937717" y="3760597"/>
                <a:ext cx="303785" cy="167387"/>
              </a:xfrm>
              <a:custGeom>
                <a:avLst/>
                <a:gdLst/>
                <a:ahLst/>
                <a:cxnLst/>
                <a:rect l="0" t="0" r="0" b="0"/>
                <a:pathLst>
                  <a:path w="303785" h="167387">
                    <a:moveTo>
                      <a:pt x="15875" y="96647"/>
                    </a:moveTo>
                    <a:lnTo>
                      <a:pt x="5080" y="80264"/>
                    </a:lnTo>
                    <a:lnTo>
                      <a:pt x="0" y="64135"/>
                    </a:lnTo>
                    <a:lnTo>
                      <a:pt x="381" y="49276"/>
                    </a:lnTo>
                    <a:lnTo>
                      <a:pt x="6477" y="35433"/>
                    </a:lnTo>
                    <a:lnTo>
                      <a:pt x="17652" y="22987"/>
                    </a:lnTo>
                    <a:lnTo>
                      <a:pt x="34798" y="12827"/>
                    </a:lnTo>
                    <a:lnTo>
                      <a:pt x="56896" y="5588"/>
                    </a:lnTo>
                    <a:lnTo>
                      <a:pt x="82677" y="1270"/>
                    </a:lnTo>
                    <a:lnTo>
                      <a:pt x="110616" y="0"/>
                    </a:lnTo>
                    <a:lnTo>
                      <a:pt x="139573" y="2286"/>
                    </a:lnTo>
                    <a:lnTo>
                      <a:pt x="168910" y="7747"/>
                    </a:lnTo>
                    <a:lnTo>
                      <a:pt x="197612" y="15748"/>
                    </a:lnTo>
                    <a:lnTo>
                      <a:pt x="224790" y="26289"/>
                    </a:lnTo>
                    <a:lnTo>
                      <a:pt x="249427" y="39116"/>
                    </a:lnTo>
                    <a:lnTo>
                      <a:pt x="271145" y="54356"/>
                    </a:lnTo>
                    <a:lnTo>
                      <a:pt x="287909" y="70739"/>
                    </a:lnTo>
                    <a:lnTo>
                      <a:pt x="298703" y="87249"/>
                    </a:lnTo>
                    <a:lnTo>
                      <a:pt x="303784" y="103251"/>
                    </a:lnTo>
                    <a:lnTo>
                      <a:pt x="303530" y="118110"/>
                    </a:lnTo>
                    <a:lnTo>
                      <a:pt x="297307" y="132334"/>
                    </a:lnTo>
                    <a:lnTo>
                      <a:pt x="285623" y="144399"/>
                    </a:lnTo>
                    <a:lnTo>
                      <a:pt x="268986" y="154559"/>
                    </a:lnTo>
                    <a:lnTo>
                      <a:pt x="258445" y="158496"/>
                    </a:lnTo>
                    <a:lnTo>
                      <a:pt x="246888" y="161798"/>
                    </a:lnTo>
                    <a:lnTo>
                      <a:pt x="220852" y="166243"/>
                    </a:lnTo>
                    <a:lnTo>
                      <a:pt x="192913" y="167386"/>
                    </a:lnTo>
                    <a:lnTo>
                      <a:pt x="163830" y="165100"/>
                    </a:lnTo>
                    <a:lnTo>
                      <a:pt x="134874" y="160020"/>
                    </a:lnTo>
                    <a:lnTo>
                      <a:pt x="106172" y="152019"/>
                    </a:lnTo>
                    <a:lnTo>
                      <a:pt x="78994" y="141478"/>
                    </a:lnTo>
                    <a:lnTo>
                      <a:pt x="53975" y="128397"/>
                    </a:lnTo>
                    <a:lnTo>
                      <a:pt x="32639" y="11303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1937388" y="3760556"/>
                <a:ext cx="304115" cy="167761"/>
              </a:xfrm>
              <a:custGeom>
                <a:avLst/>
                <a:gdLst/>
                <a:ahLst/>
                <a:cxnLst/>
                <a:rect l="0" t="0" r="0" b="0"/>
                <a:pathLst>
                  <a:path w="304115" h="167761">
                    <a:moveTo>
                      <a:pt x="32618" y="112804"/>
                    </a:moveTo>
                    <a:lnTo>
                      <a:pt x="54683" y="128230"/>
                    </a:lnTo>
                    <a:lnTo>
                      <a:pt x="79626" y="141728"/>
                    </a:lnTo>
                    <a:lnTo>
                      <a:pt x="106488" y="152334"/>
                    </a:lnTo>
                    <a:lnTo>
                      <a:pt x="135269" y="160047"/>
                    </a:lnTo>
                    <a:lnTo>
                      <a:pt x="164049" y="164868"/>
                    </a:lnTo>
                    <a:lnTo>
                      <a:pt x="192830" y="167760"/>
                    </a:lnTo>
                    <a:lnTo>
                      <a:pt x="221610" y="166796"/>
                    </a:lnTo>
                    <a:lnTo>
                      <a:pt x="247512" y="161975"/>
                    </a:lnTo>
                    <a:lnTo>
                      <a:pt x="259025" y="159083"/>
                    </a:lnTo>
                    <a:lnTo>
                      <a:pt x="269578" y="154262"/>
                    </a:lnTo>
                    <a:lnTo>
                      <a:pt x="285887" y="144621"/>
                    </a:lnTo>
                    <a:lnTo>
                      <a:pt x="297399" y="132087"/>
                    </a:lnTo>
                    <a:lnTo>
                      <a:pt x="304114" y="118589"/>
                    </a:lnTo>
                    <a:lnTo>
                      <a:pt x="304114" y="103163"/>
                    </a:lnTo>
                    <a:lnTo>
                      <a:pt x="299318" y="87737"/>
                    </a:lnTo>
                    <a:lnTo>
                      <a:pt x="287805" y="70382"/>
                    </a:lnTo>
                    <a:lnTo>
                      <a:pt x="271496" y="53991"/>
                    </a:lnTo>
                    <a:lnTo>
                      <a:pt x="249432" y="39529"/>
                    </a:lnTo>
                    <a:lnTo>
                      <a:pt x="225448" y="26031"/>
                    </a:lnTo>
                    <a:lnTo>
                      <a:pt x="197626" y="15426"/>
                    </a:lnTo>
                    <a:lnTo>
                      <a:pt x="168846" y="7713"/>
                    </a:lnTo>
                    <a:lnTo>
                      <a:pt x="140065" y="1928"/>
                    </a:lnTo>
                    <a:lnTo>
                      <a:pt x="111285" y="0"/>
                    </a:lnTo>
                    <a:lnTo>
                      <a:pt x="83463" y="964"/>
                    </a:lnTo>
                    <a:lnTo>
                      <a:pt x="57561" y="5785"/>
                    </a:lnTo>
                    <a:lnTo>
                      <a:pt x="35497" y="12533"/>
                    </a:lnTo>
                    <a:lnTo>
                      <a:pt x="18228" y="23139"/>
                    </a:lnTo>
                    <a:lnTo>
                      <a:pt x="6715" y="35673"/>
                    </a:lnTo>
                    <a:lnTo>
                      <a:pt x="960" y="49171"/>
                    </a:lnTo>
                    <a:lnTo>
                      <a:pt x="0" y="64597"/>
                    </a:lnTo>
                    <a:lnTo>
                      <a:pt x="5757" y="80023"/>
                    </a:lnTo>
                    <a:lnTo>
                      <a:pt x="16309" y="96414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89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1729564" y="3948430"/>
                <a:ext cx="152274" cy="83694"/>
              </a:xfrm>
              <a:custGeom>
                <a:avLst/>
                <a:gdLst/>
                <a:ahLst/>
                <a:cxnLst/>
                <a:rect l="0" t="0" r="0" b="0"/>
                <a:pathLst>
                  <a:path w="152274" h="83694">
                    <a:moveTo>
                      <a:pt x="8001" y="48387"/>
                    </a:moveTo>
                    <a:lnTo>
                      <a:pt x="2540" y="40386"/>
                    </a:lnTo>
                    <a:lnTo>
                      <a:pt x="0" y="32385"/>
                    </a:lnTo>
                    <a:lnTo>
                      <a:pt x="254" y="24765"/>
                    </a:lnTo>
                    <a:lnTo>
                      <a:pt x="3302" y="17780"/>
                    </a:lnTo>
                    <a:lnTo>
                      <a:pt x="9017" y="11557"/>
                    </a:lnTo>
                    <a:lnTo>
                      <a:pt x="17399" y="6477"/>
                    </a:lnTo>
                    <a:lnTo>
                      <a:pt x="28575" y="2794"/>
                    </a:lnTo>
                    <a:lnTo>
                      <a:pt x="41656" y="635"/>
                    </a:lnTo>
                    <a:lnTo>
                      <a:pt x="55499" y="0"/>
                    </a:lnTo>
                    <a:lnTo>
                      <a:pt x="84836" y="3937"/>
                    </a:lnTo>
                    <a:lnTo>
                      <a:pt x="98933" y="8001"/>
                    </a:lnTo>
                    <a:lnTo>
                      <a:pt x="112776" y="13081"/>
                    </a:lnTo>
                    <a:lnTo>
                      <a:pt x="125095" y="19558"/>
                    </a:lnTo>
                    <a:lnTo>
                      <a:pt x="136017" y="27178"/>
                    </a:lnTo>
                    <a:lnTo>
                      <a:pt x="144272" y="35179"/>
                    </a:lnTo>
                    <a:lnTo>
                      <a:pt x="149733" y="43561"/>
                    </a:lnTo>
                    <a:lnTo>
                      <a:pt x="152273" y="51562"/>
                    </a:lnTo>
                    <a:lnTo>
                      <a:pt x="151892" y="58928"/>
                    </a:lnTo>
                    <a:lnTo>
                      <a:pt x="148971" y="66294"/>
                    </a:lnTo>
                    <a:lnTo>
                      <a:pt x="143256" y="72009"/>
                    </a:lnTo>
                    <a:lnTo>
                      <a:pt x="134874" y="77216"/>
                    </a:lnTo>
                    <a:lnTo>
                      <a:pt x="123571" y="81280"/>
                    </a:lnTo>
                    <a:lnTo>
                      <a:pt x="110490" y="82931"/>
                    </a:lnTo>
                    <a:lnTo>
                      <a:pt x="96774" y="83693"/>
                    </a:lnTo>
                    <a:lnTo>
                      <a:pt x="67437" y="79629"/>
                    </a:lnTo>
                    <a:lnTo>
                      <a:pt x="53213" y="76073"/>
                    </a:lnTo>
                    <a:lnTo>
                      <a:pt x="39497" y="70612"/>
                    </a:lnTo>
                    <a:lnTo>
                      <a:pt x="27178" y="64008"/>
                    </a:lnTo>
                    <a:lnTo>
                      <a:pt x="16383" y="5676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1729208" y="3948563"/>
                <a:ext cx="152540" cy="83881"/>
              </a:xfrm>
              <a:custGeom>
                <a:avLst/>
                <a:gdLst/>
                <a:ahLst/>
                <a:cxnLst/>
                <a:rect l="0" t="0" r="0" b="0"/>
                <a:pathLst>
                  <a:path w="152540" h="83881">
                    <a:moveTo>
                      <a:pt x="16309" y="56884"/>
                    </a:moveTo>
                    <a:lnTo>
                      <a:pt x="27822" y="63633"/>
                    </a:lnTo>
                    <a:lnTo>
                      <a:pt x="40293" y="70382"/>
                    </a:lnTo>
                    <a:lnTo>
                      <a:pt x="53724" y="76167"/>
                    </a:lnTo>
                    <a:lnTo>
                      <a:pt x="68115" y="79060"/>
                    </a:lnTo>
                    <a:lnTo>
                      <a:pt x="96896" y="83880"/>
                    </a:lnTo>
                    <a:lnTo>
                      <a:pt x="111286" y="82916"/>
                    </a:lnTo>
                    <a:lnTo>
                      <a:pt x="123758" y="80988"/>
                    </a:lnTo>
                    <a:lnTo>
                      <a:pt x="135270" y="77131"/>
                    </a:lnTo>
                    <a:lnTo>
                      <a:pt x="143904" y="72311"/>
                    </a:lnTo>
                    <a:lnTo>
                      <a:pt x="149661" y="66526"/>
                    </a:lnTo>
                    <a:lnTo>
                      <a:pt x="152539" y="58813"/>
                    </a:lnTo>
                    <a:lnTo>
                      <a:pt x="152539" y="51099"/>
                    </a:lnTo>
                    <a:lnTo>
                      <a:pt x="150620" y="43386"/>
                    </a:lnTo>
                    <a:lnTo>
                      <a:pt x="144864" y="34709"/>
                    </a:lnTo>
                    <a:lnTo>
                      <a:pt x="136230" y="26996"/>
                    </a:lnTo>
                    <a:lnTo>
                      <a:pt x="125676" y="19283"/>
                    </a:lnTo>
                    <a:lnTo>
                      <a:pt x="113205" y="12534"/>
                    </a:lnTo>
                    <a:lnTo>
                      <a:pt x="99774" y="7713"/>
                    </a:lnTo>
                    <a:lnTo>
                      <a:pt x="85383" y="3857"/>
                    </a:lnTo>
                    <a:lnTo>
                      <a:pt x="55643" y="0"/>
                    </a:lnTo>
                    <a:lnTo>
                      <a:pt x="42212" y="964"/>
                    </a:lnTo>
                    <a:lnTo>
                      <a:pt x="28781" y="2892"/>
                    </a:lnTo>
                    <a:lnTo>
                      <a:pt x="18228" y="6749"/>
                    </a:lnTo>
                    <a:lnTo>
                      <a:pt x="9594" y="11570"/>
                    </a:lnTo>
                    <a:lnTo>
                      <a:pt x="3837" y="17355"/>
                    </a:lnTo>
                    <a:lnTo>
                      <a:pt x="959" y="25068"/>
                    </a:lnTo>
                    <a:lnTo>
                      <a:pt x="0" y="31817"/>
                    </a:lnTo>
                    <a:lnTo>
                      <a:pt x="2878" y="40494"/>
                    </a:lnTo>
                    <a:lnTo>
                      <a:pt x="8634" y="48207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89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1971954" y="2193592"/>
              <a:ext cx="1518580" cy="6230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000000"/>
                  </a:solidFill>
                  <a:latin typeface="XCCW Joined 1a" pitchFamily="66" charset="0"/>
                </a:rPr>
                <a:t>What are  instructions?</a:t>
              </a:r>
              <a:endParaRPr lang="en-GB" sz="2000" dirty="0">
                <a:solidFill>
                  <a:srgbClr val="000000"/>
                </a:solidFill>
                <a:latin typeface="XCCW Joined 1a" pitchFamily="66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431209" y="998651"/>
            <a:ext cx="3201608" cy="3048306"/>
            <a:chOff x="5905310" y="871265"/>
            <a:chExt cx="2332864" cy="2598675"/>
          </a:xfrm>
        </p:grpSpPr>
        <p:grpSp>
          <p:nvGrpSpPr>
            <p:cNvPr id="136" name="Group 135"/>
            <p:cNvGrpSpPr/>
            <p:nvPr/>
          </p:nvGrpSpPr>
          <p:grpSpPr>
            <a:xfrm>
              <a:off x="5905310" y="871265"/>
              <a:ext cx="2332864" cy="2598675"/>
              <a:chOff x="5905310" y="871265"/>
              <a:chExt cx="2332864" cy="2598675"/>
            </a:xfrm>
          </p:grpSpPr>
          <p:sp>
            <p:nvSpPr>
              <p:cNvPr id="95" name="Freeform 94"/>
              <p:cNvSpPr/>
              <p:nvPr/>
            </p:nvSpPr>
            <p:spPr>
              <a:xfrm>
                <a:off x="6164517" y="3339764"/>
                <a:ext cx="236475" cy="130176"/>
              </a:xfrm>
              <a:custGeom>
                <a:avLst/>
                <a:gdLst/>
                <a:ahLst/>
                <a:cxnLst/>
                <a:rect l="0" t="0" r="0" b="0"/>
                <a:pathLst>
                  <a:path w="236475" h="130176">
                    <a:moveTo>
                      <a:pt x="12318" y="75438"/>
                    </a:moveTo>
                    <a:lnTo>
                      <a:pt x="3937" y="62738"/>
                    </a:lnTo>
                    <a:lnTo>
                      <a:pt x="0" y="50293"/>
                    </a:lnTo>
                    <a:lnTo>
                      <a:pt x="380" y="38355"/>
                    </a:lnTo>
                    <a:lnTo>
                      <a:pt x="5079" y="27306"/>
                    </a:lnTo>
                    <a:lnTo>
                      <a:pt x="13842" y="17907"/>
                    </a:lnTo>
                    <a:lnTo>
                      <a:pt x="26797" y="10288"/>
                    </a:lnTo>
                    <a:lnTo>
                      <a:pt x="44196" y="4445"/>
                    </a:lnTo>
                    <a:lnTo>
                      <a:pt x="64515" y="763"/>
                    </a:lnTo>
                    <a:lnTo>
                      <a:pt x="86360" y="0"/>
                    </a:lnTo>
                    <a:lnTo>
                      <a:pt x="108712" y="1906"/>
                    </a:lnTo>
                    <a:lnTo>
                      <a:pt x="131572" y="5843"/>
                    </a:lnTo>
                    <a:lnTo>
                      <a:pt x="153797" y="12066"/>
                    </a:lnTo>
                    <a:lnTo>
                      <a:pt x="175132" y="20448"/>
                    </a:lnTo>
                    <a:lnTo>
                      <a:pt x="194310" y="30607"/>
                    </a:lnTo>
                    <a:lnTo>
                      <a:pt x="211074" y="42292"/>
                    </a:lnTo>
                    <a:lnTo>
                      <a:pt x="224027" y="55119"/>
                    </a:lnTo>
                    <a:lnTo>
                      <a:pt x="232410" y="67819"/>
                    </a:lnTo>
                    <a:lnTo>
                      <a:pt x="236474" y="80138"/>
                    </a:lnTo>
                    <a:lnTo>
                      <a:pt x="236092" y="92202"/>
                    </a:lnTo>
                    <a:lnTo>
                      <a:pt x="231393" y="103125"/>
                    </a:lnTo>
                    <a:lnTo>
                      <a:pt x="222630" y="112650"/>
                    </a:lnTo>
                    <a:lnTo>
                      <a:pt x="209168" y="120269"/>
                    </a:lnTo>
                    <a:lnTo>
                      <a:pt x="192151" y="126112"/>
                    </a:lnTo>
                    <a:lnTo>
                      <a:pt x="171830" y="129413"/>
                    </a:lnTo>
                    <a:lnTo>
                      <a:pt x="150113" y="130175"/>
                    </a:lnTo>
                    <a:lnTo>
                      <a:pt x="127635" y="128651"/>
                    </a:lnTo>
                    <a:lnTo>
                      <a:pt x="104775" y="124333"/>
                    </a:lnTo>
                    <a:lnTo>
                      <a:pt x="82676" y="118111"/>
                    </a:lnTo>
                    <a:lnTo>
                      <a:pt x="61213" y="110110"/>
                    </a:lnTo>
                    <a:lnTo>
                      <a:pt x="42037" y="99823"/>
                    </a:lnTo>
                    <a:lnTo>
                      <a:pt x="25400" y="8826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171375" y="3343828"/>
                <a:ext cx="222632" cy="122430"/>
              </a:xfrm>
              <a:custGeom>
                <a:avLst/>
                <a:gdLst/>
                <a:ahLst/>
                <a:cxnLst/>
                <a:rect l="0" t="0" r="0" b="0"/>
                <a:pathLst>
                  <a:path w="222632" h="122430">
                    <a:moveTo>
                      <a:pt x="41783" y="3937"/>
                    </a:moveTo>
                    <a:lnTo>
                      <a:pt x="60960" y="762"/>
                    </a:lnTo>
                    <a:lnTo>
                      <a:pt x="81281" y="0"/>
                    </a:lnTo>
                    <a:lnTo>
                      <a:pt x="102616" y="1779"/>
                    </a:lnTo>
                    <a:lnTo>
                      <a:pt x="124079" y="5461"/>
                    </a:lnTo>
                    <a:lnTo>
                      <a:pt x="144653" y="11304"/>
                    </a:lnTo>
                    <a:lnTo>
                      <a:pt x="164593" y="18924"/>
                    </a:lnTo>
                    <a:lnTo>
                      <a:pt x="182753" y="28322"/>
                    </a:lnTo>
                    <a:lnTo>
                      <a:pt x="198756" y="39624"/>
                    </a:lnTo>
                    <a:lnTo>
                      <a:pt x="211074" y="51690"/>
                    </a:lnTo>
                    <a:lnTo>
                      <a:pt x="219075" y="63755"/>
                    </a:lnTo>
                    <a:lnTo>
                      <a:pt x="222631" y="75438"/>
                    </a:lnTo>
                    <a:lnTo>
                      <a:pt x="222250" y="86361"/>
                    </a:lnTo>
                    <a:lnTo>
                      <a:pt x="217932" y="96521"/>
                    </a:lnTo>
                    <a:lnTo>
                      <a:pt x="209296" y="105665"/>
                    </a:lnTo>
                    <a:lnTo>
                      <a:pt x="196850" y="112904"/>
                    </a:lnTo>
                    <a:lnTo>
                      <a:pt x="180975" y="118492"/>
                    </a:lnTo>
                    <a:lnTo>
                      <a:pt x="161798" y="121667"/>
                    </a:lnTo>
                    <a:lnTo>
                      <a:pt x="141478" y="122429"/>
                    </a:lnTo>
                    <a:lnTo>
                      <a:pt x="120015" y="120524"/>
                    </a:lnTo>
                    <a:lnTo>
                      <a:pt x="98679" y="116968"/>
                    </a:lnTo>
                    <a:lnTo>
                      <a:pt x="77978" y="111125"/>
                    </a:lnTo>
                    <a:lnTo>
                      <a:pt x="58039" y="103505"/>
                    </a:lnTo>
                    <a:lnTo>
                      <a:pt x="39878" y="93980"/>
                    </a:lnTo>
                    <a:lnTo>
                      <a:pt x="24003" y="82678"/>
                    </a:lnTo>
                    <a:lnTo>
                      <a:pt x="11684" y="70740"/>
                    </a:lnTo>
                    <a:lnTo>
                      <a:pt x="3683" y="58674"/>
                    </a:lnTo>
                    <a:lnTo>
                      <a:pt x="0" y="46991"/>
                    </a:lnTo>
                    <a:lnTo>
                      <a:pt x="381" y="36068"/>
                    </a:lnTo>
                    <a:lnTo>
                      <a:pt x="4699" y="25909"/>
                    </a:lnTo>
                    <a:lnTo>
                      <a:pt x="13081" y="16765"/>
                    </a:lnTo>
                    <a:lnTo>
                      <a:pt x="25781" y="9525"/>
                    </a:lnTo>
                    <a:close/>
                  </a:path>
                </a:pathLst>
              </a:custGeom>
              <a:solidFill>
                <a:srgbClr val="F3F3F3"/>
              </a:solidFill>
              <a:ln w="0" cap="flat" cmpd="sng" algn="ctr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6178359" y="3347765"/>
                <a:ext cx="208409" cy="114429"/>
              </a:xfrm>
              <a:custGeom>
                <a:avLst/>
                <a:gdLst/>
                <a:ahLst/>
                <a:cxnLst/>
                <a:rect l="0" t="0" r="0" b="0"/>
                <a:pathLst>
                  <a:path w="208409" h="114429">
                    <a:moveTo>
                      <a:pt x="39117" y="3684"/>
                    </a:moveTo>
                    <a:lnTo>
                      <a:pt x="56770" y="381"/>
                    </a:lnTo>
                    <a:lnTo>
                      <a:pt x="76073" y="0"/>
                    </a:lnTo>
                    <a:lnTo>
                      <a:pt x="96012" y="1524"/>
                    </a:lnTo>
                    <a:lnTo>
                      <a:pt x="115951" y="5207"/>
                    </a:lnTo>
                    <a:lnTo>
                      <a:pt x="135890" y="10668"/>
                    </a:lnTo>
                    <a:lnTo>
                      <a:pt x="154433" y="17907"/>
                    </a:lnTo>
                    <a:lnTo>
                      <a:pt x="171450" y="26671"/>
                    </a:lnTo>
                    <a:lnTo>
                      <a:pt x="186309" y="37212"/>
                    </a:lnTo>
                    <a:lnTo>
                      <a:pt x="197612" y="48134"/>
                    </a:lnTo>
                    <a:lnTo>
                      <a:pt x="205106" y="59437"/>
                    </a:lnTo>
                    <a:lnTo>
                      <a:pt x="208408" y="70359"/>
                    </a:lnTo>
                    <a:lnTo>
                      <a:pt x="208026" y="80899"/>
                    </a:lnTo>
                    <a:lnTo>
                      <a:pt x="204089" y="90424"/>
                    </a:lnTo>
                    <a:lnTo>
                      <a:pt x="196088" y="98806"/>
                    </a:lnTo>
                    <a:lnTo>
                      <a:pt x="184532" y="105665"/>
                    </a:lnTo>
                    <a:lnTo>
                      <a:pt x="169672" y="110872"/>
                    </a:lnTo>
                    <a:lnTo>
                      <a:pt x="151765" y="113666"/>
                    </a:lnTo>
                    <a:lnTo>
                      <a:pt x="132588" y="114428"/>
                    </a:lnTo>
                    <a:lnTo>
                      <a:pt x="112649" y="113031"/>
                    </a:lnTo>
                    <a:lnTo>
                      <a:pt x="92457" y="109348"/>
                    </a:lnTo>
                    <a:lnTo>
                      <a:pt x="72898" y="103887"/>
                    </a:lnTo>
                    <a:lnTo>
                      <a:pt x="54357" y="96648"/>
                    </a:lnTo>
                    <a:lnTo>
                      <a:pt x="37211" y="87885"/>
                    </a:lnTo>
                    <a:lnTo>
                      <a:pt x="22352" y="77217"/>
                    </a:lnTo>
                    <a:lnTo>
                      <a:pt x="11176" y="66422"/>
                    </a:lnTo>
                    <a:lnTo>
                      <a:pt x="3557" y="55118"/>
                    </a:lnTo>
                    <a:lnTo>
                      <a:pt x="0" y="44069"/>
                    </a:lnTo>
                    <a:lnTo>
                      <a:pt x="382" y="33656"/>
                    </a:lnTo>
                    <a:lnTo>
                      <a:pt x="4699" y="24004"/>
                    </a:lnTo>
                    <a:lnTo>
                      <a:pt x="12573" y="15749"/>
                    </a:lnTo>
                    <a:lnTo>
                      <a:pt x="23876" y="8763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6185472" y="3351448"/>
                <a:ext cx="194438" cy="107189"/>
              </a:xfrm>
              <a:custGeom>
                <a:avLst/>
                <a:gdLst/>
                <a:ahLst/>
                <a:cxnLst/>
                <a:rect l="0" t="0" r="0" b="0"/>
                <a:pathLst>
                  <a:path w="194438" h="107189">
                    <a:moveTo>
                      <a:pt x="36322" y="3683"/>
                    </a:moveTo>
                    <a:lnTo>
                      <a:pt x="52959" y="762"/>
                    </a:lnTo>
                    <a:lnTo>
                      <a:pt x="70739" y="0"/>
                    </a:lnTo>
                    <a:lnTo>
                      <a:pt x="89662" y="1524"/>
                    </a:lnTo>
                    <a:lnTo>
                      <a:pt x="108204" y="4699"/>
                    </a:lnTo>
                    <a:lnTo>
                      <a:pt x="126619" y="9906"/>
                    </a:lnTo>
                    <a:lnTo>
                      <a:pt x="144018" y="16764"/>
                    </a:lnTo>
                    <a:lnTo>
                      <a:pt x="159512" y="25146"/>
                    </a:lnTo>
                    <a:lnTo>
                      <a:pt x="173355" y="34671"/>
                    </a:lnTo>
                    <a:lnTo>
                      <a:pt x="184277" y="45212"/>
                    </a:lnTo>
                    <a:lnTo>
                      <a:pt x="191135" y="55753"/>
                    </a:lnTo>
                    <a:lnTo>
                      <a:pt x="194437" y="66040"/>
                    </a:lnTo>
                    <a:lnTo>
                      <a:pt x="194056" y="75819"/>
                    </a:lnTo>
                    <a:lnTo>
                      <a:pt x="190119" y="84582"/>
                    </a:lnTo>
                    <a:lnTo>
                      <a:pt x="182753" y="92202"/>
                    </a:lnTo>
                    <a:lnTo>
                      <a:pt x="171959" y="98806"/>
                    </a:lnTo>
                    <a:lnTo>
                      <a:pt x="158115" y="103505"/>
                    </a:lnTo>
                    <a:lnTo>
                      <a:pt x="141478" y="106426"/>
                    </a:lnTo>
                    <a:lnTo>
                      <a:pt x="123444" y="107188"/>
                    </a:lnTo>
                    <a:lnTo>
                      <a:pt x="104902" y="105664"/>
                    </a:lnTo>
                    <a:lnTo>
                      <a:pt x="86360" y="101981"/>
                    </a:lnTo>
                    <a:lnTo>
                      <a:pt x="67818" y="96901"/>
                    </a:lnTo>
                    <a:lnTo>
                      <a:pt x="50547" y="90424"/>
                    </a:lnTo>
                    <a:lnTo>
                      <a:pt x="34798" y="82042"/>
                    </a:lnTo>
                    <a:lnTo>
                      <a:pt x="21082" y="72517"/>
                    </a:lnTo>
                    <a:lnTo>
                      <a:pt x="10160" y="61976"/>
                    </a:lnTo>
                    <a:lnTo>
                      <a:pt x="3302" y="51435"/>
                    </a:lnTo>
                    <a:lnTo>
                      <a:pt x="0" y="41148"/>
                    </a:lnTo>
                    <a:lnTo>
                      <a:pt x="381" y="31369"/>
                    </a:lnTo>
                    <a:lnTo>
                      <a:pt x="4064" y="22606"/>
                    </a:lnTo>
                    <a:lnTo>
                      <a:pt x="11684" y="14986"/>
                    </a:lnTo>
                    <a:lnTo>
                      <a:pt x="22225" y="8382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6192456" y="3355385"/>
                <a:ext cx="180214" cy="99188"/>
              </a:xfrm>
              <a:custGeom>
                <a:avLst/>
                <a:gdLst/>
                <a:ahLst/>
                <a:cxnLst/>
                <a:rect l="0" t="0" r="0" b="0"/>
                <a:pathLst>
                  <a:path w="180214" h="99188">
                    <a:moveTo>
                      <a:pt x="34037" y="3302"/>
                    </a:moveTo>
                    <a:lnTo>
                      <a:pt x="49276" y="762"/>
                    </a:lnTo>
                    <a:lnTo>
                      <a:pt x="65913" y="0"/>
                    </a:lnTo>
                    <a:lnTo>
                      <a:pt x="83059" y="1651"/>
                    </a:lnTo>
                    <a:lnTo>
                      <a:pt x="100330" y="4445"/>
                    </a:lnTo>
                    <a:lnTo>
                      <a:pt x="117475" y="9144"/>
                    </a:lnTo>
                    <a:lnTo>
                      <a:pt x="133350" y="15367"/>
                    </a:lnTo>
                    <a:lnTo>
                      <a:pt x="148210" y="22987"/>
                    </a:lnTo>
                    <a:lnTo>
                      <a:pt x="160910" y="32131"/>
                    </a:lnTo>
                    <a:lnTo>
                      <a:pt x="170688" y="42037"/>
                    </a:lnTo>
                    <a:lnTo>
                      <a:pt x="177292" y="51435"/>
                    </a:lnTo>
                    <a:lnTo>
                      <a:pt x="180213" y="61214"/>
                    </a:lnTo>
                    <a:lnTo>
                      <a:pt x="180213" y="70104"/>
                    </a:lnTo>
                    <a:lnTo>
                      <a:pt x="176530" y="78486"/>
                    </a:lnTo>
                    <a:lnTo>
                      <a:pt x="169673" y="85725"/>
                    </a:lnTo>
                    <a:lnTo>
                      <a:pt x="159512" y="91567"/>
                    </a:lnTo>
                    <a:lnTo>
                      <a:pt x="146432" y="95885"/>
                    </a:lnTo>
                    <a:lnTo>
                      <a:pt x="131191" y="98425"/>
                    </a:lnTo>
                    <a:lnTo>
                      <a:pt x="114554" y="99187"/>
                    </a:lnTo>
                    <a:lnTo>
                      <a:pt x="97537" y="97663"/>
                    </a:lnTo>
                    <a:lnTo>
                      <a:pt x="80137" y="94869"/>
                    </a:lnTo>
                    <a:lnTo>
                      <a:pt x="63120" y="90043"/>
                    </a:lnTo>
                    <a:lnTo>
                      <a:pt x="47117" y="83947"/>
                    </a:lnTo>
                    <a:lnTo>
                      <a:pt x="32259" y="76200"/>
                    </a:lnTo>
                    <a:lnTo>
                      <a:pt x="19559" y="67183"/>
                    </a:lnTo>
                    <a:lnTo>
                      <a:pt x="9779" y="57277"/>
                    </a:lnTo>
                    <a:lnTo>
                      <a:pt x="3175" y="47498"/>
                    </a:lnTo>
                    <a:lnTo>
                      <a:pt x="0" y="37973"/>
                    </a:lnTo>
                    <a:lnTo>
                      <a:pt x="382" y="29210"/>
                    </a:lnTo>
                    <a:lnTo>
                      <a:pt x="3937" y="20828"/>
                    </a:lnTo>
                    <a:lnTo>
                      <a:pt x="10923" y="13589"/>
                    </a:lnTo>
                    <a:lnTo>
                      <a:pt x="20701" y="7747"/>
                    </a:lnTo>
                    <a:close/>
                  </a:path>
                </a:pathLst>
              </a:custGeom>
              <a:solidFill>
                <a:srgbClr val="CCCCCC"/>
              </a:solidFill>
              <a:ln w="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6199696" y="3359449"/>
                <a:ext cx="166117" cy="91187"/>
              </a:xfrm>
              <a:custGeom>
                <a:avLst/>
                <a:gdLst/>
                <a:ahLst/>
                <a:cxnLst/>
                <a:rect l="0" t="0" r="0" b="0"/>
                <a:pathLst>
                  <a:path w="166117" h="91187">
                    <a:moveTo>
                      <a:pt x="31115" y="2921"/>
                    </a:moveTo>
                    <a:lnTo>
                      <a:pt x="45339" y="381"/>
                    </a:lnTo>
                    <a:lnTo>
                      <a:pt x="60579" y="0"/>
                    </a:lnTo>
                    <a:lnTo>
                      <a:pt x="92456" y="4064"/>
                    </a:lnTo>
                    <a:lnTo>
                      <a:pt x="108077" y="8382"/>
                    </a:lnTo>
                    <a:lnTo>
                      <a:pt x="122936" y="14224"/>
                    </a:lnTo>
                    <a:lnTo>
                      <a:pt x="136272" y="21209"/>
                    </a:lnTo>
                    <a:lnTo>
                      <a:pt x="148336" y="29591"/>
                    </a:lnTo>
                    <a:lnTo>
                      <a:pt x="157353" y="38354"/>
                    </a:lnTo>
                    <a:lnTo>
                      <a:pt x="163195" y="47371"/>
                    </a:lnTo>
                    <a:lnTo>
                      <a:pt x="166116" y="56134"/>
                    </a:lnTo>
                    <a:lnTo>
                      <a:pt x="165735" y="64516"/>
                    </a:lnTo>
                    <a:lnTo>
                      <a:pt x="162433" y="72136"/>
                    </a:lnTo>
                    <a:lnTo>
                      <a:pt x="156337" y="78740"/>
                    </a:lnTo>
                    <a:lnTo>
                      <a:pt x="146812" y="84201"/>
                    </a:lnTo>
                    <a:lnTo>
                      <a:pt x="134874" y="88265"/>
                    </a:lnTo>
                    <a:lnTo>
                      <a:pt x="120650" y="90805"/>
                    </a:lnTo>
                    <a:lnTo>
                      <a:pt x="105537" y="91186"/>
                    </a:lnTo>
                    <a:lnTo>
                      <a:pt x="73533" y="87122"/>
                    </a:lnTo>
                    <a:lnTo>
                      <a:pt x="58039" y="82804"/>
                    </a:lnTo>
                    <a:lnTo>
                      <a:pt x="43180" y="76835"/>
                    </a:lnTo>
                    <a:lnTo>
                      <a:pt x="29718" y="69977"/>
                    </a:lnTo>
                    <a:lnTo>
                      <a:pt x="17780" y="61595"/>
                    </a:lnTo>
                    <a:lnTo>
                      <a:pt x="8763" y="52832"/>
                    </a:lnTo>
                    <a:lnTo>
                      <a:pt x="2540" y="43815"/>
                    </a:lnTo>
                    <a:lnTo>
                      <a:pt x="0" y="35052"/>
                    </a:lnTo>
                    <a:lnTo>
                      <a:pt x="0" y="26670"/>
                    </a:lnTo>
                    <a:lnTo>
                      <a:pt x="3683" y="18923"/>
                    </a:lnTo>
                    <a:lnTo>
                      <a:pt x="9779" y="12319"/>
                    </a:lnTo>
                    <a:lnTo>
                      <a:pt x="18797" y="6985"/>
                    </a:lnTo>
                    <a:close/>
                  </a:path>
                </a:pathLst>
              </a:custGeom>
              <a:solidFill>
                <a:srgbClr val="C0C0C0"/>
              </a:solidFill>
              <a:ln w="0" cap="flat" cmpd="sng" algn="ctr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6206554" y="3363133"/>
                <a:ext cx="152274" cy="83820"/>
              </a:xfrm>
              <a:custGeom>
                <a:avLst/>
                <a:gdLst/>
                <a:ahLst/>
                <a:cxnLst/>
                <a:rect l="0" t="0" r="0" b="0"/>
                <a:pathLst>
                  <a:path w="152274" h="83820">
                    <a:moveTo>
                      <a:pt x="8002" y="48387"/>
                    </a:moveTo>
                    <a:lnTo>
                      <a:pt x="2540" y="40131"/>
                    </a:lnTo>
                    <a:lnTo>
                      <a:pt x="0" y="32004"/>
                    </a:lnTo>
                    <a:lnTo>
                      <a:pt x="381" y="24764"/>
                    </a:lnTo>
                    <a:lnTo>
                      <a:pt x="3302" y="17525"/>
                    </a:lnTo>
                    <a:lnTo>
                      <a:pt x="9017" y="11683"/>
                    </a:lnTo>
                    <a:lnTo>
                      <a:pt x="17399" y="6604"/>
                    </a:lnTo>
                    <a:lnTo>
                      <a:pt x="28575" y="2539"/>
                    </a:lnTo>
                    <a:lnTo>
                      <a:pt x="41656" y="635"/>
                    </a:lnTo>
                    <a:lnTo>
                      <a:pt x="55499" y="0"/>
                    </a:lnTo>
                    <a:lnTo>
                      <a:pt x="84836" y="3682"/>
                    </a:lnTo>
                    <a:lnTo>
                      <a:pt x="98933" y="7619"/>
                    </a:lnTo>
                    <a:lnTo>
                      <a:pt x="112777" y="13081"/>
                    </a:lnTo>
                    <a:lnTo>
                      <a:pt x="125095" y="19685"/>
                    </a:lnTo>
                    <a:lnTo>
                      <a:pt x="136017" y="26924"/>
                    </a:lnTo>
                    <a:lnTo>
                      <a:pt x="144272" y="35306"/>
                    </a:lnTo>
                    <a:lnTo>
                      <a:pt x="149860" y="43688"/>
                    </a:lnTo>
                    <a:lnTo>
                      <a:pt x="152273" y="51688"/>
                    </a:lnTo>
                    <a:lnTo>
                      <a:pt x="151892" y="59055"/>
                    </a:lnTo>
                    <a:lnTo>
                      <a:pt x="148971" y="66294"/>
                    </a:lnTo>
                    <a:lnTo>
                      <a:pt x="143256" y="72136"/>
                    </a:lnTo>
                    <a:lnTo>
                      <a:pt x="134874" y="77216"/>
                    </a:lnTo>
                    <a:lnTo>
                      <a:pt x="123571" y="80899"/>
                    </a:lnTo>
                    <a:lnTo>
                      <a:pt x="110617" y="83057"/>
                    </a:lnTo>
                    <a:lnTo>
                      <a:pt x="96902" y="83819"/>
                    </a:lnTo>
                    <a:lnTo>
                      <a:pt x="67437" y="79756"/>
                    </a:lnTo>
                    <a:lnTo>
                      <a:pt x="53340" y="75819"/>
                    </a:lnTo>
                    <a:lnTo>
                      <a:pt x="39624" y="70738"/>
                    </a:lnTo>
                    <a:lnTo>
                      <a:pt x="27178" y="64135"/>
                    </a:lnTo>
                    <a:lnTo>
                      <a:pt x="16383" y="56514"/>
                    </a:lnTo>
                    <a:close/>
                  </a:path>
                </a:pathLst>
              </a:custGeom>
              <a:solidFill>
                <a:srgbClr val="B2B2B2"/>
              </a:solidFill>
              <a:ln w="0" cap="flat" cmpd="sng" algn="ctr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6375591" y="3151043"/>
                <a:ext cx="382143" cy="216409"/>
              </a:xfrm>
              <a:custGeom>
                <a:avLst/>
                <a:gdLst/>
                <a:ahLst/>
                <a:cxnLst/>
                <a:rect l="0" t="0" r="0" b="0"/>
                <a:pathLst>
                  <a:path w="382143" h="216409">
                    <a:moveTo>
                      <a:pt x="20574" y="124968"/>
                    </a:moveTo>
                    <a:lnTo>
                      <a:pt x="6857" y="103885"/>
                    </a:lnTo>
                    <a:lnTo>
                      <a:pt x="380" y="83058"/>
                    </a:lnTo>
                    <a:lnTo>
                      <a:pt x="0" y="72897"/>
                    </a:lnTo>
                    <a:lnTo>
                      <a:pt x="1015" y="63372"/>
                    </a:lnTo>
                    <a:lnTo>
                      <a:pt x="3937" y="53847"/>
                    </a:lnTo>
                    <a:lnTo>
                      <a:pt x="8636" y="45212"/>
                    </a:lnTo>
                    <a:lnTo>
                      <a:pt x="15239" y="37210"/>
                    </a:lnTo>
                    <a:lnTo>
                      <a:pt x="23114" y="29464"/>
                    </a:lnTo>
                    <a:lnTo>
                      <a:pt x="32892" y="22606"/>
                    </a:lnTo>
                    <a:lnTo>
                      <a:pt x="44195" y="16383"/>
                    </a:lnTo>
                    <a:lnTo>
                      <a:pt x="57277" y="10921"/>
                    </a:lnTo>
                    <a:lnTo>
                      <a:pt x="71754" y="6603"/>
                    </a:lnTo>
                    <a:lnTo>
                      <a:pt x="104266" y="1015"/>
                    </a:lnTo>
                    <a:lnTo>
                      <a:pt x="139573" y="0"/>
                    </a:lnTo>
                    <a:lnTo>
                      <a:pt x="175767" y="2540"/>
                    </a:lnTo>
                    <a:lnTo>
                      <a:pt x="212470" y="9397"/>
                    </a:lnTo>
                    <a:lnTo>
                      <a:pt x="248285" y="19684"/>
                    </a:lnTo>
                    <a:lnTo>
                      <a:pt x="282448" y="33528"/>
                    </a:lnTo>
                    <a:lnTo>
                      <a:pt x="313181" y="50291"/>
                    </a:lnTo>
                    <a:lnTo>
                      <a:pt x="340487" y="69977"/>
                    </a:lnTo>
                    <a:lnTo>
                      <a:pt x="361441" y="91059"/>
                    </a:lnTo>
                    <a:lnTo>
                      <a:pt x="374903" y="112268"/>
                    </a:lnTo>
                    <a:lnTo>
                      <a:pt x="381380" y="133096"/>
                    </a:lnTo>
                    <a:lnTo>
                      <a:pt x="382142" y="143128"/>
                    </a:lnTo>
                    <a:lnTo>
                      <a:pt x="380618" y="152653"/>
                    </a:lnTo>
                    <a:lnTo>
                      <a:pt x="377698" y="162178"/>
                    </a:lnTo>
                    <a:lnTo>
                      <a:pt x="372999" y="170941"/>
                    </a:lnTo>
                    <a:lnTo>
                      <a:pt x="366902" y="178943"/>
                    </a:lnTo>
                    <a:lnTo>
                      <a:pt x="358902" y="186563"/>
                    </a:lnTo>
                    <a:lnTo>
                      <a:pt x="349123" y="193547"/>
                    </a:lnTo>
                    <a:lnTo>
                      <a:pt x="337565" y="199644"/>
                    </a:lnTo>
                    <a:lnTo>
                      <a:pt x="324485" y="205104"/>
                    </a:lnTo>
                    <a:lnTo>
                      <a:pt x="309879" y="209550"/>
                    </a:lnTo>
                    <a:lnTo>
                      <a:pt x="277240" y="215010"/>
                    </a:lnTo>
                    <a:lnTo>
                      <a:pt x="242442" y="216408"/>
                    </a:lnTo>
                    <a:lnTo>
                      <a:pt x="206248" y="213487"/>
                    </a:lnTo>
                    <a:lnTo>
                      <a:pt x="169290" y="206628"/>
                    </a:lnTo>
                    <a:lnTo>
                      <a:pt x="133730" y="196341"/>
                    </a:lnTo>
                    <a:lnTo>
                      <a:pt x="99567" y="182626"/>
                    </a:lnTo>
                    <a:lnTo>
                      <a:pt x="68452" y="165862"/>
                    </a:lnTo>
                    <a:lnTo>
                      <a:pt x="41655" y="146177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6382068" y="3155107"/>
                <a:ext cx="369189" cy="208408"/>
              </a:xfrm>
              <a:custGeom>
                <a:avLst/>
                <a:gdLst/>
                <a:ahLst/>
                <a:cxnLst/>
                <a:rect l="0" t="0" r="0" b="0"/>
                <a:pathLst>
                  <a:path w="369189" h="208408">
                    <a:moveTo>
                      <a:pt x="39877" y="140970"/>
                    </a:moveTo>
                    <a:lnTo>
                      <a:pt x="19938" y="120650"/>
                    </a:lnTo>
                    <a:lnTo>
                      <a:pt x="6476" y="99821"/>
                    </a:lnTo>
                    <a:lnTo>
                      <a:pt x="380" y="80137"/>
                    </a:lnTo>
                    <a:lnTo>
                      <a:pt x="0" y="70231"/>
                    </a:lnTo>
                    <a:lnTo>
                      <a:pt x="1015" y="61214"/>
                    </a:lnTo>
                    <a:lnTo>
                      <a:pt x="4063" y="52070"/>
                    </a:lnTo>
                    <a:lnTo>
                      <a:pt x="8381" y="43688"/>
                    </a:lnTo>
                    <a:lnTo>
                      <a:pt x="14477" y="36068"/>
                    </a:lnTo>
                    <a:lnTo>
                      <a:pt x="22098" y="28701"/>
                    </a:lnTo>
                    <a:lnTo>
                      <a:pt x="31623" y="21717"/>
                    </a:lnTo>
                    <a:lnTo>
                      <a:pt x="42799" y="16001"/>
                    </a:lnTo>
                    <a:lnTo>
                      <a:pt x="55117" y="10921"/>
                    </a:lnTo>
                    <a:lnTo>
                      <a:pt x="69214" y="6476"/>
                    </a:lnTo>
                    <a:lnTo>
                      <a:pt x="100837" y="1396"/>
                    </a:lnTo>
                    <a:lnTo>
                      <a:pt x="134492" y="0"/>
                    </a:lnTo>
                    <a:lnTo>
                      <a:pt x="169672" y="2920"/>
                    </a:lnTo>
                    <a:lnTo>
                      <a:pt x="205231" y="9398"/>
                    </a:lnTo>
                    <a:lnTo>
                      <a:pt x="240029" y="19304"/>
                    </a:lnTo>
                    <a:lnTo>
                      <a:pt x="272668" y="32384"/>
                    </a:lnTo>
                    <a:lnTo>
                      <a:pt x="302767" y="48768"/>
                    </a:lnTo>
                    <a:lnTo>
                      <a:pt x="328929" y="67309"/>
                    </a:lnTo>
                    <a:lnTo>
                      <a:pt x="349250" y="87757"/>
                    </a:lnTo>
                    <a:lnTo>
                      <a:pt x="362203" y="108204"/>
                    </a:lnTo>
                    <a:lnTo>
                      <a:pt x="368426" y="128270"/>
                    </a:lnTo>
                    <a:lnTo>
                      <a:pt x="369188" y="138049"/>
                    </a:lnTo>
                    <a:lnTo>
                      <a:pt x="368046" y="147193"/>
                    </a:lnTo>
                    <a:lnTo>
                      <a:pt x="365125" y="155829"/>
                    </a:lnTo>
                    <a:lnTo>
                      <a:pt x="360425" y="164592"/>
                    </a:lnTo>
                    <a:lnTo>
                      <a:pt x="354329" y="172212"/>
                    </a:lnTo>
                    <a:lnTo>
                      <a:pt x="346583" y="179577"/>
                    </a:lnTo>
                    <a:lnTo>
                      <a:pt x="337185" y="186563"/>
                    </a:lnTo>
                    <a:lnTo>
                      <a:pt x="326389" y="192277"/>
                    </a:lnTo>
                    <a:lnTo>
                      <a:pt x="313562" y="197484"/>
                    </a:lnTo>
                    <a:lnTo>
                      <a:pt x="299465" y="201930"/>
                    </a:lnTo>
                    <a:lnTo>
                      <a:pt x="267970" y="206882"/>
                    </a:lnTo>
                    <a:lnTo>
                      <a:pt x="234314" y="208407"/>
                    </a:lnTo>
                    <a:lnTo>
                      <a:pt x="199009" y="205486"/>
                    </a:lnTo>
                    <a:lnTo>
                      <a:pt x="163575" y="198882"/>
                    </a:lnTo>
                    <a:lnTo>
                      <a:pt x="129031" y="189102"/>
                    </a:lnTo>
                    <a:lnTo>
                      <a:pt x="96138" y="175895"/>
                    </a:lnTo>
                    <a:lnTo>
                      <a:pt x="66039" y="159893"/>
                    </a:lnTo>
                    <a:close/>
                  </a:path>
                </a:pathLst>
              </a:custGeom>
              <a:solidFill>
                <a:srgbClr val="F3F3F3"/>
              </a:solidFill>
              <a:ln w="0" cap="flat" cmpd="sng" algn="ctr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6388926" y="3159044"/>
                <a:ext cx="355347" cy="200026"/>
              </a:xfrm>
              <a:custGeom>
                <a:avLst/>
                <a:gdLst/>
                <a:ahLst/>
                <a:cxnLst/>
                <a:rect l="0" t="0" r="0" b="0"/>
                <a:pathLst>
                  <a:path w="355347" h="200026">
                    <a:moveTo>
                      <a:pt x="38100" y="135127"/>
                    </a:moveTo>
                    <a:lnTo>
                      <a:pt x="18543" y="115443"/>
                    </a:lnTo>
                    <a:lnTo>
                      <a:pt x="5843" y="95884"/>
                    </a:lnTo>
                    <a:lnTo>
                      <a:pt x="0" y="76962"/>
                    </a:lnTo>
                    <a:lnTo>
                      <a:pt x="381" y="58674"/>
                    </a:lnTo>
                    <a:lnTo>
                      <a:pt x="3302" y="50292"/>
                    </a:lnTo>
                    <a:lnTo>
                      <a:pt x="7620" y="41909"/>
                    </a:lnTo>
                    <a:lnTo>
                      <a:pt x="13462" y="34544"/>
                    </a:lnTo>
                    <a:lnTo>
                      <a:pt x="21082" y="27432"/>
                    </a:lnTo>
                    <a:lnTo>
                      <a:pt x="30099" y="21082"/>
                    </a:lnTo>
                    <a:lnTo>
                      <a:pt x="40640" y="15367"/>
                    </a:lnTo>
                    <a:lnTo>
                      <a:pt x="52959" y="10540"/>
                    </a:lnTo>
                    <a:lnTo>
                      <a:pt x="66294" y="6222"/>
                    </a:lnTo>
                    <a:lnTo>
                      <a:pt x="96901" y="1143"/>
                    </a:lnTo>
                    <a:lnTo>
                      <a:pt x="129413" y="0"/>
                    </a:lnTo>
                    <a:lnTo>
                      <a:pt x="163576" y="2539"/>
                    </a:lnTo>
                    <a:lnTo>
                      <a:pt x="197612" y="8763"/>
                    </a:lnTo>
                    <a:lnTo>
                      <a:pt x="231013" y="18542"/>
                    </a:lnTo>
                    <a:lnTo>
                      <a:pt x="262890" y="30988"/>
                    </a:lnTo>
                    <a:lnTo>
                      <a:pt x="291846" y="46608"/>
                    </a:lnTo>
                    <a:lnTo>
                      <a:pt x="316865" y="64896"/>
                    </a:lnTo>
                    <a:lnTo>
                      <a:pt x="336550" y="84582"/>
                    </a:lnTo>
                    <a:lnTo>
                      <a:pt x="349123" y="103886"/>
                    </a:lnTo>
                    <a:lnTo>
                      <a:pt x="355346" y="123189"/>
                    </a:lnTo>
                    <a:lnTo>
                      <a:pt x="354584" y="141477"/>
                    </a:lnTo>
                    <a:lnTo>
                      <a:pt x="352171" y="149859"/>
                    </a:lnTo>
                    <a:lnTo>
                      <a:pt x="347726" y="158242"/>
                    </a:lnTo>
                    <a:lnTo>
                      <a:pt x="341630" y="165481"/>
                    </a:lnTo>
                    <a:lnTo>
                      <a:pt x="334392" y="172720"/>
                    </a:lnTo>
                    <a:lnTo>
                      <a:pt x="325247" y="178943"/>
                    </a:lnTo>
                    <a:lnTo>
                      <a:pt x="314452" y="184784"/>
                    </a:lnTo>
                    <a:lnTo>
                      <a:pt x="302387" y="189483"/>
                    </a:lnTo>
                    <a:lnTo>
                      <a:pt x="288671" y="193547"/>
                    </a:lnTo>
                    <a:lnTo>
                      <a:pt x="258192" y="199008"/>
                    </a:lnTo>
                    <a:lnTo>
                      <a:pt x="225552" y="200025"/>
                    </a:lnTo>
                    <a:lnTo>
                      <a:pt x="191770" y="197484"/>
                    </a:lnTo>
                    <a:lnTo>
                      <a:pt x="157353" y="191262"/>
                    </a:lnTo>
                    <a:lnTo>
                      <a:pt x="123952" y="181864"/>
                    </a:lnTo>
                    <a:lnTo>
                      <a:pt x="92583" y="169164"/>
                    </a:lnTo>
                    <a:lnTo>
                      <a:pt x="63500" y="153415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6395149" y="3163488"/>
                <a:ext cx="342647" cy="191644"/>
              </a:xfrm>
              <a:custGeom>
                <a:avLst/>
                <a:gdLst/>
                <a:ahLst/>
                <a:cxnLst/>
                <a:rect l="0" t="0" r="0" b="0"/>
                <a:pathLst>
                  <a:path w="342647" h="191644">
                    <a:moveTo>
                      <a:pt x="36957" y="129667"/>
                    </a:moveTo>
                    <a:lnTo>
                      <a:pt x="18161" y="110744"/>
                    </a:lnTo>
                    <a:lnTo>
                      <a:pt x="5842" y="91821"/>
                    </a:lnTo>
                    <a:lnTo>
                      <a:pt x="0" y="73533"/>
                    </a:lnTo>
                    <a:lnTo>
                      <a:pt x="762" y="56134"/>
                    </a:lnTo>
                    <a:lnTo>
                      <a:pt x="7494" y="40386"/>
                    </a:lnTo>
                    <a:lnTo>
                      <a:pt x="13335" y="33147"/>
                    </a:lnTo>
                    <a:lnTo>
                      <a:pt x="20320" y="26162"/>
                    </a:lnTo>
                    <a:lnTo>
                      <a:pt x="29337" y="19939"/>
                    </a:lnTo>
                    <a:lnTo>
                      <a:pt x="39497" y="14605"/>
                    </a:lnTo>
                    <a:lnTo>
                      <a:pt x="51054" y="9779"/>
                    </a:lnTo>
                    <a:lnTo>
                      <a:pt x="64135" y="6096"/>
                    </a:lnTo>
                    <a:lnTo>
                      <a:pt x="93472" y="1016"/>
                    </a:lnTo>
                    <a:lnTo>
                      <a:pt x="125095" y="0"/>
                    </a:lnTo>
                    <a:lnTo>
                      <a:pt x="157734" y="2540"/>
                    </a:lnTo>
                    <a:lnTo>
                      <a:pt x="190627" y="8382"/>
                    </a:lnTo>
                    <a:lnTo>
                      <a:pt x="222885" y="17399"/>
                    </a:lnTo>
                    <a:lnTo>
                      <a:pt x="253365" y="29718"/>
                    </a:lnTo>
                    <a:lnTo>
                      <a:pt x="281305" y="44704"/>
                    </a:lnTo>
                    <a:lnTo>
                      <a:pt x="305562" y="61849"/>
                    </a:lnTo>
                    <a:lnTo>
                      <a:pt x="324485" y="80899"/>
                    </a:lnTo>
                    <a:lnTo>
                      <a:pt x="336804" y="99822"/>
                    </a:lnTo>
                    <a:lnTo>
                      <a:pt x="342646" y="117983"/>
                    </a:lnTo>
                    <a:lnTo>
                      <a:pt x="342265" y="135509"/>
                    </a:lnTo>
                    <a:lnTo>
                      <a:pt x="335407" y="151511"/>
                    </a:lnTo>
                    <a:lnTo>
                      <a:pt x="329565" y="158750"/>
                    </a:lnTo>
                    <a:lnTo>
                      <a:pt x="322326" y="165354"/>
                    </a:lnTo>
                    <a:lnTo>
                      <a:pt x="313563" y="171577"/>
                    </a:lnTo>
                    <a:lnTo>
                      <a:pt x="303403" y="177038"/>
                    </a:lnTo>
                    <a:lnTo>
                      <a:pt x="291465" y="181864"/>
                    </a:lnTo>
                    <a:lnTo>
                      <a:pt x="278511" y="185801"/>
                    </a:lnTo>
                    <a:lnTo>
                      <a:pt x="249174" y="190500"/>
                    </a:lnTo>
                    <a:lnTo>
                      <a:pt x="217551" y="191643"/>
                    </a:lnTo>
                    <a:lnTo>
                      <a:pt x="184912" y="189103"/>
                    </a:lnTo>
                    <a:lnTo>
                      <a:pt x="151892" y="183261"/>
                    </a:lnTo>
                    <a:lnTo>
                      <a:pt x="119634" y="174117"/>
                    </a:lnTo>
                    <a:lnTo>
                      <a:pt x="89154" y="161798"/>
                    </a:lnTo>
                    <a:lnTo>
                      <a:pt x="61214" y="146812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6401626" y="3167425"/>
                <a:ext cx="329947" cy="183643"/>
              </a:xfrm>
              <a:custGeom>
                <a:avLst/>
                <a:gdLst/>
                <a:ahLst/>
                <a:cxnLst/>
                <a:rect l="0" t="0" r="0" b="0"/>
                <a:pathLst>
                  <a:path w="329947" h="183643">
                    <a:moveTo>
                      <a:pt x="35560" y="123952"/>
                    </a:moveTo>
                    <a:lnTo>
                      <a:pt x="17399" y="106045"/>
                    </a:lnTo>
                    <a:lnTo>
                      <a:pt x="5461" y="87884"/>
                    </a:lnTo>
                    <a:lnTo>
                      <a:pt x="0" y="70358"/>
                    </a:lnTo>
                    <a:lnTo>
                      <a:pt x="762" y="53594"/>
                    </a:lnTo>
                    <a:lnTo>
                      <a:pt x="7239" y="38227"/>
                    </a:lnTo>
                    <a:lnTo>
                      <a:pt x="19558" y="25146"/>
                    </a:lnTo>
                    <a:lnTo>
                      <a:pt x="27940" y="19304"/>
                    </a:lnTo>
                    <a:lnTo>
                      <a:pt x="37719" y="13843"/>
                    </a:lnTo>
                    <a:lnTo>
                      <a:pt x="48895" y="9398"/>
                    </a:lnTo>
                    <a:lnTo>
                      <a:pt x="61722" y="5842"/>
                    </a:lnTo>
                    <a:lnTo>
                      <a:pt x="89917" y="1016"/>
                    </a:lnTo>
                    <a:lnTo>
                      <a:pt x="120396" y="0"/>
                    </a:lnTo>
                    <a:lnTo>
                      <a:pt x="151638" y="2159"/>
                    </a:lnTo>
                    <a:lnTo>
                      <a:pt x="183515" y="8001"/>
                    </a:lnTo>
                    <a:lnTo>
                      <a:pt x="214757" y="16764"/>
                    </a:lnTo>
                    <a:lnTo>
                      <a:pt x="244094" y="28448"/>
                    </a:lnTo>
                    <a:lnTo>
                      <a:pt x="270892" y="42672"/>
                    </a:lnTo>
                    <a:lnTo>
                      <a:pt x="294386" y="59436"/>
                    </a:lnTo>
                    <a:lnTo>
                      <a:pt x="312547" y="77216"/>
                    </a:lnTo>
                    <a:lnTo>
                      <a:pt x="324231" y="95504"/>
                    </a:lnTo>
                    <a:lnTo>
                      <a:pt x="329946" y="113030"/>
                    </a:lnTo>
                    <a:lnTo>
                      <a:pt x="329311" y="129794"/>
                    </a:lnTo>
                    <a:lnTo>
                      <a:pt x="322707" y="145034"/>
                    </a:lnTo>
                    <a:lnTo>
                      <a:pt x="310134" y="158115"/>
                    </a:lnTo>
                    <a:lnTo>
                      <a:pt x="301752" y="164338"/>
                    </a:lnTo>
                    <a:lnTo>
                      <a:pt x="291973" y="169545"/>
                    </a:lnTo>
                    <a:lnTo>
                      <a:pt x="280670" y="173863"/>
                    </a:lnTo>
                    <a:lnTo>
                      <a:pt x="267970" y="177546"/>
                    </a:lnTo>
                    <a:lnTo>
                      <a:pt x="239649" y="182626"/>
                    </a:lnTo>
                    <a:lnTo>
                      <a:pt x="209677" y="183642"/>
                    </a:lnTo>
                    <a:lnTo>
                      <a:pt x="178055" y="181102"/>
                    </a:lnTo>
                    <a:lnTo>
                      <a:pt x="146177" y="175260"/>
                    </a:lnTo>
                    <a:lnTo>
                      <a:pt x="115317" y="166497"/>
                    </a:lnTo>
                    <a:lnTo>
                      <a:pt x="85980" y="154813"/>
                    </a:lnTo>
                    <a:lnTo>
                      <a:pt x="59055" y="140716"/>
                    </a:lnTo>
                    <a:close/>
                  </a:path>
                </a:pathLst>
              </a:custGeom>
              <a:solidFill>
                <a:srgbClr val="CCCCCC"/>
              </a:solidFill>
              <a:ln w="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6408103" y="3171489"/>
                <a:ext cx="316993" cy="175515"/>
              </a:xfrm>
              <a:custGeom>
                <a:avLst/>
                <a:gdLst/>
                <a:ahLst/>
                <a:cxnLst/>
                <a:rect l="0" t="0" r="0" b="0"/>
                <a:pathLst>
                  <a:path w="316993" h="175515">
                    <a:moveTo>
                      <a:pt x="34163" y="118745"/>
                    </a:moveTo>
                    <a:lnTo>
                      <a:pt x="16765" y="101600"/>
                    </a:lnTo>
                    <a:lnTo>
                      <a:pt x="5588" y="84201"/>
                    </a:lnTo>
                    <a:lnTo>
                      <a:pt x="0" y="67438"/>
                    </a:lnTo>
                    <a:lnTo>
                      <a:pt x="381" y="51689"/>
                    </a:lnTo>
                    <a:lnTo>
                      <a:pt x="6985" y="37085"/>
                    </a:lnTo>
                    <a:lnTo>
                      <a:pt x="18923" y="24004"/>
                    </a:lnTo>
                    <a:lnTo>
                      <a:pt x="26924" y="18543"/>
                    </a:lnTo>
                    <a:lnTo>
                      <a:pt x="36322" y="13463"/>
                    </a:lnTo>
                    <a:lnTo>
                      <a:pt x="47117" y="9399"/>
                    </a:lnTo>
                    <a:lnTo>
                      <a:pt x="59563" y="5716"/>
                    </a:lnTo>
                    <a:lnTo>
                      <a:pt x="86360" y="1017"/>
                    </a:lnTo>
                    <a:lnTo>
                      <a:pt x="115316" y="0"/>
                    </a:lnTo>
                    <a:lnTo>
                      <a:pt x="145796" y="2541"/>
                    </a:lnTo>
                    <a:lnTo>
                      <a:pt x="176276" y="8001"/>
                    </a:lnTo>
                    <a:lnTo>
                      <a:pt x="205994" y="16383"/>
                    </a:lnTo>
                    <a:lnTo>
                      <a:pt x="234316" y="27306"/>
                    </a:lnTo>
                    <a:lnTo>
                      <a:pt x="260478" y="41149"/>
                    </a:lnTo>
                    <a:lnTo>
                      <a:pt x="282829" y="56769"/>
                    </a:lnTo>
                    <a:lnTo>
                      <a:pt x="300355" y="73914"/>
                    </a:lnTo>
                    <a:lnTo>
                      <a:pt x="311531" y="91441"/>
                    </a:lnTo>
                    <a:lnTo>
                      <a:pt x="316992" y="108205"/>
                    </a:lnTo>
                    <a:lnTo>
                      <a:pt x="316230" y="123825"/>
                    </a:lnTo>
                    <a:lnTo>
                      <a:pt x="310134" y="138812"/>
                    </a:lnTo>
                    <a:lnTo>
                      <a:pt x="298069" y="151512"/>
                    </a:lnTo>
                    <a:lnTo>
                      <a:pt x="289815" y="157100"/>
                    </a:lnTo>
                    <a:lnTo>
                      <a:pt x="280416" y="162180"/>
                    </a:lnTo>
                    <a:lnTo>
                      <a:pt x="269494" y="166498"/>
                    </a:lnTo>
                    <a:lnTo>
                      <a:pt x="257556" y="169800"/>
                    </a:lnTo>
                    <a:lnTo>
                      <a:pt x="230251" y="174499"/>
                    </a:lnTo>
                    <a:lnTo>
                      <a:pt x="201295" y="175514"/>
                    </a:lnTo>
                    <a:lnTo>
                      <a:pt x="170816" y="173101"/>
                    </a:lnTo>
                    <a:lnTo>
                      <a:pt x="140462" y="167513"/>
                    </a:lnTo>
                    <a:lnTo>
                      <a:pt x="110617" y="159132"/>
                    </a:lnTo>
                    <a:lnTo>
                      <a:pt x="82423" y="148210"/>
                    </a:lnTo>
                    <a:lnTo>
                      <a:pt x="56642" y="134367"/>
                    </a:lnTo>
                    <a:close/>
                  </a:path>
                </a:pathLst>
              </a:custGeom>
              <a:solidFill>
                <a:srgbClr val="C0C0C0"/>
              </a:solidFill>
              <a:ln w="0" cap="flat" cmpd="sng" algn="ctr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6414326" y="3175808"/>
                <a:ext cx="304166" cy="166879"/>
              </a:xfrm>
              <a:custGeom>
                <a:avLst/>
                <a:gdLst/>
                <a:ahLst/>
                <a:cxnLst/>
                <a:rect l="0" t="0" r="0" b="0"/>
                <a:pathLst>
                  <a:path w="304166" h="166879">
                    <a:moveTo>
                      <a:pt x="16256" y="96647"/>
                    </a:moveTo>
                    <a:lnTo>
                      <a:pt x="5461" y="80263"/>
                    </a:lnTo>
                    <a:lnTo>
                      <a:pt x="0" y="64135"/>
                    </a:lnTo>
                    <a:lnTo>
                      <a:pt x="762" y="48894"/>
                    </a:lnTo>
                    <a:lnTo>
                      <a:pt x="6477" y="35051"/>
                    </a:lnTo>
                    <a:lnTo>
                      <a:pt x="18161" y="22987"/>
                    </a:lnTo>
                    <a:lnTo>
                      <a:pt x="35180" y="12700"/>
                    </a:lnTo>
                    <a:lnTo>
                      <a:pt x="57405" y="5080"/>
                    </a:lnTo>
                    <a:lnTo>
                      <a:pt x="83058" y="762"/>
                    </a:lnTo>
                    <a:lnTo>
                      <a:pt x="110998" y="0"/>
                    </a:lnTo>
                    <a:lnTo>
                      <a:pt x="139955" y="2158"/>
                    </a:lnTo>
                    <a:lnTo>
                      <a:pt x="169292" y="7366"/>
                    </a:lnTo>
                    <a:lnTo>
                      <a:pt x="197993" y="15367"/>
                    </a:lnTo>
                    <a:lnTo>
                      <a:pt x="225171" y="25781"/>
                    </a:lnTo>
                    <a:lnTo>
                      <a:pt x="249809" y="38988"/>
                    </a:lnTo>
                    <a:lnTo>
                      <a:pt x="271526" y="53848"/>
                    </a:lnTo>
                    <a:lnTo>
                      <a:pt x="288290" y="70357"/>
                    </a:lnTo>
                    <a:lnTo>
                      <a:pt x="299085" y="86741"/>
                    </a:lnTo>
                    <a:lnTo>
                      <a:pt x="304165" y="102743"/>
                    </a:lnTo>
                    <a:lnTo>
                      <a:pt x="303911" y="118110"/>
                    </a:lnTo>
                    <a:lnTo>
                      <a:pt x="297688" y="131953"/>
                    </a:lnTo>
                    <a:lnTo>
                      <a:pt x="286005" y="143891"/>
                    </a:lnTo>
                    <a:lnTo>
                      <a:pt x="269494" y="154178"/>
                    </a:lnTo>
                    <a:lnTo>
                      <a:pt x="258953" y="158114"/>
                    </a:lnTo>
                    <a:lnTo>
                      <a:pt x="247269" y="161798"/>
                    </a:lnTo>
                    <a:lnTo>
                      <a:pt x="221234" y="166243"/>
                    </a:lnTo>
                    <a:lnTo>
                      <a:pt x="193294" y="166878"/>
                    </a:lnTo>
                    <a:lnTo>
                      <a:pt x="164211" y="164719"/>
                    </a:lnTo>
                    <a:lnTo>
                      <a:pt x="134874" y="159638"/>
                    </a:lnTo>
                    <a:lnTo>
                      <a:pt x="106680" y="151511"/>
                    </a:lnTo>
                    <a:lnTo>
                      <a:pt x="79375" y="141097"/>
                    </a:lnTo>
                    <a:lnTo>
                      <a:pt x="54356" y="127888"/>
                    </a:lnTo>
                    <a:lnTo>
                      <a:pt x="33020" y="113030"/>
                    </a:lnTo>
                    <a:close/>
                  </a:path>
                </a:pathLst>
              </a:custGeom>
              <a:solidFill>
                <a:srgbClr val="B2B2B2"/>
              </a:solidFill>
              <a:ln w="0" cap="flat" cmpd="sng" algn="ctr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6413691" y="2609133"/>
                <a:ext cx="728345" cy="432564"/>
              </a:xfrm>
              <a:custGeom>
                <a:avLst/>
                <a:gdLst/>
                <a:ahLst/>
                <a:cxnLst/>
                <a:rect l="0" t="0" r="0" b="0"/>
                <a:pathLst>
                  <a:path w="728345" h="432564">
                    <a:moveTo>
                      <a:pt x="57657" y="271526"/>
                    </a:moveTo>
                    <a:lnTo>
                      <a:pt x="39497" y="250317"/>
                    </a:lnTo>
                    <a:lnTo>
                      <a:pt x="24638" y="228854"/>
                    </a:lnTo>
                    <a:lnTo>
                      <a:pt x="13335" y="207772"/>
                    </a:lnTo>
                    <a:lnTo>
                      <a:pt x="5714" y="186944"/>
                    </a:lnTo>
                    <a:lnTo>
                      <a:pt x="1015" y="166116"/>
                    </a:lnTo>
                    <a:lnTo>
                      <a:pt x="0" y="146558"/>
                    </a:lnTo>
                    <a:lnTo>
                      <a:pt x="2413" y="127254"/>
                    </a:lnTo>
                    <a:lnTo>
                      <a:pt x="7874" y="108585"/>
                    </a:lnTo>
                    <a:lnTo>
                      <a:pt x="16890" y="91186"/>
                    </a:lnTo>
                    <a:lnTo>
                      <a:pt x="28955" y="74803"/>
                    </a:lnTo>
                    <a:lnTo>
                      <a:pt x="44195" y="59436"/>
                    </a:lnTo>
                    <a:lnTo>
                      <a:pt x="62991" y="45594"/>
                    </a:lnTo>
                    <a:lnTo>
                      <a:pt x="84327" y="33275"/>
                    </a:lnTo>
                    <a:lnTo>
                      <a:pt x="109347" y="22606"/>
                    </a:lnTo>
                    <a:lnTo>
                      <a:pt x="137287" y="13970"/>
                    </a:lnTo>
                    <a:lnTo>
                      <a:pt x="167766" y="6985"/>
                    </a:lnTo>
                    <a:lnTo>
                      <a:pt x="199389" y="2540"/>
                    </a:lnTo>
                    <a:lnTo>
                      <a:pt x="232282" y="381"/>
                    </a:lnTo>
                    <a:lnTo>
                      <a:pt x="266064" y="0"/>
                    </a:lnTo>
                    <a:lnTo>
                      <a:pt x="300481" y="1905"/>
                    </a:lnTo>
                    <a:lnTo>
                      <a:pt x="335279" y="5842"/>
                    </a:lnTo>
                    <a:lnTo>
                      <a:pt x="370458" y="11684"/>
                    </a:lnTo>
                    <a:lnTo>
                      <a:pt x="405256" y="19304"/>
                    </a:lnTo>
                    <a:lnTo>
                      <a:pt x="439674" y="28829"/>
                    </a:lnTo>
                    <a:lnTo>
                      <a:pt x="473455" y="40132"/>
                    </a:lnTo>
                    <a:lnTo>
                      <a:pt x="506476" y="52832"/>
                    </a:lnTo>
                    <a:lnTo>
                      <a:pt x="538352" y="67438"/>
                    </a:lnTo>
                    <a:lnTo>
                      <a:pt x="568832" y="83439"/>
                    </a:lnTo>
                    <a:lnTo>
                      <a:pt x="597407" y="100965"/>
                    </a:lnTo>
                    <a:lnTo>
                      <a:pt x="624331" y="119888"/>
                    </a:lnTo>
                    <a:lnTo>
                      <a:pt x="649351" y="140335"/>
                    </a:lnTo>
                    <a:lnTo>
                      <a:pt x="670687" y="161417"/>
                    </a:lnTo>
                    <a:lnTo>
                      <a:pt x="689228" y="182626"/>
                    </a:lnTo>
                    <a:lnTo>
                      <a:pt x="703706" y="204089"/>
                    </a:lnTo>
                    <a:lnTo>
                      <a:pt x="715010" y="225298"/>
                    </a:lnTo>
                    <a:lnTo>
                      <a:pt x="722883" y="246000"/>
                    </a:lnTo>
                    <a:lnTo>
                      <a:pt x="727328" y="266446"/>
                    </a:lnTo>
                    <a:lnTo>
                      <a:pt x="728344" y="286513"/>
                    </a:lnTo>
                    <a:lnTo>
                      <a:pt x="726186" y="305816"/>
                    </a:lnTo>
                    <a:lnTo>
                      <a:pt x="720470" y="324358"/>
                    </a:lnTo>
                    <a:lnTo>
                      <a:pt x="711707" y="341884"/>
                    </a:lnTo>
                    <a:lnTo>
                      <a:pt x="699642" y="358267"/>
                    </a:lnTo>
                    <a:lnTo>
                      <a:pt x="684149" y="373507"/>
                    </a:lnTo>
                    <a:lnTo>
                      <a:pt x="665606" y="387096"/>
                    </a:lnTo>
                    <a:lnTo>
                      <a:pt x="643889" y="399415"/>
                    </a:lnTo>
                    <a:lnTo>
                      <a:pt x="619252" y="409956"/>
                    </a:lnTo>
                    <a:lnTo>
                      <a:pt x="591312" y="419100"/>
                    </a:lnTo>
                    <a:lnTo>
                      <a:pt x="560831" y="425577"/>
                    </a:lnTo>
                    <a:lnTo>
                      <a:pt x="529336" y="430022"/>
                    </a:lnTo>
                    <a:lnTo>
                      <a:pt x="496315" y="432563"/>
                    </a:lnTo>
                    <a:lnTo>
                      <a:pt x="462533" y="432563"/>
                    </a:lnTo>
                    <a:lnTo>
                      <a:pt x="427863" y="430784"/>
                    </a:lnTo>
                    <a:lnTo>
                      <a:pt x="392938" y="426720"/>
                    </a:lnTo>
                    <a:lnTo>
                      <a:pt x="358139" y="421259"/>
                    </a:lnTo>
                    <a:lnTo>
                      <a:pt x="323341" y="413639"/>
                    </a:lnTo>
                    <a:lnTo>
                      <a:pt x="288925" y="404114"/>
                    </a:lnTo>
                    <a:lnTo>
                      <a:pt x="254889" y="392811"/>
                    </a:lnTo>
                    <a:lnTo>
                      <a:pt x="221868" y="380111"/>
                    </a:lnTo>
                    <a:lnTo>
                      <a:pt x="189864" y="365506"/>
                    </a:lnTo>
                    <a:lnTo>
                      <a:pt x="159512" y="349504"/>
                    </a:lnTo>
                    <a:lnTo>
                      <a:pt x="130810" y="331978"/>
                    </a:lnTo>
                    <a:lnTo>
                      <a:pt x="104013" y="313055"/>
                    </a:lnTo>
                    <a:lnTo>
                      <a:pt x="79375" y="292608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6423851" y="2617516"/>
                <a:ext cx="708407" cy="416180"/>
              </a:xfrm>
              <a:custGeom>
                <a:avLst/>
                <a:gdLst/>
                <a:ahLst/>
                <a:cxnLst/>
                <a:rect l="0" t="0" r="0" b="0"/>
                <a:pathLst>
                  <a:path w="708407" h="416180">
                    <a:moveTo>
                      <a:pt x="76835" y="281432"/>
                    </a:moveTo>
                    <a:lnTo>
                      <a:pt x="55753" y="260985"/>
                    </a:lnTo>
                    <a:lnTo>
                      <a:pt x="37973" y="240538"/>
                    </a:lnTo>
                    <a:lnTo>
                      <a:pt x="23876" y="220218"/>
                    </a:lnTo>
                    <a:lnTo>
                      <a:pt x="12573" y="199771"/>
                    </a:lnTo>
                    <a:lnTo>
                      <a:pt x="5080" y="179705"/>
                    </a:lnTo>
                    <a:lnTo>
                      <a:pt x="635" y="160020"/>
                    </a:lnTo>
                    <a:lnTo>
                      <a:pt x="0" y="140716"/>
                    </a:lnTo>
                    <a:lnTo>
                      <a:pt x="2032" y="122174"/>
                    </a:lnTo>
                    <a:lnTo>
                      <a:pt x="7493" y="104267"/>
                    </a:lnTo>
                    <a:lnTo>
                      <a:pt x="15875" y="87503"/>
                    </a:lnTo>
                    <a:lnTo>
                      <a:pt x="27813" y="71501"/>
                    </a:lnTo>
                    <a:lnTo>
                      <a:pt x="42672" y="56896"/>
                    </a:lnTo>
                    <a:lnTo>
                      <a:pt x="60833" y="43688"/>
                    </a:lnTo>
                    <a:lnTo>
                      <a:pt x="81915" y="31750"/>
                    </a:lnTo>
                    <a:lnTo>
                      <a:pt x="106172" y="21590"/>
                    </a:lnTo>
                    <a:lnTo>
                      <a:pt x="133350" y="13208"/>
                    </a:lnTo>
                    <a:lnTo>
                      <a:pt x="162687" y="6604"/>
                    </a:lnTo>
                    <a:lnTo>
                      <a:pt x="193548" y="2286"/>
                    </a:lnTo>
                    <a:lnTo>
                      <a:pt x="225806" y="0"/>
                    </a:lnTo>
                    <a:lnTo>
                      <a:pt x="258445" y="0"/>
                    </a:lnTo>
                    <a:lnTo>
                      <a:pt x="292227" y="1905"/>
                    </a:lnTo>
                    <a:lnTo>
                      <a:pt x="325882" y="5588"/>
                    </a:lnTo>
                    <a:lnTo>
                      <a:pt x="394081" y="18288"/>
                    </a:lnTo>
                    <a:lnTo>
                      <a:pt x="427482" y="27305"/>
                    </a:lnTo>
                    <a:lnTo>
                      <a:pt x="460375" y="38354"/>
                    </a:lnTo>
                    <a:lnTo>
                      <a:pt x="492633" y="50673"/>
                    </a:lnTo>
                    <a:lnTo>
                      <a:pt x="523494" y="64516"/>
                    </a:lnTo>
                    <a:lnTo>
                      <a:pt x="553212" y="80137"/>
                    </a:lnTo>
                    <a:lnTo>
                      <a:pt x="581152" y="96901"/>
                    </a:lnTo>
                    <a:lnTo>
                      <a:pt x="607187" y="115189"/>
                    </a:lnTo>
                    <a:lnTo>
                      <a:pt x="631190" y="134874"/>
                    </a:lnTo>
                    <a:lnTo>
                      <a:pt x="652272" y="154940"/>
                    </a:lnTo>
                    <a:lnTo>
                      <a:pt x="669925" y="175768"/>
                    </a:lnTo>
                    <a:lnTo>
                      <a:pt x="684403" y="196088"/>
                    </a:lnTo>
                    <a:lnTo>
                      <a:pt x="695325" y="216535"/>
                    </a:lnTo>
                    <a:lnTo>
                      <a:pt x="702945" y="236601"/>
                    </a:lnTo>
                    <a:lnTo>
                      <a:pt x="707263" y="256286"/>
                    </a:lnTo>
                    <a:lnTo>
                      <a:pt x="708406" y="275463"/>
                    </a:lnTo>
                    <a:lnTo>
                      <a:pt x="706247" y="294132"/>
                    </a:lnTo>
                    <a:lnTo>
                      <a:pt x="700786" y="311912"/>
                    </a:lnTo>
                    <a:lnTo>
                      <a:pt x="692150" y="328676"/>
                    </a:lnTo>
                    <a:lnTo>
                      <a:pt x="680467" y="344297"/>
                    </a:lnTo>
                    <a:lnTo>
                      <a:pt x="665226" y="359029"/>
                    </a:lnTo>
                    <a:lnTo>
                      <a:pt x="647573" y="372491"/>
                    </a:lnTo>
                    <a:lnTo>
                      <a:pt x="626110" y="384048"/>
                    </a:lnTo>
                    <a:lnTo>
                      <a:pt x="602107" y="394335"/>
                    </a:lnTo>
                    <a:lnTo>
                      <a:pt x="574930" y="403098"/>
                    </a:lnTo>
                    <a:lnTo>
                      <a:pt x="545211" y="409194"/>
                    </a:lnTo>
                    <a:lnTo>
                      <a:pt x="514477" y="413639"/>
                    </a:lnTo>
                    <a:lnTo>
                      <a:pt x="482473" y="415798"/>
                    </a:lnTo>
                    <a:lnTo>
                      <a:pt x="449453" y="416179"/>
                    </a:lnTo>
                    <a:lnTo>
                      <a:pt x="416180" y="414401"/>
                    </a:lnTo>
                    <a:lnTo>
                      <a:pt x="382017" y="410718"/>
                    </a:lnTo>
                    <a:lnTo>
                      <a:pt x="314198" y="397637"/>
                    </a:lnTo>
                    <a:lnTo>
                      <a:pt x="280543" y="388493"/>
                    </a:lnTo>
                    <a:lnTo>
                      <a:pt x="247523" y="377952"/>
                    </a:lnTo>
                    <a:lnTo>
                      <a:pt x="215646" y="365506"/>
                    </a:lnTo>
                    <a:lnTo>
                      <a:pt x="184405" y="351282"/>
                    </a:lnTo>
                    <a:lnTo>
                      <a:pt x="155068" y="336042"/>
                    </a:lnTo>
                    <a:lnTo>
                      <a:pt x="126746" y="319278"/>
                    </a:lnTo>
                    <a:lnTo>
                      <a:pt x="100711" y="301117"/>
                    </a:lnTo>
                    <a:close/>
                  </a:path>
                </a:pathLst>
              </a:custGeom>
              <a:solidFill>
                <a:srgbClr val="F3F3F3"/>
              </a:solidFill>
              <a:ln w="0" cap="flat" cmpd="sng" algn="ctr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6433631" y="2625517"/>
                <a:ext cx="688848" cy="399797"/>
              </a:xfrm>
              <a:custGeom>
                <a:avLst/>
                <a:gdLst/>
                <a:ahLst/>
                <a:cxnLst/>
                <a:rect l="0" t="0" r="0" b="0"/>
                <a:pathLst>
                  <a:path w="688848" h="399797">
                    <a:moveTo>
                      <a:pt x="74929" y="270383"/>
                    </a:moveTo>
                    <a:lnTo>
                      <a:pt x="54355" y="251079"/>
                    </a:lnTo>
                    <a:lnTo>
                      <a:pt x="36829" y="231394"/>
                    </a:lnTo>
                    <a:lnTo>
                      <a:pt x="23113" y="211836"/>
                    </a:lnTo>
                    <a:lnTo>
                      <a:pt x="12572" y="192151"/>
                    </a:lnTo>
                    <a:lnTo>
                      <a:pt x="5079" y="172720"/>
                    </a:lnTo>
                    <a:lnTo>
                      <a:pt x="1015" y="153797"/>
                    </a:lnTo>
                    <a:lnTo>
                      <a:pt x="0" y="135255"/>
                    </a:lnTo>
                    <a:lnTo>
                      <a:pt x="2031" y="117348"/>
                    </a:lnTo>
                    <a:lnTo>
                      <a:pt x="7112" y="100203"/>
                    </a:lnTo>
                    <a:lnTo>
                      <a:pt x="15493" y="84201"/>
                    </a:lnTo>
                    <a:lnTo>
                      <a:pt x="27050" y="68834"/>
                    </a:lnTo>
                    <a:lnTo>
                      <a:pt x="41528" y="55118"/>
                    </a:lnTo>
                    <a:lnTo>
                      <a:pt x="59435" y="42291"/>
                    </a:lnTo>
                    <a:lnTo>
                      <a:pt x="79628" y="30607"/>
                    </a:lnTo>
                    <a:lnTo>
                      <a:pt x="103250" y="21209"/>
                    </a:lnTo>
                    <a:lnTo>
                      <a:pt x="129793" y="12827"/>
                    </a:lnTo>
                    <a:lnTo>
                      <a:pt x="158368" y="6604"/>
                    </a:lnTo>
                    <a:lnTo>
                      <a:pt x="188467" y="2540"/>
                    </a:lnTo>
                    <a:lnTo>
                      <a:pt x="219201" y="381"/>
                    </a:lnTo>
                    <a:lnTo>
                      <a:pt x="251587" y="0"/>
                    </a:lnTo>
                    <a:lnTo>
                      <a:pt x="284225" y="1905"/>
                    </a:lnTo>
                    <a:lnTo>
                      <a:pt x="317245" y="5588"/>
                    </a:lnTo>
                    <a:lnTo>
                      <a:pt x="383158" y="17907"/>
                    </a:lnTo>
                    <a:lnTo>
                      <a:pt x="415797" y="26670"/>
                    </a:lnTo>
                    <a:lnTo>
                      <a:pt x="447675" y="36830"/>
                    </a:lnTo>
                    <a:lnTo>
                      <a:pt x="478916" y="48895"/>
                    </a:lnTo>
                    <a:lnTo>
                      <a:pt x="509015" y="62357"/>
                    </a:lnTo>
                    <a:lnTo>
                      <a:pt x="537971" y="77343"/>
                    </a:lnTo>
                    <a:lnTo>
                      <a:pt x="565150" y="93345"/>
                    </a:lnTo>
                    <a:lnTo>
                      <a:pt x="590676" y="110871"/>
                    </a:lnTo>
                    <a:lnTo>
                      <a:pt x="613790" y="129794"/>
                    </a:lnTo>
                    <a:lnTo>
                      <a:pt x="634491" y="149098"/>
                    </a:lnTo>
                    <a:lnTo>
                      <a:pt x="651509" y="168783"/>
                    </a:lnTo>
                    <a:lnTo>
                      <a:pt x="665606" y="188468"/>
                    </a:lnTo>
                    <a:lnTo>
                      <a:pt x="676147" y="208153"/>
                    </a:lnTo>
                    <a:lnTo>
                      <a:pt x="683387" y="227457"/>
                    </a:lnTo>
                    <a:lnTo>
                      <a:pt x="687704" y="246380"/>
                    </a:lnTo>
                    <a:lnTo>
                      <a:pt x="688847" y="264668"/>
                    </a:lnTo>
                    <a:lnTo>
                      <a:pt x="686688" y="282448"/>
                    </a:lnTo>
                    <a:lnTo>
                      <a:pt x="681227" y="299593"/>
                    </a:lnTo>
                    <a:lnTo>
                      <a:pt x="672845" y="315976"/>
                    </a:lnTo>
                    <a:lnTo>
                      <a:pt x="661288" y="330962"/>
                    </a:lnTo>
                    <a:lnTo>
                      <a:pt x="646810" y="345186"/>
                    </a:lnTo>
                    <a:lnTo>
                      <a:pt x="629412" y="357886"/>
                    </a:lnTo>
                    <a:lnTo>
                      <a:pt x="609091" y="369189"/>
                    </a:lnTo>
                    <a:lnTo>
                      <a:pt x="585596" y="379095"/>
                    </a:lnTo>
                    <a:lnTo>
                      <a:pt x="559053" y="387477"/>
                    </a:lnTo>
                    <a:lnTo>
                      <a:pt x="530351" y="393573"/>
                    </a:lnTo>
                    <a:lnTo>
                      <a:pt x="500252" y="397637"/>
                    </a:lnTo>
                    <a:lnTo>
                      <a:pt x="469138" y="399796"/>
                    </a:lnTo>
                    <a:lnTo>
                      <a:pt x="437260" y="399796"/>
                    </a:lnTo>
                    <a:lnTo>
                      <a:pt x="404621" y="398399"/>
                    </a:lnTo>
                    <a:lnTo>
                      <a:pt x="371601" y="394716"/>
                    </a:lnTo>
                    <a:lnTo>
                      <a:pt x="305562" y="382397"/>
                    </a:lnTo>
                    <a:lnTo>
                      <a:pt x="272922" y="373507"/>
                    </a:lnTo>
                    <a:lnTo>
                      <a:pt x="240664" y="362966"/>
                    </a:lnTo>
                    <a:lnTo>
                      <a:pt x="209422" y="351282"/>
                    </a:lnTo>
                    <a:lnTo>
                      <a:pt x="179450" y="337947"/>
                    </a:lnTo>
                    <a:lnTo>
                      <a:pt x="150748" y="322961"/>
                    </a:lnTo>
                    <a:lnTo>
                      <a:pt x="123570" y="306832"/>
                    </a:lnTo>
                    <a:lnTo>
                      <a:pt x="98170" y="289433"/>
                    </a:lnTo>
                    <a:close/>
                  </a:path>
                </a:pathLst>
              </a:custGeom>
              <a:solidFill>
                <a:srgbClr val="E6E6E6"/>
              </a:solidFill>
              <a:ln w="0" cap="flat" cmpd="sng" algn="ctr">
                <a:solidFill>
                  <a:srgbClr val="E6E6E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6443408" y="2634025"/>
                <a:ext cx="669291" cy="383287"/>
              </a:xfrm>
              <a:custGeom>
                <a:avLst/>
                <a:gdLst/>
                <a:ahLst/>
                <a:cxnLst/>
                <a:rect l="0" t="0" r="0" b="0"/>
                <a:pathLst>
                  <a:path w="669291" h="383287">
                    <a:moveTo>
                      <a:pt x="72772" y="258953"/>
                    </a:moveTo>
                    <a:lnTo>
                      <a:pt x="52960" y="240411"/>
                    </a:lnTo>
                    <a:lnTo>
                      <a:pt x="36196" y="221488"/>
                    </a:lnTo>
                    <a:lnTo>
                      <a:pt x="22352" y="202565"/>
                    </a:lnTo>
                    <a:lnTo>
                      <a:pt x="12193" y="184023"/>
                    </a:lnTo>
                    <a:lnTo>
                      <a:pt x="5081" y="165354"/>
                    </a:lnTo>
                    <a:lnTo>
                      <a:pt x="1016" y="147193"/>
                    </a:lnTo>
                    <a:lnTo>
                      <a:pt x="0" y="129286"/>
                    </a:lnTo>
                    <a:lnTo>
                      <a:pt x="2033" y="112141"/>
                    </a:lnTo>
                    <a:lnTo>
                      <a:pt x="7112" y="95758"/>
                    </a:lnTo>
                    <a:lnTo>
                      <a:pt x="15113" y="80391"/>
                    </a:lnTo>
                    <a:lnTo>
                      <a:pt x="26416" y="65913"/>
                    </a:lnTo>
                    <a:lnTo>
                      <a:pt x="40513" y="52324"/>
                    </a:lnTo>
                    <a:lnTo>
                      <a:pt x="57659" y="40005"/>
                    </a:lnTo>
                    <a:lnTo>
                      <a:pt x="77597" y="29083"/>
                    </a:lnTo>
                    <a:lnTo>
                      <a:pt x="100458" y="19939"/>
                    </a:lnTo>
                    <a:lnTo>
                      <a:pt x="126111" y="11938"/>
                    </a:lnTo>
                    <a:lnTo>
                      <a:pt x="154051" y="6096"/>
                    </a:lnTo>
                    <a:lnTo>
                      <a:pt x="183008" y="2159"/>
                    </a:lnTo>
                    <a:lnTo>
                      <a:pt x="213107" y="0"/>
                    </a:lnTo>
                    <a:lnTo>
                      <a:pt x="244348" y="0"/>
                    </a:lnTo>
                    <a:lnTo>
                      <a:pt x="275845" y="1397"/>
                    </a:lnTo>
                    <a:lnTo>
                      <a:pt x="308102" y="5080"/>
                    </a:lnTo>
                    <a:lnTo>
                      <a:pt x="372237" y="16764"/>
                    </a:lnTo>
                    <a:lnTo>
                      <a:pt x="403860" y="25146"/>
                    </a:lnTo>
                    <a:lnTo>
                      <a:pt x="434975" y="35306"/>
                    </a:lnTo>
                    <a:lnTo>
                      <a:pt x="465201" y="46609"/>
                    </a:lnTo>
                    <a:lnTo>
                      <a:pt x="494538" y="59309"/>
                    </a:lnTo>
                    <a:lnTo>
                      <a:pt x="522478" y="73533"/>
                    </a:lnTo>
                    <a:lnTo>
                      <a:pt x="548895" y="89154"/>
                    </a:lnTo>
                    <a:lnTo>
                      <a:pt x="573533" y="106046"/>
                    </a:lnTo>
                    <a:lnTo>
                      <a:pt x="596393" y="124206"/>
                    </a:lnTo>
                    <a:lnTo>
                      <a:pt x="616332" y="142748"/>
                    </a:lnTo>
                    <a:lnTo>
                      <a:pt x="633096" y="161671"/>
                    </a:lnTo>
                    <a:lnTo>
                      <a:pt x="646431" y="180340"/>
                    </a:lnTo>
                    <a:lnTo>
                      <a:pt x="656972" y="199263"/>
                    </a:lnTo>
                    <a:lnTo>
                      <a:pt x="664210" y="217805"/>
                    </a:lnTo>
                    <a:lnTo>
                      <a:pt x="668147" y="236093"/>
                    </a:lnTo>
                    <a:lnTo>
                      <a:pt x="669290" y="253492"/>
                    </a:lnTo>
                    <a:lnTo>
                      <a:pt x="667132" y="270637"/>
                    </a:lnTo>
                    <a:lnTo>
                      <a:pt x="662051" y="287021"/>
                    </a:lnTo>
                    <a:lnTo>
                      <a:pt x="653670" y="302768"/>
                    </a:lnTo>
                    <a:lnTo>
                      <a:pt x="642874" y="317373"/>
                    </a:lnTo>
                    <a:lnTo>
                      <a:pt x="628650" y="330835"/>
                    </a:lnTo>
                    <a:lnTo>
                      <a:pt x="611633" y="342773"/>
                    </a:lnTo>
                    <a:lnTo>
                      <a:pt x="591694" y="353822"/>
                    </a:lnTo>
                    <a:lnTo>
                      <a:pt x="568834" y="363221"/>
                    </a:lnTo>
                    <a:lnTo>
                      <a:pt x="543052" y="370840"/>
                    </a:lnTo>
                    <a:lnTo>
                      <a:pt x="515112" y="377063"/>
                    </a:lnTo>
                    <a:lnTo>
                      <a:pt x="486157" y="381127"/>
                    </a:lnTo>
                    <a:lnTo>
                      <a:pt x="455803" y="382905"/>
                    </a:lnTo>
                    <a:lnTo>
                      <a:pt x="424815" y="383286"/>
                    </a:lnTo>
                    <a:lnTo>
                      <a:pt x="393065" y="381508"/>
                    </a:lnTo>
                    <a:lnTo>
                      <a:pt x="361061" y="378206"/>
                    </a:lnTo>
                    <a:lnTo>
                      <a:pt x="296926" y="366141"/>
                    </a:lnTo>
                    <a:lnTo>
                      <a:pt x="265049" y="357759"/>
                    </a:lnTo>
                    <a:lnTo>
                      <a:pt x="234188" y="347853"/>
                    </a:lnTo>
                    <a:lnTo>
                      <a:pt x="203709" y="336677"/>
                    </a:lnTo>
                    <a:lnTo>
                      <a:pt x="174372" y="323469"/>
                    </a:lnTo>
                    <a:lnTo>
                      <a:pt x="146432" y="309372"/>
                    </a:lnTo>
                    <a:lnTo>
                      <a:pt x="120015" y="294005"/>
                    </a:lnTo>
                    <a:lnTo>
                      <a:pt x="95377" y="277241"/>
                    </a:lnTo>
                    <a:close/>
                  </a:path>
                </a:pathLst>
              </a:custGeom>
              <a:solidFill>
                <a:srgbClr val="D9D9D9"/>
              </a:solidFill>
              <a:ln w="0" cap="flat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6453188" y="2642027"/>
                <a:ext cx="649352" cy="366903"/>
              </a:xfrm>
              <a:custGeom>
                <a:avLst/>
                <a:gdLst/>
                <a:ahLst/>
                <a:cxnLst/>
                <a:rect l="0" t="0" r="0" b="0"/>
                <a:pathLst>
                  <a:path w="649352" h="366903">
                    <a:moveTo>
                      <a:pt x="70611" y="248157"/>
                    </a:moveTo>
                    <a:lnTo>
                      <a:pt x="51434" y="230250"/>
                    </a:lnTo>
                    <a:lnTo>
                      <a:pt x="35052" y="212470"/>
                    </a:lnTo>
                    <a:lnTo>
                      <a:pt x="21970" y="194182"/>
                    </a:lnTo>
                    <a:lnTo>
                      <a:pt x="11810" y="176275"/>
                    </a:lnTo>
                    <a:lnTo>
                      <a:pt x="5080" y="158495"/>
                    </a:lnTo>
                    <a:lnTo>
                      <a:pt x="1016" y="140969"/>
                    </a:lnTo>
                    <a:lnTo>
                      <a:pt x="0" y="124206"/>
                    </a:lnTo>
                    <a:lnTo>
                      <a:pt x="2031" y="107822"/>
                    </a:lnTo>
                    <a:lnTo>
                      <a:pt x="6857" y="92075"/>
                    </a:lnTo>
                    <a:lnTo>
                      <a:pt x="14858" y="77215"/>
                    </a:lnTo>
                    <a:lnTo>
                      <a:pt x="25654" y="63372"/>
                    </a:lnTo>
                    <a:lnTo>
                      <a:pt x="39496" y="50291"/>
                    </a:lnTo>
                    <a:lnTo>
                      <a:pt x="55753" y="38607"/>
                    </a:lnTo>
                    <a:lnTo>
                      <a:pt x="75310" y="27939"/>
                    </a:lnTo>
                    <a:lnTo>
                      <a:pt x="97408" y="19176"/>
                    </a:lnTo>
                    <a:lnTo>
                      <a:pt x="122428" y="11556"/>
                    </a:lnTo>
                    <a:lnTo>
                      <a:pt x="149352" y="5841"/>
                    </a:lnTo>
                    <a:lnTo>
                      <a:pt x="177672" y="2158"/>
                    </a:lnTo>
                    <a:lnTo>
                      <a:pt x="207009" y="381"/>
                    </a:lnTo>
                    <a:lnTo>
                      <a:pt x="237108" y="0"/>
                    </a:lnTo>
                    <a:lnTo>
                      <a:pt x="267969" y="1396"/>
                    </a:lnTo>
                    <a:lnTo>
                      <a:pt x="299084" y="4698"/>
                    </a:lnTo>
                    <a:lnTo>
                      <a:pt x="361442" y="16382"/>
                    </a:lnTo>
                    <a:lnTo>
                      <a:pt x="391921" y="24383"/>
                    </a:lnTo>
                    <a:lnTo>
                      <a:pt x="422402" y="33908"/>
                    </a:lnTo>
                    <a:lnTo>
                      <a:pt x="451739" y="44831"/>
                    </a:lnTo>
                    <a:lnTo>
                      <a:pt x="480059" y="57150"/>
                    </a:lnTo>
                    <a:lnTo>
                      <a:pt x="507238" y="70611"/>
                    </a:lnTo>
                    <a:lnTo>
                      <a:pt x="533018" y="85597"/>
                    </a:lnTo>
                    <a:lnTo>
                      <a:pt x="556894" y="101600"/>
                    </a:lnTo>
                    <a:lnTo>
                      <a:pt x="578611" y="118744"/>
                    </a:lnTo>
                    <a:lnTo>
                      <a:pt x="598169" y="136906"/>
                    </a:lnTo>
                    <a:lnTo>
                      <a:pt x="614553" y="154812"/>
                    </a:lnTo>
                    <a:lnTo>
                      <a:pt x="627633" y="172973"/>
                    </a:lnTo>
                    <a:lnTo>
                      <a:pt x="637793" y="190881"/>
                    </a:lnTo>
                    <a:lnTo>
                      <a:pt x="644652" y="208787"/>
                    </a:lnTo>
                    <a:lnTo>
                      <a:pt x="648589" y="225806"/>
                    </a:lnTo>
                    <a:lnTo>
                      <a:pt x="649351" y="242950"/>
                    </a:lnTo>
                    <a:lnTo>
                      <a:pt x="647572" y="259333"/>
                    </a:lnTo>
                    <a:lnTo>
                      <a:pt x="642492" y="275081"/>
                    </a:lnTo>
                    <a:lnTo>
                      <a:pt x="634492" y="290067"/>
                    </a:lnTo>
                    <a:lnTo>
                      <a:pt x="623696" y="303783"/>
                    </a:lnTo>
                    <a:lnTo>
                      <a:pt x="610234" y="316610"/>
                    </a:lnTo>
                    <a:lnTo>
                      <a:pt x="593470" y="328675"/>
                    </a:lnTo>
                    <a:lnTo>
                      <a:pt x="574293" y="338835"/>
                    </a:lnTo>
                    <a:lnTo>
                      <a:pt x="552195" y="347979"/>
                    </a:lnTo>
                    <a:lnTo>
                      <a:pt x="527177" y="355219"/>
                    </a:lnTo>
                    <a:lnTo>
                      <a:pt x="499998" y="361060"/>
                    </a:lnTo>
                    <a:lnTo>
                      <a:pt x="471678" y="364997"/>
                    </a:lnTo>
                    <a:lnTo>
                      <a:pt x="442341" y="366902"/>
                    </a:lnTo>
                    <a:lnTo>
                      <a:pt x="412242" y="366902"/>
                    </a:lnTo>
                    <a:lnTo>
                      <a:pt x="381380" y="365506"/>
                    </a:lnTo>
                    <a:lnTo>
                      <a:pt x="350646" y="362203"/>
                    </a:lnTo>
                    <a:lnTo>
                      <a:pt x="288163" y="350900"/>
                    </a:lnTo>
                    <a:lnTo>
                      <a:pt x="257302" y="342900"/>
                    </a:lnTo>
                    <a:lnTo>
                      <a:pt x="227330" y="333375"/>
                    </a:lnTo>
                    <a:lnTo>
                      <a:pt x="197866" y="322452"/>
                    </a:lnTo>
                    <a:lnTo>
                      <a:pt x="169291" y="310006"/>
                    </a:lnTo>
                    <a:lnTo>
                      <a:pt x="141985" y="296544"/>
                    </a:lnTo>
                    <a:lnTo>
                      <a:pt x="116713" y="281685"/>
                    </a:lnTo>
                    <a:lnTo>
                      <a:pt x="92709" y="265556"/>
                    </a:lnTo>
                    <a:close/>
                  </a:path>
                </a:pathLst>
              </a:custGeom>
              <a:solidFill>
                <a:srgbClr val="CCCCCC"/>
              </a:solidFill>
              <a:ln w="0" cap="flat" cmpd="sng" algn="ctr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6462967" y="2650408"/>
                <a:ext cx="629793" cy="350521"/>
              </a:xfrm>
              <a:custGeom>
                <a:avLst/>
                <a:gdLst/>
                <a:ahLst/>
                <a:cxnLst/>
                <a:rect l="0" t="0" r="0" b="0"/>
                <a:pathLst>
                  <a:path w="629793" h="350521">
                    <a:moveTo>
                      <a:pt x="68452" y="236855"/>
                    </a:moveTo>
                    <a:lnTo>
                      <a:pt x="49656" y="219710"/>
                    </a:lnTo>
                    <a:lnTo>
                      <a:pt x="34036" y="202565"/>
                    </a:lnTo>
                    <a:lnTo>
                      <a:pt x="21336" y="185420"/>
                    </a:lnTo>
                    <a:lnTo>
                      <a:pt x="11556" y="168275"/>
                    </a:lnTo>
                    <a:lnTo>
                      <a:pt x="4699" y="151257"/>
                    </a:lnTo>
                    <a:lnTo>
                      <a:pt x="1015" y="134494"/>
                    </a:lnTo>
                    <a:lnTo>
                      <a:pt x="0" y="118364"/>
                    </a:lnTo>
                    <a:lnTo>
                      <a:pt x="2031" y="102744"/>
                    </a:lnTo>
                    <a:lnTo>
                      <a:pt x="6857" y="87757"/>
                    </a:lnTo>
                    <a:lnTo>
                      <a:pt x="14477" y="73533"/>
                    </a:lnTo>
                    <a:lnTo>
                      <a:pt x="25018" y="60071"/>
                    </a:lnTo>
                    <a:lnTo>
                      <a:pt x="38353" y="48006"/>
                    </a:lnTo>
                    <a:lnTo>
                      <a:pt x="54355" y="36830"/>
                    </a:lnTo>
                    <a:lnTo>
                      <a:pt x="73151" y="26544"/>
                    </a:lnTo>
                    <a:lnTo>
                      <a:pt x="94614" y="18161"/>
                    </a:lnTo>
                    <a:lnTo>
                      <a:pt x="118872" y="10795"/>
                    </a:lnTo>
                    <a:lnTo>
                      <a:pt x="145034" y="5461"/>
                    </a:lnTo>
                    <a:lnTo>
                      <a:pt x="172592" y="1778"/>
                    </a:lnTo>
                    <a:lnTo>
                      <a:pt x="200913" y="0"/>
                    </a:lnTo>
                    <a:lnTo>
                      <a:pt x="230251" y="0"/>
                    </a:lnTo>
                    <a:lnTo>
                      <a:pt x="259968" y="1397"/>
                    </a:lnTo>
                    <a:lnTo>
                      <a:pt x="289940" y="4319"/>
                    </a:lnTo>
                    <a:lnTo>
                      <a:pt x="350647" y="15240"/>
                    </a:lnTo>
                    <a:lnTo>
                      <a:pt x="380364" y="22860"/>
                    </a:lnTo>
                    <a:lnTo>
                      <a:pt x="409701" y="32004"/>
                    </a:lnTo>
                    <a:lnTo>
                      <a:pt x="437896" y="42545"/>
                    </a:lnTo>
                    <a:lnTo>
                      <a:pt x="465581" y="54229"/>
                    </a:lnTo>
                    <a:lnTo>
                      <a:pt x="491998" y="67310"/>
                    </a:lnTo>
                    <a:lnTo>
                      <a:pt x="516636" y="81661"/>
                    </a:lnTo>
                    <a:lnTo>
                      <a:pt x="539876" y="96901"/>
                    </a:lnTo>
                    <a:lnTo>
                      <a:pt x="561339" y="113284"/>
                    </a:lnTo>
                    <a:lnTo>
                      <a:pt x="580136" y="130429"/>
                    </a:lnTo>
                    <a:lnTo>
                      <a:pt x="595756" y="147828"/>
                    </a:lnTo>
                    <a:lnTo>
                      <a:pt x="608838" y="164973"/>
                    </a:lnTo>
                    <a:lnTo>
                      <a:pt x="618236" y="182119"/>
                    </a:lnTo>
                    <a:lnTo>
                      <a:pt x="625093" y="199263"/>
                    </a:lnTo>
                    <a:lnTo>
                      <a:pt x="629030" y="215646"/>
                    </a:lnTo>
                    <a:lnTo>
                      <a:pt x="629792" y="232156"/>
                    </a:lnTo>
                    <a:lnTo>
                      <a:pt x="628014" y="247777"/>
                    </a:lnTo>
                    <a:lnTo>
                      <a:pt x="623315" y="262636"/>
                    </a:lnTo>
                    <a:lnTo>
                      <a:pt x="615314" y="276860"/>
                    </a:lnTo>
                    <a:lnTo>
                      <a:pt x="604774" y="290069"/>
                    </a:lnTo>
                    <a:lnTo>
                      <a:pt x="591692" y="302388"/>
                    </a:lnTo>
                    <a:lnTo>
                      <a:pt x="575817" y="313690"/>
                    </a:lnTo>
                    <a:lnTo>
                      <a:pt x="556894" y="323469"/>
                    </a:lnTo>
                    <a:lnTo>
                      <a:pt x="535431" y="332232"/>
                    </a:lnTo>
                    <a:lnTo>
                      <a:pt x="511175" y="339217"/>
                    </a:lnTo>
                    <a:lnTo>
                      <a:pt x="485139" y="344678"/>
                    </a:lnTo>
                    <a:lnTo>
                      <a:pt x="457580" y="348234"/>
                    </a:lnTo>
                    <a:lnTo>
                      <a:pt x="428878" y="350520"/>
                    </a:lnTo>
                    <a:lnTo>
                      <a:pt x="399923" y="350520"/>
                    </a:lnTo>
                    <a:lnTo>
                      <a:pt x="370204" y="349123"/>
                    </a:lnTo>
                    <a:lnTo>
                      <a:pt x="340105" y="345821"/>
                    </a:lnTo>
                    <a:lnTo>
                      <a:pt x="279526" y="334772"/>
                    </a:lnTo>
                    <a:lnTo>
                      <a:pt x="249809" y="327152"/>
                    </a:lnTo>
                    <a:lnTo>
                      <a:pt x="220472" y="318135"/>
                    </a:lnTo>
                    <a:lnTo>
                      <a:pt x="191769" y="307848"/>
                    </a:lnTo>
                    <a:lnTo>
                      <a:pt x="164211" y="295783"/>
                    </a:lnTo>
                    <a:lnTo>
                      <a:pt x="138176" y="283083"/>
                    </a:lnTo>
                    <a:lnTo>
                      <a:pt x="113029" y="268859"/>
                    </a:lnTo>
                    <a:lnTo>
                      <a:pt x="89915" y="253238"/>
                    </a:lnTo>
                    <a:close/>
                  </a:path>
                </a:pathLst>
              </a:custGeom>
              <a:solidFill>
                <a:srgbClr val="C0C0C0"/>
              </a:solidFill>
              <a:ln w="0" cap="flat" cmpd="sng" algn="ctr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6472746" y="2658409"/>
                <a:ext cx="610236" cy="334138"/>
              </a:xfrm>
              <a:custGeom>
                <a:avLst/>
                <a:gdLst/>
                <a:ahLst/>
                <a:cxnLst/>
                <a:rect l="0" t="0" r="0" b="0"/>
                <a:pathLst>
                  <a:path w="610236" h="334138">
                    <a:moveTo>
                      <a:pt x="48260" y="209804"/>
                    </a:moveTo>
                    <a:lnTo>
                      <a:pt x="33020" y="193040"/>
                    </a:lnTo>
                    <a:lnTo>
                      <a:pt x="20574" y="176657"/>
                    </a:lnTo>
                    <a:lnTo>
                      <a:pt x="11176" y="160274"/>
                    </a:lnTo>
                    <a:lnTo>
                      <a:pt x="4699" y="144272"/>
                    </a:lnTo>
                    <a:lnTo>
                      <a:pt x="1016" y="128524"/>
                    </a:lnTo>
                    <a:lnTo>
                      <a:pt x="0" y="112903"/>
                    </a:lnTo>
                    <a:lnTo>
                      <a:pt x="2160" y="98044"/>
                    </a:lnTo>
                    <a:lnTo>
                      <a:pt x="6858" y="83693"/>
                    </a:lnTo>
                    <a:lnTo>
                      <a:pt x="14098" y="70358"/>
                    </a:lnTo>
                    <a:lnTo>
                      <a:pt x="24257" y="57531"/>
                    </a:lnTo>
                    <a:lnTo>
                      <a:pt x="37338" y="45847"/>
                    </a:lnTo>
                    <a:lnTo>
                      <a:pt x="52578" y="35306"/>
                    </a:lnTo>
                    <a:lnTo>
                      <a:pt x="71120" y="25527"/>
                    </a:lnTo>
                    <a:lnTo>
                      <a:pt x="91694" y="17526"/>
                    </a:lnTo>
                    <a:lnTo>
                      <a:pt x="115316" y="10541"/>
                    </a:lnTo>
                    <a:lnTo>
                      <a:pt x="140589" y="5462"/>
                    </a:lnTo>
                    <a:lnTo>
                      <a:pt x="167132" y="1778"/>
                    </a:lnTo>
                    <a:lnTo>
                      <a:pt x="194691" y="0"/>
                    </a:lnTo>
                    <a:lnTo>
                      <a:pt x="222885" y="0"/>
                    </a:lnTo>
                    <a:lnTo>
                      <a:pt x="280924" y="4318"/>
                    </a:lnTo>
                    <a:lnTo>
                      <a:pt x="339725" y="14859"/>
                    </a:lnTo>
                    <a:lnTo>
                      <a:pt x="396622" y="30862"/>
                    </a:lnTo>
                    <a:lnTo>
                      <a:pt x="424561" y="40768"/>
                    </a:lnTo>
                    <a:lnTo>
                      <a:pt x="451104" y="52070"/>
                    </a:lnTo>
                    <a:lnTo>
                      <a:pt x="476377" y="64389"/>
                    </a:lnTo>
                    <a:lnTo>
                      <a:pt x="500635" y="77978"/>
                    </a:lnTo>
                    <a:lnTo>
                      <a:pt x="523240" y="92456"/>
                    </a:lnTo>
                    <a:lnTo>
                      <a:pt x="543814" y="108204"/>
                    </a:lnTo>
                    <a:lnTo>
                      <a:pt x="561975" y="124587"/>
                    </a:lnTo>
                    <a:lnTo>
                      <a:pt x="577215" y="140970"/>
                    </a:lnTo>
                    <a:lnTo>
                      <a:pt x="589535" y="157353"/>
                    </a:lnTo>
                    <a:lnTo>
                      <a:pt x="599060" y="173737"/>
                    </a:lnTo>
                    <a:lnTo>
                      <a:pt x="605536" y="190119"/>
                    </a:lnTo>
                    <a:lnTo>
                      <a:pt x="609473" y="205868"/>
                    </a:lnTo>
                    <a:lnTo>
                      <a:pt x="610235" y="221107"/>
                    </a:lnTo>
                    <a:lnTo>
                      <a:pt x="608457" y="236093"/>
                    </a:lnTo>
                    <a:lnTo>
                      <a:pt x="603758" y="250571"/>
                    </a:lnTo>
                    <a:lnTo>
                      <a:pt x="596011" y="264160"/>
                    </a:lnTo>
                    <a:lnTo>
                      <a:pt x="585978" y="276987"/>
                    </a:lnTo>
                    <a:lnTo>
                      <a:pt x="573151" y="288671"/>
                    </a:lnTo>
                    <a:lnTo>
                      <a:pt x="557657" y="299085"/>
                    </a:lnTo>
                    <a:lnTo>
                      <a:pt x="539497" y="308610"/>
                    </a:lnTo>
                    <a:lnTo>
                      <a:pt x="518795" y="316993"/>
                    </a:lnTo>
                    <a:lnTo>
                      <a:pt x="495300" y="323469"/>
                    </a:lnTo>
                    <a:lnTo>
                      <a:pt x="469900" y="329057"/>
                    </a:lnTo>
                    <a:lnTo>
                      <a:pt x="443357" y="332232"/>
                    </a:lnTo>
                    <a:lnTo>
                      <a:pt x="415798" y="334137"/>
                    </a:lnTo>
                    <a:lnTo>
                      <a:pt x="387604" y="334137"/>
                    </a:lnTo>
                    <a:lnTo>
                      <a:pt x="329185" y="329819"/>
                    </a:lnTo>
                    <a:lnTo>
                      <a:pt x="270764" y="319532"/>
                    </a:lnTo>
                    <a:lnTo>
                      <a:pt x="213487" y="303403"/>
                    </a:lnTo>
                    <a:lnTo>
                      <a:pt x="186055" y="293624"/>
                    </a:lnTo>
                    <a:lnTo>
                      <a:pt x="159131" y="282321"/>
                    </a:lnTo>
                    <a:lnTo>
                      <a:pt x="133731" y="270002"/>
                    </a:lnTo>
                    <a:lnTo>
                      <a:pt x="109855" y="256540"/>
                    </a:lnTo>
                    <a:lnTo>
                      <a:pt x="87376" y="241554"/>
                    </a:lnTo>
                    <a:lnTo>
                      <a:pt x="66675" y="225806"/>
                    </a:lnTo>
                    <a:close/>
                  </a:path>
                </a:pathLst>
              </a:custGeom>
              <a:solidFill>
                <a:srgbClr val="B2B2B2"/>
              </a:solidFill>
              <a:ln w="0" cap="flat" cmpd="sng" algn="ctr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5905310" y="871265"/>
                <a:ext cx="2332864" cy="2007617"/>
              </a:xfrm>
              <a:custGeom>
                <a:avLst/>
                <a:gdLst/>
                <a:ahLst/>
                <a:cxnLst/>
                <a:rect l="0" t="0" r="0" b="0"/>
                <a:pathLst>
                  <a:path w="2332864" h="2007617">
                    <a:moveTo>
                      <a:pt x="1754505" y="642493"/>
                    </a:moveTo>
                    <a:lnTo>
                      <a:pt x="1786509" y="627634"/>
                    </a:lnTo>
                    <a:lnTo>
                      <a:pt x="1817243" y="613664"/>
                    </a:lnTo>
                    <a:lnTo>
                      <a:pt x="1847342" y="600964"/>
                    </a:lnTo>
                    <a:lnTo>
                      <a:pt x="1875917" y="589281"/>
                    </a:lnTo>
                    <a:lnTo>
                      <a:pt x="1903857" y="578739"/>
                    </a:lnTo>
                    <a:lnTo>
                      <a:pt x="1930781" y="569722"/>
                    </a:lnTo>
                    <a:lnTo>
                      <a:pt x="1956435" y="561213"/>
                    </a:lnTo>
                    <a:lnTo>
                      <a:pt x="1981072" y="553974"/>
                    </a:lnTo>
                    <a:lnTo>
                      <a:pt x="2005075" y="547751"/>
                    </a:lnTo>
                    <a:lnTo>
                      <a:pt x="2049780" y="537972"/>
                    </a:lnTo>
                    <a:lnTo>
                      <a:pt x="2089912" y="532003"/>
                    </a:lnTo>
                    <a:lnTo>
                      <a:pt x="2126234" y="529590"/>
                    </a:lnTo>
                    <a:lnTo>
                      <a:pt x="2158365" y="530606"/>
                    </a:lnTo>
                    <a:lnTo>
                      <a:pt x="2187067" y="534670"/>
                    </a:lnTo>
                    <a:lnTo>
                      <a:pt x="2211323" y="541655"/>
                    </a:lnTo>
                    <a:lnTo>
                      <a:pt x="2232151" y="551053"/>
                    </a:lnTo>
                    <a:lnTo>
                      <a:pt x="2248789" y="563372"/>
                    </a:lnTo>
                    <a:lnTo>
                      <a:pt x="2261489" y="577723"/>
                    </a:lnTo>
                    <a:lnTo>
                      <a:pt x="2270124" y="594487"/>
                    </a:lnTo>
                    <a:lnTo>
                      <a:pt x="2275586" y="612648"/>
                    </a:lnTo>
                    <a:lnTo>
                      <a:pt x="2276729" y="632714"/>
                    </a:lnTo>
                    <a:lnTo>
                      <a:pt x="2274062" y="654558"/>
                    </a:lnTo>
                    <a:lnTo>
                      <a:pt x="2267966" y="677164"/>
                    </a:lnTo>
                    <a:lnTo>
                      <a:pt x="2258187" y="701168"/>
                    </a:lnTo>
                    <a:lnTo>
                      <a:pt x="2244344" y="725932"/>
                    </a:lnTo>
                    <a:lnTo>
                      <a:pt x="2226946" y="751459"/>
                    </a:lnTo>
                    <a:lnTo>
                      <a:pt x="2206244" y="777748"/>
                    </a:lnTo>
                    <a:lnTo>
                      <a:pt x="2181606" y="803910"/>
                    </a:lnTo>
                    <a:lnTo>
                      <a:pt x="2153412" y="830199"/>
                    </a:lnTo>
                    <a:lnTo>
                      <a:pt x="2121916" y="856362"/>
                    </a:lnTo>
                    <a:lnTo>
                      <a:pt x="2086229" y="882396"/>
                    </a:lnTo>
                    <a:lnTo>
                      <a:pt x="2047494" y="907415"/>
                    </a:lnTo>
                    <a:lnTo>
                      <a:pt x="2005457" y="932181"/>
                    </a:lnTo>
                    <a:lnTo>
                      <a:pt x="1959737" y="955548"/>
                    </a:lnTo>
                    <a:lnTo>
                      <a:pt x="1910461" y="978154"/>
                    </a:lnTo>
                    <a:lnTo>
                      <a:pt x="1857883" y="999237"/>
                    </a:lnTo>
                    <a:lnTo>
                      <a:pt x="1910842" y="981075"/>
                    </a:lnTo>
                    <a:lnTo>
                      <a:pt x="1960880" y="966470"/>
                    </a:lnTo>
                    <a:lnTo>
                      <a:pt x="2008378" y="955929"/>
                    </a:lnTo>
                    <a:lnTo>
                      <a:pt x="2052955" y="948944"/>
                    </a:lnTo>
                    <a:lnTo>
                      <a:pt x="2094230" y="945262"/>
                    </a:lnTo>
                    <a:lnTo>
                      <a:pt x="2132711" y="944626"/>
                    </a:lnTo>
                    <a:lnTo>
                      <a:pt x="2167890" y="947547"/>
                    </a:lnTo>
                    <a:lnTo>
                      <a:pt x="2200147" y="953008"/>
                    </a:lnTo>
                    <a:lnTo>
                      <a:pt x="2228849" y="961390"/>
                    </a:lnTo>
                    <a:lnTo>
                      <a:pt x="2254122" y="972312"/>
                    </a:lnTo>
                    <a:lnTo>
                      <a:pt x="2276347" y="985393"/>
                    </a:lnTo>
                    <a:lnTo>
                      <a:pt x="2294890" y="1001141"/>
                    </a:lnTo>
                    <a:lnTo>
                      <a:pt x="2310003" y="1018540"/>
                    </a:lnTo>
                    <a:lnTo>
                      <a:pt x="2321179" y="1038225"/>
                    </a:lnTo>
                    <a:lnTo>
                      <a:pt x="2328925" y="1059307"/>
                    </a:lnTo>
                    <a:lnTo>
                      <a:pt x="2332863" y="1082040"/>
                    </a:lnTo>
                    <a:lnTo>
                      <a:pt x="2332863" y="1106043"/>
                    </a:lnTo>
                    <a:lnTo>
                      <a:pt x="2328925" y="1131570"/>
                    </a:lnTo>
                    <a:lnTo>
                      <a:pt x="2320924" y="1157732"/>
                    </a:lnTo>
                    <a:lnTo>
                      <a:pt x="2308987" y="1185037"/>
                    </a:lnTo>
                    <a:lnTo>
                      <a:pt x="2292604" y="1212850"/>
                    </a:lnTo>
                    <a:lnTo>
                      <a:pt x="2272284" y="1241171"/>
                    </a:lnTo>
                    <a:lnTo>
                      <a:pt x="2247645" y="1270000"/>
                    </a:lnTo>
                    <a:lnTo>
                      <a:pt x="2218690" y="1299083"/>
                    </a:lnTo>
                    <a:lnTo>
                      <a:pt x="2185289" y="1327912"/>
                    </a:lnTo>
                    <a:lnTo>
                      <a:pt x="2147189" y="1357122"/>
                    </a:lnTo>
                    <a:lnTo>
                      <a:pt x="2104390" y="1385570"/>
                    </a:lnTo>
                    <a:lnTo>
                      <a:pt x="2057272" y="1413256"/>
                    </a:lnTo>
                    <a:lnTo>
                      <a:pt x="2005457" y="1440562"/>
                    </a:lnTo>
                    <a:lnTo>
                      <a:pt x="1948561" y="1467231"/>
                    </a:lnTo>
                    <a:lnTo>
                      <a:pt x="1886966" y="1492631"/>
                    </a:lnTo>
                    <a:lnTo>
                      <a:pt x="1820164" y="1517143"/>
                    </a:lnTo>
                    <a:lnTo>
                      <a:pt x="1848485" y="1522476"/>
                    </a:lnTo>
                    <a:lnTo>
                      <a:pt x="1874521" y="1529081"/>
                    </a:lnTo>
                    <a:lnTo>
                      <a:pt x="1899158" y="1536446"/>
                    </a:lnTo>
                    <a:lnTo>
                      <a:pt x="1922018" y="1544447"/>
                    </a:lnTo>
                    <a:lnTo>
                      <a:pt x="1943481" y="1553210"/>
                    </a:lnTo>
                    <a:lnTo>
                      <a:pt x="1963039" y="1562608"/>
                    </a:lnTo>
                    <a:lnTo>
                      <a:pt x="1981072" y="1572514"/>
                    </a:lnTo>
                    <a:lnTo>
                      <a:pt x="1997456" y="1583309"/>
                    </a:lnTo>
                    <a:lnTo>
                      <a:pt x="2012695" y="1594739"/>
                    </a:lnTo>
                    <a:lnTo>
                      <a:pt x="2026158" y="1606423"/>
                    </a:lnTo>
                    <a:lnTo>
                      <a:pt x="2049271" y="1631188"/>
                    </a:lnTo>
                    <a:lnTo>
                      <a:pt x="2066670" y="1657731"/>
                    </a:lnTo>
                    <a:lnTo>
                      <a:pt x="2079117" y="1685037"/>
                    </a:lnTo>
                    <a:lnTo>
                      <a:pt x="2086610" y="1713484"/>
                    </a:lnTo>
                    <a:lnTo>
                      <a:pt x="2089531" y="1742694"/>
                    </a:lnTo>
                    <a:lnTo>
                      <a:pt x="2088134" y="1771777"/>
                    </a:lnTo>
                    <a:lnTo>
                      <a:pt x="2083054" y="1800606"/>
                    </a:lnTo>
                    <a:lnTo>
                      <a:pt x="2074037" y="1829054"/>
                    </a:lnTo>
                    <a:lnTo>
                      <a:pt x="2061337" y="1856359"/>
                    </a:lnTo>
                    <a:lnTo>
                      <a:pt x="2045716" y="1882521"/>
                    </a:lnTo>
                    <a:lnTo>
                      <a:pt x="2027173" y="1907287"/>
                    </a:lnTo>
                    <a:lnTo>
                      <a:pt x="2006219" y="1930400"/>
                    </a:lnTo>
                    <a:lnTo>
                      <a:pt x="1982978" y="1950720"/>
                    </a:lnTo>
                    <a:lnTo>
                      <a:pt x="1957578" y="1968500"/>
                    </a:lnTo>
                    <a:lnTo>
                      <a:pt x="1930399" y="1983487"/>
                    </a:lnTo>
                    <a:lnTo>
                      <a:pt x="1901824" y="1995551"/>
                    </a:lnTo>
                    <a:lnTo>
                      <a:pt x="1872361" y="2003552"/>
                    </a:lnTo>
                    <a:lnTo>
                      <a:pt x="1841499" y="2007616"/>
                    </a:lnTo>
                    <a:lnTo>
                      <a:pt x="1810766" y="2007235"/>
                    </a:lnTo>
                    <a:lnTo>
                      <a:pt x="1779143" y="2002537"/>
                    </a:lnTo>
                    <a:lnTo>
                      <a:pt x="1747646" y="1992631"/>
                    </a:lnTo>
                    <a:lnTo>
                      <a:pt x="1716786" y="1977263"/>
                    </a:lnTo>
                    <a:lnTo>
                      <a:pt x="1686051" y="1956181"/>
                    </a:lnTo>
                    <a:lnTo>
                      <a:pt x="1656334" y="1929257"/>
                    </a:lnTo>
                    <a:lnTo>
                      <a:pt x="1627632" y="1895983"/>
                    </a:lnTo>
                    <a:lnTo>
                      <a:pt x="1613916" y="1876806"/>
                    </a:lnTo>
                    <a:lnTo>
                      <a:pt x="1600454" y="1855597"/>
                    </a:lnTo>
                    <a:lnTo>
                      <a:pt x="1587754" y="1832991"/>
                    </a:lnTo>
                    <a:lnTo>
                      <a:pt x="1575054" y="1808607"/>
                    </a:lnTo>
                    <a:lnTo>
                      <a:pt x="1540637" y="1827531"/>
                    </a:lnTo>
                    <a:lnTo>
                      <a:pt x="1504315" y="1842770"/>
                    </a:lnTo>
                    <a:lnTo>
                      <a:pt x="1466595" y="1855216"/>
                    </a:lnTo>
                    <a:lnTo>
                      <a:pt x="1427480" y="1864741"/>
                    </a:lnTo>
                    <a:lnTo>
                      <a:pt x="1387220" y="1870837"/>
                    </a:lnTo>
                    <a:lnTo>
                      <a:pt x="1345819" y="1874139"/>
                    </a:lnTo>
                    <a:lnTo>
                      <a:pt x="1303782" y="1874901"/>
                    </a:lnTo>
                    <a:lnTo>
                      <a:pt x="1261364" y="1873123"/>
                    </a:lnTo>
                    <a:lnTo>
                      <a:pt x="1218184" y="1868806"/>
                    </a:lnTo>
                    <a:lnTo>
                      <a:pt x="1175131" y="1862201"/>
                    </a:lnTo>
                    <a:lnTo>
                      <a:pt x="1131571" y="1853057"/>
                    </a:lnTo>
                    <a:lnTo>
                      <a:pt x="1088009" y="1842135"/>
                    </a:lnTo>
                    <a:lnTo>
                      <a:pt x="1044829" y="1829435"/>
                    </a:lnTo>
                    <a:lnTo>
                      <a:pt x="1002538" y="1814703"/>
                    </a:lnTo>
                    <a:lnTo>
                      <a:pt x="960500" y="1798320"/>
                    </a:lnTo>
                    <a:lnTo>
                      <a:pt x="919480" y="1780540"/>
                    </a:lnTo>
                    <a:lnTo>
                      <a:pt x="879220" y="1760856"/>
                    </a:lnTo>
                    <a:lnTo>
                      <a:pt x="840105" y="1740408"/>
                    </a:lnTo>
                    <a:lnTo>
                      <a:pt x="802386" y="1718691"/>
                    </a:lnTo>
                    <a:lnTo>
                      <a:pt x="766064" y="1695577"/>
                    </a:lnTo>
                    <a:lnTo>
                      <a:pt x="731646" y="1671574"/>
                    </a:lnTo>
                    <a:lnTo>
                      <a:pt x="699008" y="1647190"/>
                    </a:lnTo>
                    <a:lnTo>
                      <a:pt x="668528" y="1621663"/>
                    </a:lnTo>
                    <a:lnTo>
                      <a:pt x="640334" y="1596137"/>
                    </a:lnTo>
                    <a:lnTo>
                      <a:pt x="614553" y="1569974"/>
                    </a:lnTo>
                    <a:lnTo>
                      <a:pt x="591312" y="1543304"/>
                    </a:lnTo>
                    <a:lnTo>
                      <a:pt x="570738" y="1516762"/>
                    </a:lnTo>
                    <a:lnTo>
                      <a:pt x="552958" y="1489710"/>
                    </a:lnTo>
                    <a:lnTo>
                      <a:pt x="538733" y="1463548"/>
                    </a:lnTo>
                    <a:lnTo>
                      <a:pt x="527558" y="1436878"/>
                    </a:lnTo>
                    <a:lnTo>
                      <a:pt x="519938" y="1411097"/>
                    </a:lnTo>
                    <a:lnTo>
                      <a:pt x="515874" y="1385570"/>
                    </a:lnTo>
                    <a:lnTo>
                      <a:pt x="472058" y="1405637"/>
                    </a:lnTo>
                    <a:lnTo>
                      <a:pt x="430657" y="1420114"/>
                    </a:lnTo>
                    <a:lnTo>
                      <a:pt x="391922" y="1430401"/>
                    </a:lnTo>
                    <a:lnTo>
                      <a:pt x="355981" y="1435481"/>
                    </a:lnTo>
                    <a:lnTo>
                      <a:pt x="321945" y="1436497"/>
                    </a:lnTo>
                    <a:lnTo>
                      <a:pt x="290703" y="1433576"/>
                    </a:lnTo>
                    <a:lnTo>
                      <a:pt x="261747" y="1426718"/>
                    </a:lnTo>
                    <a:lnTo>
                      <a:pt x="235331" y="1416431"/>
                    </a:lnTo>
                    <a:lnTo>
                      <a:pt x="211074" y="1403350"/>
                    </a:lnTo>
                    <a:lnTo>
                      <a:pt x="188849" y="1386968"/>
                    </a:lnTo>
                    <a:lnTo>
                      <a:pt x="169291" y="1368044"/>
                    </a:lnTo>
                    <a:lnTo>
                      <a:pt x="151892" y="1346835"/>
                    </a:lnTo>
                    <a:lnTo>
                      <a:pt x="136652" y="1323594"/>
                    </a:lnTo>
                    <a:lnTo>
                      <a:pt x="123570" y="1298448"/>
                    </a:lnTo>
                    <a:lnTo>
                      <a:pt x="112649" y="1271906"/>
                    </a:lnTo>
                    <a:lnTo>
                      <a:pt x="104013" y="1244219"/>
                    </a:lnTo>
                    <a:lnTo>
                      <a:pt x="97155" y="1215390"/>
                    </a:lnTo>
                    <a:lnTo>
                      <a:pt x="92710" y="1186181"/>
                    </a:lnTo>
                    <a:lnTo>
                      <a:pt x="90170" y="1156335"/>
                    </a:lnTo>
                    <a:lnTo>
                      <a:pt x="89408" y="1126871"/>
                    </a:lnTo>
                    <a:lnTo>
                      <a:pt x="91058" y="1096899"/>
                    </a:lnTo>
                    <a:lnTo>
                      <a:pt x="94488" y="1068070"/>
                    </a:lnTo>
                    <a:lnTo>
                      <a:pt x="99695" y="1039622"/>
                    </a:lnTo>
                    <a:lnTo>
                      <a:pt x="106933" y="1012444"/>
                    </a:lnTo>
                    <a:lnTo>
                      <a:pt x="115951" y="986537"/>
                    </a:lnTo>
                    <a:lnTo>
                      <a:pt x="127254" y="962025"/>
                    </a:lnTo>
                    <a:lnTo>
                      <a:pt x="139954" y="939927"/>
                    </a:lnTo>
                    <a:lnTo>
                      <a:pt x="154432" y="919481"/>
                    </a:lnTo>
                    <a:lnTo>
                      <a:pt x="170688" y="901954"/>
                    </a:lnTo>
                    <a:lnTo>
                      <a:pt x="188468" y="886714"/>
                    </a:lnTo>
                    <a:lnTo>
                      <a:pt x="208026" y="874649"/>
                    </a:lnTo>
                    <a:lnTo>
                      <a:pt x="229489" y="865887"/>
                    </a:lnTo>
                    <a:lnTo>
                      <a:pt x="209423" y="867410"/>
                    </a:lnTo>
                    <a:lnTo>
                      <a:pt x="190627" y="867410"/>
                    </a:lnTo>
                    <a:lnTo>
                      <a:pt x="155829" y="864362"/>
                    </a:lnTo>
                    <a:lnTo>
                      <a:pt x="124714" y="857885"/>
                    </a:lnTo>
                    <a:lnTo>
                      <a:pt x="97536" y="847725"/>
                    </a:lnTo>
                    <a:lnTo>
                      <a:pt x="73533" y="834263"/>
                    </a:lnTo>
                    <a:lnTo>
                      <a:pt x="53213" y="817881"/>
                    </a:lnTo>
                    <a:lnTo>
                      <a:pt x="36195" y="799212"/>
                    </a:lnTo>
                    <a:lnTo>
                      <a:pt x="22733" y="778129"/>
                    </a:lnTo>
                    <a:lnTo>
                      <a:pt x="12192" y="755396"/>
                    </a:lnTo>
                    <a:lnTo>
                      <a:pt x="5080" y="730631"/>
                    </a:lnTo>
                    <a:lnTo>
                      <a:pt x="1016" y="705231"/>
                    </a:lnTo>
                    <a:lnTo>
                      <a:pt x="0" y="678562"/>
                    </a:lnTo>
                    <a:lnTo>
                      <a:pt x="1397" y="651256"/>
                    </a:lnTo>
                    <a:lnTo>
                      <a:pt x="6095" y="623570"/>
                    </a:lnTo>
                    <a:lnTo>
                      <a:pt x="13335" y="595884"/>
                    </a:lnTo>
                    <a:lnTo>
                      <a:pt x="23114" y="568452"/>
                    </a:lnTo>
                    <a:lnTo>
                      <a:pt x="35433" y="542290"/>
                    </a:lnTo>
                    <a:lnTo>
                      <a:pt x="50292" y="516382"/>
                    </a:lnTo>
                    <a:lnTo>
                      <a:pt x="67437" y="492379"/>
                    </a:lnTo>
                    <a:lnTo>
                      <a:pt x="86995" y="469392"/>
                    </a:lnTo>
                    <a:lnTo>
                      <a:pt x="108331" y="449072"/>
                    </a:lnTo>
                    <a:lnTo>
                      <a:pt x="131953" y="430403"/>
                    </a:lnTo>
                    <a:lnTo>
                      <a:pt x="157733" y="414401"/>
                    </a:lnTo>
                    <a:lnTo>
                      <a:pt x="185166" y="401320"/>
                    </a:lnTo>
                    <a:lnTo>
                      <a:pt x="214503" y="391795"/>
                    </a:lnTo>
                    <a:lnTo>
                      <a:pt x="245745" y="385191"/>
                    </a:lnTo>
                    <a:lnTo>
                      <a:pt x="278511" y="383159"/>
                    </a:lnTo>
                    <a:lnTo>
                      <a:pt x="312547" y="384937"/>
                    </a:lnTo>
                    <a:lnTo>
                      <a:pt x="348361" y="391160"/>
                    </a:lnTo>
                    <a:lnTo>
                      <a:pt x="385445" y="401955"/>
                    </a:lnTo>
                    <a:lnTo>
                      <a:pt x="423799" y="418338"/>
                    </a:lnTo>
                    <a:lnTo>
                      <a:pt x="463295" y="439928"/>
                    </a:lnTo>
                    <a:lnTo>
                      <a:pt x="458216" y="404622"/>
                    </a:lnTo>
                    <a:lnTo>
                      <a:pt x="455803" y="370332"/>
                    </a:lnTo>
                    <a:lnTo>
                      <a:pt x="455041" y="336804"/>
                    </a:lnTo>
                    <a:lnTo>
                      <a:pt x="456819" y="304292"/>
                    </a:lnTo>
                    <a:lnTo>
                      <a:pt x="460883" y="273812"/>
                    </a:lnTo>
                    <a:lnTo>
                      <a:pt x="466598" y="243840"/>
                    </a:lnTo>
                    <a:lnTo>
                      <a:pt x="474218" y="216154"/>
                    </a:lnTo>
                    <a:lnTo>
                      <a:pt x="483997" y="189611"/>
                    </a:lnTo>
                    <a:lnTo>
                      <a:pt x="494919" y="164846"/>
                    </a:lnTo>
                    <a:lnTo>
                      <a:pt x="507492" y="142113"/>
                    </a:lnTo>
                    <a:lnTo>
                      <a:pt x="521716" y="121412"/>
                    </a:lnTo>
                    <a:lnTo>
                      <a:pt x="537337" y="102489"/>
                    </a:lnTo>
                    <a:lnTo>
                      <a:pt x="553974" y="86106"/>
                    </a:lnTo>
                    <a:lnTo>
                      <a:pt x="572135" y="71882"/>
                    </a:lnTo>
                    <a:lnTo>
                      <a:pt x="591058" y="59817"/>
                    </a:lnTo>
                    <a:lnTo>
                      <a:pt x="610871" y="50800"/>
                    </a:lnTo>
                    <a:lnTo>
                      <a:pt x="631190" y="44196"/>
                    </a:lnTo>
                    <a:lnTo>
                      <a:pt x="652653" y="40513"/>
                    </a:lnTo>
                    <a:lnTo>
                      <a:pt x="674750" y="39497"/>
                    </a:lnTo>
                    <a:lnTo>
                      <a:pt x="697230" y="41656"/>
                    </a:lnTo>
                    <a:lnTo>
                      <a:pt x="720090" y="46736"/>
                    </a:lnTo>
                    <a:lnTo>
                      <a:pt x="743204" y="55499"/>
                    </a:lnTo>
                    <a:lnTo>
                      <a:pt x="766446" y="67183"/>
                    </a:lnTo>
                    <a:lnTo>
                      <a:pt x="789940" y="82423"/>
                    </a:lnTo>
                    <a:lnTo>
                      <a:pt x="813181" y="101346"/>
                    </a:lnTo>
                    <a:lnTo>
                      <a:pt x="836421" y="123952"/>
                    </a:lnTo>
                    <a:lnTo>
                      <a:pt x="859663" y="150241"/>
                    </a:lnTo>
                    <a:lnTo>
                      <a:pt x="882142" y="180467"/>
                    </a:lnTo>
                    <a:lnTo>
                      <a:pt x="904620" y="214630"/>
                    </a:lnTo>
                    <a:lnTo>
                      <a:pt x="926084" y="253365"/>
                    </a:lnTo>
                    <a:lnTo>
                      <a:pt x="947039" y="295910"/>
                    </a:lnTo>
                    <a:lnTo>
                      <a:pt x="967359" y="343408"/>
                    </a:lnTo>
                    <a:lnTo>
                      <a:pt x="969518" y="313817"/>
                    </a:lnTo>
                    <a:lnTo>
                      <a:pt x="973073" y="285496"/>
                    </a:lnTo>
                    <a:lnTo>
                      <a:pt x="978154" y="258826"/>
                    </a:lnTo>
                    <a:lnTo>
                      <a:pt x="984376" y="233680"/>
                    </a:lnTo>
                    <a:lnTo>
                      <a:pt x="992250" y="209677"/>
                    </a:lnTo>
                    <a:lnTo>
                      <a:pt x="1001014" y="186944"/>
                    </a:lnTo>
                    <a:lnTo>
                      <a:pt x="1011173" y="165862"/>
                    </a:lnTo>
                    <a:lnTo>
                      <a:pt x="1022476" y="146177"/>
                    </a:lnTo>
                    <a:lnTo>
                      <a:pt x="1035049" y="128016"/>
                    </a:lnTo>
                    <a:lnTo>
                      <a:pt x="1048512" y="110871"/>
                    </a:lnTo>
                    <a:lnTo>
                      <a:pt x="1062736" y="94869"/>
                    </a:lnTo>
                    <a:lnTo>
                      <a:pt x="1078230" y="80645"/>
                    </a:lnTo>
                    <a:lnTo>
                      <a:pt x="1094232" y="67183"/>
                    </a:lnTo>
                    <a:lnTo>
                      <a:pt x="1111249" y="55118"/>
                    </a:lnTo>
                    <a:lnTo>
                      <a:pt x="1147571" y="35052"/>
                    </a:lnTo>
                    <a:lnTo>
                      <a:pt x="1186053" y="19431"/>
                    </a:lnTo>
                    <a:lnTo>
                      <a:pt x="1226566" y="8382"/>
                    </a:lnTo>
                    <a:lnTo>
                      <a:pt x="1268984" y="2286"/>
                    </a:lnTo>
                    <a:lnTo>
                      <a:pt x="1312546" y="0"/>
                    </a:lnTo>
                    <a:lnTo>
                      <a:pt x="1356360" y="2286"/>
                    </a:lnTo>
                    <a:lnTo>
                      <a:pt x="1401064" y="8382"/>
                    </a:lnTo>
                    <a:lnTo>
                      <a:pt x="1445260" y="18669"/>
                    </a:lnTo>
                    <a:lnTo>
                      <a:pt x="1488820" y="32893"/>
                    </a:lnTo>
                    <a:lnTo>
                      <a:pt x="1530858" y="50419"/>
                    </a:lnTo>
                    <a:lnTo>
                      <a:pt x="1571751" y="71882"/>
                    </a:lnTo>
                    <a:lnTo>
                      <a:pt x="1610614" y="96266"/>
                    </a:lnTo>
                    <a:lnTo>
                      <a:pt x="1646936" y="123952"/>
                    </a:lnTo>
                    <a:lnTo>
                      <a:pt x="1679829" y="154940"/>
                    </a:lnTo>
                    <a:lnTo>
                      <a:pt x="1709928" y="188849"/>
                    </a:lnTo>
                    <a:lnTo>
                      <a:pt x="1735963" y="225679"/>
                    </a:lnTo>
                    <a:lnTo>
                      <a:pt x="1757807" y="265049"/>
                    </a:lnTo>
                    <a:lnTo>
                      <a:pt x="1774444" y="306578"/>
                    </a:lnTo>
                    <a:lnTo>
                      <a:pt x="1786509" y="351028"/>
                    </a:lnTo>
                    <a:lnTo>
                      <a:pt x="1790065" y="373888"/>
                    </a:lnTo>
                    <a:lnTo>
                      <a:pt x="1792223" y="397637"/>
                    </a:lnTo>
                    <a:lnTo>
                      <a:pt x="1792986" y="421640"/>
                    </a:lnTo>
                    <a:lnTo>
                      <a:pt x="1792223" y="446024"/>
                    </a:lnTo>
                    <a:lnTo>
                      <a:pt x="1789684" y="471170"/>
                    </a:lnTo>
                    <a:lnTo>
                      <a:pt x="1785746" y="496824"/>
                    </a:lnTo>
                    <a:lnTo>
                      <a:pt x="1779523" y="522605"/>
                    </a:lnTo>
                    <a:lnTo>
                      <a:pt x="1771904" y="548894"/>
                    </a:lnTo>
                    <a:lnTo>
                      <a:pt x="1762124" y="575818"/>
                    </a:lnTo>
                    <a:lnTo>
                      <a:pt x="1750441" y="603123"/>
                    </a:lnTo>
                    <a:lnTo>
                      <a:pt x="1737106" y="630937"/>
                    </a:lnTo>
                    <a:lnTo>
                      <a:pt x="1721485" y="6584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5919788" y="884092"/>
                <a:ext cx="2303908" cy="1982344"/>
              </a:xfrm>
              <a:custGeom>
                <a:avLst/>
                <a:gdLst/>
                <a:ahLst/>
                <a:cxnLst/>
                <a:rect l="0" t="0" r="0" b="0"/>
                <a:pathLst>
                  <a:path w="2303908" h="1982344">
                    <a:moveTo>
                      <a:pt x="509397" y="1367917"/>
                    </a:moveTo>
                    <a:lnTo>
                      <a:pt x="466344" y="1387602"/>
                    </a:lnTo>
                    <a:lnTo>
                      <a:pt x="425577" y="1402588"/>
                    </a:lnTo>
                    <a:lnTo>
                      <a:pt x="387223" y="1411986"/>
                    </a:lnTo>
                    <a:lnTo>
                      <a:pt x="351282" y="1417574"/>
                    </a:lnTo>
                    <a:lnTo>
                      <a:pt x="318008" y="1418591"/>
                    </a:lnTo>
                    <a:lnTo>
                      <a:pt x="287147" y="1415669"/>
                    </a:lnTo>
                    <a:lnTo>
                      <a:pt x="258572" y="1408811"/>
                    </a:lnTo>
                    <a:lnTo>
                      <a:pt x="232410" y="1398905"/>
                    </a:lnTo>
                    <a:lnTo>
                      <a:pt x="208407" y="1385443"/>
                    </a:lnTo>
                    <a:lnTo>
                      <a:pt x="186690" y="1369441"/>
                    </a:lnTo>
                    <a:lnTo>
                      <a:pt x="167132" y="1350772"/>
                    </a:lnTo>
                    <a:lnTo>
                      <a:pt x="150114" y="1329691"/>
                    </a:lnTo>
                    <a:lnTo>
                      <a:pt x="134874" y="1306704"/>
                    </a:lnTo>
                    <a:lnTo>
                      <a:pt x="122174" y="1281938"/>
                    </a:lnTo>
                    <a:lnTo>
                      <a:pt x="111252" y="1255776"/>
                    </a:lnTo>
                    <a:lnTo>
                      <a:pt x="102616" y="1228344"/>
                    </a:lnTo>
                    <a:lnTo>
                      <a:pt x="96139" y="1200023"/>
                    </a:lnTo>
                    <a:lnTo>
                      <a:pt x="91694" y="1171194"/>
                    </a:lnTo>
                    <a:lnTo>
                      <a:pt x="89154" y="1142111"/>
                    </a:lnTo>
                    <a:lnTo>
                      <a:pt x="88392" y="1112520"/>
                    </a:lnTo>
                    <a:lnTo>
                      <a:pt x="89916" y="1083310"/>
                    </a:lnTo>
                    <a:lnTo>
                      <a:pt x="93472" y="1054608"/>
                    </a:lnTo>
                    <a:lnTo>
                      <a:pt x="98552" y="1026541"/>
                    </a:lnTo>
                    <a:lnTo>
                      <a:pt x="105917" y="999617"/>
                    </a:lnTo>
                    <a:lnTo>
                      <a:pt x="114935" y="973963"/>
                    </a:lnTo>
                    <a:lnTo>
                      <a:pt x="125476" y="949960"/>
                    </a:lnTo>
                    <a:lnTo>
                      <a:pt x="138049" y="928116"/>
                    </a:lnTo>
                    <a:lnTo>
                      <a:pt x="152654" y="908050"/>
                    </a:lnTo>
                    <a:lnTo>
                      <a:pt x="168655" y="890651"/>
                    </a:lnTo>
                    <a:lnTo>
                      <a:pt x="186309" y="875666"/>
                    </a:lnTo>
                    <a:lnTo>
                      <a:pt x="205613" y="863600"/>
                    </a:lnTo>
                    <a:lnTo>
                      <a:pt x="226949" y="855218"/>
                    </a:lnTo>
                    <a:lnTo>
                      <a:pt x="207010" y="856361"/>
                    </a:lnTo>
                    <a:lnTo>
                      <a:pt x="188467" y="856361"/>
                    </a:lnTo>
                    <a:lnTo>
                      <a:pt x="154051" y="853441"/>
                    </a:lnTo>
                    <a:lnTo>
                      <a:pt x="123190" y="846836"/>
                    </a:lnTo>
                    <a:lnTo>
                      <a:pt x="96139" y="837057"/>
                    </a:lnTo>
                    <a:lnTo>
                      <a:pt x="72898" y="823468"/>
                    </a:lnTo>
                    <a:lnTo>
                      <a:pt x="52578" y="807466"/>
                    </a:lnTo>
                    <a:lnTo>
                      <a:pt x="35814" y="788924"/>
                    </a:lnTo>
                    <a:lnTo>
                      <a:pt x="22352" y="768604"/>
                    </a:lnTo>
                    <a:lnTo>
                      <a:pt x="12319" y="745871"/>
                    </a:lnTo>
                    <a:lnTo>
                      <a:pt x="5080" y="721487"/>
                    </a:lnTo>
                    <a:lnTo>
                      <a:pt x="1016" y="696087"/>
                    </a:lnTo>
                    <a:lnTo>
                      <a:pt x="0" y="669798"/>
                    </a:lnTo>
                    <a:lnTo>
                      <a:pt x="1778" y="642874"/>
                    </a:lnTo>
                    <a:lnTo>
                      <a:pt x="6096" y="615442"/>
                    </a:lnTo>
                    <a:lnTo>
                      <a:pt x="12954" y="588518"/>
                    </a:lnTo>
                    <a:lnTo>
                      <a:pt x="22860" y="561594"/>
                    </a:lnTo>
                    <a:lnTo>
                      <a:pt x="35179" y="535305"/>
                    </a:lnTo>
                    <a:lnTo>
                      <a:pt x="49657" y="510159"/>
                    </a:lnTo>
                    <a:lnTo>
                      <a:pt x="66675" y="486156"/>
                    </a:lnTo>
                    <a:lnTo>
                      <a:pt x="85979" y="463550"/>
                    </a:lnTo>
                    <a:lnTo>
                      <a:pt x="106934" y="443103"/>
                    </a:lnTo>
                    <a:lnTo>
                      <a:pt x="130555" y="424942"/>
                    </a:lnTo>
                    <a:lnTo>
                      <a:pt x="155829" y="409194"/>
                    </a:lnTo>
                    <a:lnTo>
                      <a:pt x="183134" y="396494"/>
                    </a:lnTo>
                    <a:lnTo>
                      <a:pt x="212090" y="386715"/>
                    </a:lnTo>
                    <a:lnTo>
                      <a:pt x="242570" y="380365"/>
                    </a:lnTo>
                    <a:lnTo>
                      <a:pt x="274828" y="378333"/>
                    </a:lnTo>
                    <a:lnTo>
                      <a:pt x="308864" y="379730"/>
                    </a:lnTo>
                    <a:lnTo>
                      <a:pt x="344042" y="385953"/>
                    </a:lnTo>
                    <a:lnTo>
                      <a:pt x="380746" y="396875"/>
                    </a:lnTo>
                    <a:lnTo>
                      <a:pt x="418719" y="412877"/>
                    </a:lnTo>
                    <a:lnTo>
                      <a:pt x="457580" y="434340"/>
                    </a:lnTo>
                    <a:lnTo>
                      <a:pt x="452501" y="399415"/>
                    </a:lnTo>
                    <a:lnTo>
                      <a:pt x="449961" y="365506"/>
                    </a:lnTo>
                    <a:lnTo>
                      <a:pt x="449580" y="332359"/>
                    </a:lnTo>
                    <a:lnTo>
                      <a:pt x="451485" y="300609"/>
                    </a:lnTo>
                    <a:lnTo>
                      <a:pt x="455041" y="270002"/>
                    </a:lnTo>
                    <a:lnTo>
                      <a:pt x="460883" y="240919"/>
                    </a:lnTo>
                    <a:lnTo>
                      <a:pt x="468376" y="213233"/>
                    </a:lnTo>
                    <a:lnTo>
                      <a:pt x="477774" y="186944"/>
                    </a:lnTo>
                    <a:lnTo>
                      <a:pt x="488696" y="162941"/>
                    </a:lnTo>
                    <a:lnTo>
                      <a:pt x="501396" y="140335"/>
                    </a:lnTo>
                    <a:lnTo>
                      <a:pt x="515620" y="119507"/>
                    </a:lnTo>
                    <a:lnTo>
                      <a:pt x="530733" y="101219"/>
                    </a:lnTo>
                    <a:lnTo>
                      <a:pt x="547116" y="84836"/>
                    </a:lnTo>
                    <a:lnTo>
                      <a:pt x="564896" y="70739"/>
                    </a:lnTo>
                    <a:lnTo>
                      <a:pt x="583693" y="59055"/>
                    </a:lnTo>
                    <a:lnTo>
                      <a:pt x="603250" y="49911"/>
                    </a:lnTo>
                    <a:lnTo>
                      <a:pt x="623696" y="43307"/>
                    </a:lnTo>
                    <a:lnTo>
                      <a:pt x="644652" y="39751"/>
                    </a:lnTo>
                    <a:lnTo>
                      <a:pt x="666368" y="38989"/>
                    </a:lnTo>
                    <a:lnTo>
                      <a:pt x="688468" y="40767"/>
                    </a:lnTo>
                    <a:lnTo>
                      <a:pt x="711072" y="46355"/>
                    </a:lnTo>
                    <a:lnTo>
                      <a:pt x="733933" y="54356"/>
                    </a:lnTo>
                    <a:lnTo>
                      <a:pt x="757046" y="66040"/>
                    </a:lnTo>
                    <a:lnTo>
                      <a:pt x="780288" y="81280"/>
                    </a:lnTo>
                    <a:lnTo>
                      <a:pt x="803147" y="99822"/>
                    </a:lnTo>
                    <a:lnTo>
                      <a:pt x="826389" y="122047"/>
                    </a:lnTo>
                    <a:lnTo>
                      <a:pt x="848867" y="148336"/>
                    </a:lnTo>
                    <a:lnTo>
                      <a:pt x="871219" y="178181"/>
                    </a:lnTo>
                    <a:lnTo>
                      <a:pt x="893064" y="212090"/>
                    </a:lnTo>
                    <a:lnTo>
                      <a:pt x="914400" y="249936"/>
                    </a:lnTo>
                    <a:lnTo>
                      <a:pt x="935482" y="292227"/>
                    </a:lnTo>
                    <a:lnTo>
                      <a:pt x="955420" y="338963"/>
                    </a:lnTo>
                    <a:lnTo>
                      <a:pt x="957580" y="309753"/>
                    </a:lnTo>
                    <a:lnTo>
                      <a:pt x="960882" y="281686"/>
                    </a:lnTo>
                    <a:lnTo>
                      <a:pt x="965962" y="255397"/>
                    </a:lnTo>
                    <a:lnTo>
                      <a:pt x="972058" y="230251"/>
                    </a:lnTo>
                    <a:lnTo>
                      <a:pt x="979678" y="207010"/>
                    </a:lnTo>
                    <a:lnTo>
                      <a:pt x="988821" y="184785"/>
                    </a:lnTo>
                    <a:lnTo>
                      <a:pt x="998982" y="163957"/>
                    </a:lnTo>
                    <a:lnTo>
                      <a:pt x="1009777" y="144272"/>
                    </a:lnTo>
                    <a:lnTo>
                      <a:pt x="1022222" y="126111"/>
                    </a:lnTo>
                    <a:lnTo>
                      <a:pt x="1035558" y="109220"/>
                    </a:lnTo>
                    <a:lnTo>
                      <a:pt x="1049655" y="93599"/>
                    </a:lnTo>
                    <a:lnTo>
                      <a:pt x="1064514" y="79502"/>
                    </a:lnTo>
                    <a:lnTo>
                      <a:pt x="1080896" y="66421"/>
                    </a:lnTo>
                    <a:lnTo>
                      <a:pt x="1097534" y="54356"/>
                    </a:lnTo>
                    <a:lnTo>
                      <a:pt x="1133093" y="34290"/>
                    </a:lnTo>
                    <a:lnTo>
                      <a:pt x="1171193" y="18923"/>
                    </a:lnTo>
                    <a:lnTo>
                      <a:pt x="1211326" y="8382"/>
                    </a:lnTo>
                    <a:lnTo>
                      <a:pt x="1253109" y="1905"/>
                    </a:lnTo>
                    <a:lnTo>
                      <a:pt x="1296289" y="0"/>
                    </a:lnTo>
                    <a:lnTo>
                      <a:pt x="1339722" y="2159"/>
                    </a:lnTo>
                    <a:lnTo>
                      <a:pt x="1383665" y="8382"/>
                    </a:lnTo>
                    <a:lnTo>
                      <a:pt x="1427098" y="18542"/>
                    </a:lnTo>
                    <a:lnTo>
                      <a:pt x="1469897" y="32385"/>
                    </a:lnTo>
                    <a:lnTo>
                      <a:pt x="1512062" y="49911"/>
                    </a:lnTo>
                    <a:lnTo>
                      <a:pt x="1552193" y="70739"/>
                    </a:lnTo>
                    <a:lnTo>
                      <a:pt x="1590293" y="95123"/>
                    </a:lnTo>
                    <a:lnTo>
                      <a:pt x="1626235" y="122428"/>
                    </a:lnTo>
                    <a:lnTo>
                      <a:pt x="1659128" y="153035"/>
                    </a:lnTo>
                    <a:lnTo>
                      <a:pt x="1688593" y="186182"/>
                    </a:lnTo>
                    <a:lnTo>
                      <a:pt x="1714372" y="222631"/>
                    </a:lnTo>
                    <a:lnTo>
                      <a:pt x="1735709" y="261366"/>
                    </a:lnTo>
                    <a:lnTo>
                      <a:pt x="1752472" y="302768"/>
                    </a:lnTo>
                    <a:lnTo>
                      <a:pt x="1763903" y="346583"/>
                    </a:lnTo>
                    <a:lnTo>
                      <a:pt x="1767968" y="369062"/>
                    </a:lnTo>
                    <a:lnTo>
                      <a:pt x="1770126" y="392430"/>
                    </a:lnTo>
                    <a:lnTo>
                      <a:pt x="1770888" y="416179"/>
                    </a:lnTo>
                    <a:lnTo>
                      <a:pt x="1770126" y="440182"/>
                    </a:lnTo>
                    <a:lnTo>
                      <a:pt x="1767586" y="464947"/>
                    </a:lnTo>
                    <a:lnTo>
                      <a:pt x="1763267" y="490093"/>
                    </a:lnTo>
                    <a:lnTo>
                      <a:pt x="1757426" y="516001"/>
                    </a:lnTo>
                    <a:lnTo>
                      <a:pt x="1749806" y="541909"/>
                    </a:lnTo>
                    <a:lnTo>
                      <a:pt x="1740408" y="568452"/>
                    </a:lnTo>
                    <a:lnTo>
                      <a:pt x="1728851" y="595376"/>
                    </a:lnTo>
                    <a:lnTo>
                      <a:pt x="1715389" y="622808"/>
                    </a:lnTo>
                    <a:lnTo>
                      <a:pt x="1700148" y="650494"/>
                    </a:lnTo>
                    <a:lnTo>
                      <a:pt x="1732407" y="634492"/>
                    </a:lnTo>
                    <a:lnTo>
                      <a:pt x="1764284" y="619506"/>
                    </a:lnTo>
                    <a:lnTo>
                      <a:pt x="1794891" y="605663"/>
                    </a:lnTo>
                    <a:lnTo>
                      <a:pt x="1824228" y="593344"/>
                    </a:lnTo>
                    <a:lnTo>
                      <a:pt x="1852803" y="582041"/>
                    </a:lnTo>
                    <a:lnTo>
                      <a:pt x="1880362" y="571373"/>
                    </a:lnTo>
                    <a:lnTo>
                      <a:pt x="1906905" y="562229"/>
                    </a:lnTo>
                    <a:lnTo>
                      <a:pt x="1932178" y="553974"/>
                    </a:lnTo>
                    <a:lnTo>
                      <a:pt x="1956435" y="546989"/>
                    </a:lnTo>
                    <a:lnTo>
                      <a:pt x="1980057" y="540766"/>
                    </a:lnTo>
                    <a:lnTo>
                      <a:pt x="2023871" y="531241"/>
                    </a:lnTo>
                    <a:lnTo>
                      <a:pt x="2063877" y="525526"/>
                    </a:lnTo>
                    <a:lnTo>
                      <a:pt x="2099691" y="522859"/>
                    </a:lnTo>
                    <a:lnTo>
                      <a:pt x="2131694" y="524002"/>
                    </a:lnTo>
                    <a:lnTo>
                      <a:pt x="2160016" y="527685"/>
                    </a:lnTo>
                    <a:lnTo>
                      <a:pt x="2183893" y="534543"/>
                    </a:lnTo>
                    <a:lnTo>
                      <a:pt x="2204212" y="544068"/>
                    </a:lnTo>
                    <a:lnTo>
                      <a:pt x="2220467" y="556006"/>
                    </a:lnTo>
                    <a:lnTo>
                      <a:pt x="2233167" y="570357"/>
                    </a:lnTo>
                    <a:lnTo>
                      <a:pt x="2242312" y="586741"/>
                    </a:lnTo>
                    <a:lnTo>
                      <a:pt x="2247011" y="604901"/>
                    </a:lnTo>
                    <a:lnTo>
                      <a:pt x="2248408" y="624967"/>
                    </a:lnTo>
                    <a:lnTo>
                      <a:pt x="2245867" y="646176"/>
                    </a:lnTo>
                    <a:lnTo>
                      <a:pt x="2239644" y="668655"/>
                    </a:lnTo>
                    <a:lnTo>
                      <a:pt x="2229866" y="692404"/>
                    </a:lnTo>
                    <a:lnTo>
                      <a:pt x="2216404" y="716788"/>
                    </a:lnTo>
                    <a:lnTo>
                      <a:pt x="2199513" y="742316"/>
                    </a:lnTo>
                    <a:lnTo>
                      <a:pt x="2178812" y="767842"/>
                    </a:lnTo>
                    <a:lnTo>
                      <a:pt x="2154428" y="793623"/>
                    </a:lnTo>
                    <a:lnTo>
                      <a:pt x="2126615" y="819531"/>
                    </a:lnTo>
                    <a:lnTo>
                      <a:pt x="2095372" y="845439"/>
                    </a:lnTo>
                    <a:lnTo>
                      <a:pt x="2060575" y="870966"/>
                    </a:lnTo>
                    <a:lnTo>
                      <a:pt x="2022093" y="895985"/>
                    </a:lnTo>
                    <a:lnTo>
                      <a:pt x="1980438" y="920496"/>
                    </a:lnTo>
                    <a:lnTo>
                      <a:pt x="1935098" y="943864"/>
                    </a:lnTo>
                    <a:lnTo>
                      <a:pt x="1886585" y="965581"/>
                    </a:lnTo>
                    <a:lnTo>
                      <a:pt x="1834643" y="986791"/>
                    </a:lnTo>
                    <a:lnTo>
                      <a:pt x="1886966" y="968629"/>
                    </a:lnTo>
                    <a:lnTo>
                      <a:pt x="1936622" y="954405"/>
                    </a:lnTo>
                    <a:lnTo>
                      <a:pt x="1983359" y="943864"/>
                    </a:lnTo>
                    <a:lnTo>
                      <a:pt x="2027173" y="936879"/>
                    </a:lnTo>
                    <a:lnTo>
                      <a:pt x="2068194" y="933196"/>
                    </a:lnTo>
                    <a:lnTo>
                      <a:pt x="2106294" y="932816"/>
                    </a:lnTo>
                    <a:lnTo>
                      <a:pt x="2141092" y="935482"/>
                    </a:lnTo>
                    <a:lnTo>
                      <a:pt x="2172589" y="940816"/>
                    </a:lnTo>
                    <a:lnTo>
                      <a:pt x="2201291" y="949198"/>
                    </a:lnTo>
                    <a:lnTo>
                      <a:pt x="2226310" y="960247"/>
                    </a:lnTo>
                    <a:lnTo>
                      <a:pt x="2248027" y="973329"/>
                    </a:lnTo>
                    <a:lnTo>
                      <a:pt x="2266568" y="988568"/>
                    </a:lnTo>
                    <a:lnTo>
                      <a:pt x="2281046" y="1005713"/>
                    </a:lnTo>
                    <a:lnTo>
                      <a:pt x="2292222" y="1025017"/>
                    </a:lnTo>
                    <a:lnTo>
                      <a:pt x="2299969" y="1045845"/>
                    </a:lnTo>
                    <a:lnTo>
                      <a:pt x="2303907" y="1068451"/>
                    </a:lnTo>
                    <a:lnTo>
                      <a:pt x="2303907" y="1092073"/>
                    </a:lnTo>
                    <a:lnTo>
                      <a:pt x="2299969" y="1117346"/>
                    </a:lnTo>
                    <a:lnTo>
                      <a:pt x="2291843" y="1143127"/>
                    </a:lnTo>
                    <a:lnTo>
                      <a:pt x="2280412" y="1170179"/>
                    </a:lnTo>
                    <a:lnTo>
                      <a:pt x="2263902" y="1197737"/>
                    </a:lnTo>
                    <a:lnTo>
                      <a:pt x="2244090" y="1225804"/>
                    </a:lnTo>
                    <a:lnTo>
                      <a:pt x="2219706" y="1254252"/>
                    </a:lnTo>
                    <a:lnTo>
                      <a:pt x="2191131" y="1282700"/>
                    </a:lnTo>
                    <a:lnTo>
                      <a:pt x="2157730" y="1311529"/>
                    </a:lnTo>
                    <a:lnTo>
                      <a:pt x="2120393" y="1339977"/>
                    </a:lnTo>
                    <a:lnTo>
                      <a:pt x="2078355" y="1367917"/>
                    </a:lnTo>
                    <a:lnTo>
                      <a:pt x="2031618" y="1395604"/>
                    </a:lnTo>
                    <a:lnTo>
                      <a:pt x="1980438" y="1422654"/>
                    </a:lnTo>
                    <a:lnTo>
                      <a:pt x="1924304" y="1448816"/>
                    </a:lnTo>
                    <a:lnTo>
                      <a:pt x="1863343" y="1474089"/>
                    </a:lnTo>
                    <a:lnTo>
                      <a:pt x="1797685" y="1497711"/>
                    </a:lnTo>
                    <a:lnTo>
                      <a:pt x="1825243" y="1503554"/>
                    </a:lnTo>
                    <a:lnTo>
                      <a:pt x="1851279" y="1509649"/>
                    </a:lnTo>
                    <a:lnTo>
                      <a:pt x="1875663" y="1517016"/>
                    </a:lnTo>
                    <a:lnTo>
                      <a:pt x="1898143" y="1525016"/>
                    </a:lnTo>
                    <a:lnTo>
                      <a:pt x="1919096" y="1533398"/>
                    </a:lnTo>
                    <a:lnTo>
                      <a:pt x="1938401" y="1542923"/>
                    </a:lnTo>
                    <a:lnTo>
                      <a:pt x="1956435" y="1552702"/>
                    </a:lnTo>
                    <a:lnTo>
                      <a:pt x="1972817" y="1563370"/>
                    </a:lnTo>
                    <a:lnTo>
                      <a:pt x="2001139" y="1586230"/>
                    </a:lnTo>
                    <a:lnTo>
                      <a:pt x="2023617" y="1610614"/>
                    </a:lnTo>
                    <a:lnTo>
                      <a:pt x="2041018" y="1636904"/>
                    </a:lnTo>
                    <a:lnTo>
                      <a:pt x="2053336" y="1663827"/>
                    </a:lnTo>
                    <a:lnTo>
                      <a:pt x="2060575" y="1692275"/>
                    </a:lnTo>
                    <a:lnTo>
                      <a:pt x="2063495" y="1720723"/>
                    </a:lnTo>
                    <a:lnTo>
                      <a:pt x="2062353" y="1749425"/>
                    </a:lnTo>
                    <a:lnTo>
                      <a:pt x="2056893" y="1777873"/>
                    </a:lnTo>
                    <a:lnTo>
                      <a:pt x="2047875" y="1805941"/>
                    </a:lnTo>
                    <a:lnTo>
                      <a:pt x="2035556" y="1833245"/>
                    </a:lnTo>
                    <a:lnTo>
                      <a:pt x="2020316" y="1859154"/>
                    </a:lnTo>
                    <a:lnTo>
                      <a:pt x="2002282" y="1883537"/>
                    </a:lnTo>
                    <a:lnTo>
                      <a:pt x="1981072" y="1905889"/>
                    </a:lnTo>
                    <a:lnTo>
                      <a:pt x="1958340" y="1926210"/>
                    </a:lnTo>
                    <a:lnTo>
                      <a:pt x="1932940" y="1943989"/>
                    </a:lnTo>
                    <a:lnTo>
                      <a:pt x="1906523" y="1958721"/>
                    </a:lnTo>
                    <a:lnTo>
                      <a:pt x="1878203" y="1970405"/>
                    </a:lnTo>
                    <a:lnTo>
                      <a:pt x="1848866" y="1978406"/>
                    </a:lnTo>
                    <a:lnTo>
                      <a:pt x="1818768" y="1982343"/>
                    </a:lnTo>
                    <a:lnTo>
                      <a:pt x="1788287" y="1981962"/>
                    </a:lnTo>
                    <a:lnTo>
                      <a:pt x="1757171" y="1977263"/>
                    </a:lnTo>
                    <a:lnTo>
                      <a:pt x="1725930" y="1967357"/>
                    </a:lnTo>
                    <a:lnTo>
                      <a:pt x="1695450" y="1952498"/>
                    </a:lnTo>
                    <a:lnTo>
                      <a:pt x="1664969" y="1931670"/>
                    </a:lnTo>
                    <a:lnTo>
                      <a:pt x="1635633" y="1905127"/>
                    </a:lnTo>
                    <a:lnTo>
                      <a:pt x="1607312" y="1872361"/>
                    </a:lnTo>
                    <a:lnTo>
                      <a:pt x="1593977" y="1853311"/>
                    </a:lnTo>
                    <a:lnTo>
                      <a:pt x="1580515" y="1832610"/>
                    </a:lnTo>
                    <a:lnTo>
                      <a:pt x="1567815" y="1810004"/>
                    </a:lnTo>
                    <a:lnTo>
                      <a:pt x="1555495" y="1785874"/>
                    </a:lnTo>
                    <a:lnTo>
                      <a:pt x="1521460" y="1804543"/>
                    </a:lnTo>
                    <a:lnTo>
                      <a:pt x="1485518" y="1819910"/>
                    </a:lnTo>
                    <a:lnTo>
                      <a:pt x="1448181" y="1832229"/>
                    </a:lnTo>
                    <a:lnTo>
                      <a:pt x="1409700" y="1841373"/>
                    </a:lnTo>
                    <a:lnTo>
                      <a:pt x="1369821" y="1847596"/>
                    </a:lnTo>
                    <a:lnTo>
                      <a:pt x="1329309" y="1850771"/>
                    </a:lnTo>
                    <a:lnTo>
                      <a:pt x="1287907" y="1851533"/>
                    </a:lnTo>
                    <a:lnTo>
                      <a:pt x="1245869" y="1849755"/>
                    </a:lnTo>
                    <a:lnTo>
                      <a:pt x="1203070" y="1845310"/>
                    </a:lnTo>
                    <a:lnTo>
                      <a:pt x="1160271" y="1838706"/>
                    </a:lnTo>
                    <a:lnTo>
                      <a:pt x="1117472" y="1829943"/>
                    </a:lnTo>
                    <a:lnTo>
                      <a:pt x="1074673" y="1819148"/>
                    </a:lnTo>
                    <a:lnTo>
                      <a:pt x="1032256" y="1806321"/>
                    </a:lnTo>
                    <a:lnTo>
                      <a:pt x="990218" y="1792097"/>
                    </a:lnTo>
                    <a:lnTo>
                      <a:pt x="948436" y="1775714"/>
                    </a:lnTo>
                    <a:lnTo>
                      <a:pt x="907922" y="1757935"/>
                    </a:lnTo>
                    <a:lnTo>
                      <a:pt x="868426" y="1739011"/>
                    </a:lnTo>
                    <a:lnTo>
                      <a:pt x="829564" y="1718564"/>
                    </a:lnTo>
                    <a:lnTo>
                      <a:pt x="792607" y="1696974"/>
                    </a:lnTo>
                    <a:lnTo>
                      <a:pt x="756666" y="1674495"/>
                    </a:lnTo>
                    <a:lnTo>
                      <a:pt x="722630" y="1650746"/>
                    </a:lnTo>
                    <a:lnTo>
                      <a:pt x="690371" y="1626362"/>
                    </a:lnTo>
                    <a:lnTo>
                      <a:pt x="660272" y="1601597"/>
                    </a:lnTo>
                    <a:lnTo>
                      <a:pt x="632333" y="1576070"/>
                    </a:lnTo>
                    <a:lnTo>
                      <a:pt x="606933" y="1550162"/>
                    </a:lnTo>
                    <a:lnTo>
                      <a:pt x="583693" y="1524000"/>
                    </a:lnTo>
                    <a:lnTo>
                      <a:pt x="563372" y="1497711"/>
                    </a:lnTo>
                    <a:lnTo>
                      <a:pt x="545973" y="1471168"/>
                    </a:lnTo>
                    <a:lnTo>
                      <a:pt x="531876" y="1444752"/>
                    </a:lnTo>
                    <a:lnTo>
                      <a:pt x="520954" y="1418971"/>
                    </a:lnTo>
                    <a:lnTo>
                      <a:pt x="513461" y="1393191"/>
                    </a:lnTo>
                    <a:close/>
                  </a:path>
                </a:pathLst>
              </a:custGeom>
              <a:solidFill>
                <a:srgbClr val="F8F8F8"/>
              </a:solidFill>
              <a:ln w="0" cap="flat" cmpd="sng" algn="ctr">
                <a:solidFill>
                  <a:srgbClr val="F8F8F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5934266" y="896538"/>
                <a:ext cx="2274952" cy="1957579"/>
              </a:xfrm>
              <a:custGeom>
                <a:avLst/>
                <a:gdLst/>
                <a:ahLst/>
                <a:cxnLst/>
                <a:rect l="0" t="0" r="0" b="0"/>
                <a:pathLst>
                  <a:path w="2274952" h="1957579">
                    <a:moveTo>
                      <a:pt x="502920" y="1350772"/>
                    </a:moveTo>
                    <a:lnTo>
                      <a:pt x="460502" y="1370457"/>
                    </a:lnTo>
                    <a:lnTo>
                      <a:pt x="420243" y="1384681"/>
                    </a:lnTo>
                    <a:lnTo>
                      <a:pt x="382524" y="1394460"/>
                    </a:lnTo>
                    <a:lnTo>
                      <a:pt x="346964" y="1399540"/>
                    </a:lnTo>
                    <a:lnTo>
                      <a:pt x="314325" y="1400683"/>
                    </a:lnTo>
                    <a:lnTo>
                      <a:pt x="283591" y="1397762"/>
                    </a:lnTo>
                    <a:lnTo>
                      <a:pt x="255270" y="1391158"/>
                    </a:lnTo>
                    <a:lnTo>
                      <a:pt x="229489" y="1381125"/>
                    </a:lnTo>
                    <a:lnTo>
                      <a:pt x="205994" y="1368298"/>
                    </a:lnTo>
                    <a:lnTo>
                      <a:pt x="184150" y="1352296"/>
                    </a:lnTo>
                    <a:lnTo>
                      <a:pt x="165354" y="1333627"/>
                    </a:lnTo>
                    <a:lnTo>
                      <a:pt x="148336" y="1313307"/>
                    </a:lnTo>
                    <a:lnTo>
                      <a:pt x="133477" y="1290193"/>
                    </a:lnTo>
                    <a:lnTo>
                      <a:pt x="120777" y="1265809"/>
                    </a:lnTo>
                    <a:lnTo>
                      <a:pt x="109855" y="1240028"/>
                    </a:lnTo>
                    <a:lnTo>
                      <a:pt x="101600" y="1212977"/>
                    </a:lnTo>
                    <a:lnTo>
                      <a:pt x="94996" y="1184910"/>
                    </a:lnTo>
                    <a:lnTo>
                      <a:pt x="90677" y="1156589"/>
                    </a:lnTo>
                    <a:lnTo>
                      <a:pt x="88138" y="1127379"/>
                    </a:lnTo>
                    <a:lnTo>
                      <a:pt x="87376" y="1098550"/>
                    </a:lnTo>
                    <a:lnTo>
                      <a:pt x="88773" y="1069848"/>
                    </a:lnTo>
                    <a:lnTo>
                      <a:pt x="92456" y="1041400"/>
                    </a:lnTo>
                    <a:lnTo>
                      <a:pt x="97536" y="1013714"/>
                    </a:lnTo>
                    <a:lnTo>
                      <a:pt x="104394" y="987171"/>
                    </a:lnTo>
                    <a:lnTo>
                      <a:pt x="113411" y="962025"/>
                    </a:lnTo>
                    <a:lnTo>
                      <a:pt x="124079" y="938276"/>
                    </a:lnTo>
                    <a:lnTo>
                      <a:pt x="136271" y="916432"/>
                    </a:lnTo>
                    <a:lnTo>
                      <a:pt x="150495" y="896747"/>
                    </a:lnTo>
                    <a:lnTo>
                      <a:pt x="166370" y="879221"/>
                    </a:lnTo>
                    <a:lnTo>
                      <a:pt x="184150" y="864743"/>
                    </a:lnTo>
                    <a:lnTo>
                      <a:pt x="203073" y="853059"/>
                    </a:lnTo>
                    <a:lnTo>
                      <a:pt x="224027" y="844677"/>
                    </a:lnTo>
                    <a:lnTo>
                      <a:pt x="204470" y="845693"/>
                    </a:lnTo>
                    <a:lnTo>
                      <a:pt x="186436" y="845693"/>
                    </a:lnTo>
                    <a:lnTo>
                      <a:pt x="152273" y="842772"/>
                    </a:lnTo>
                    <a:lnTo>
                      <a:pt x="121793" y="836295"/>
                    </a:lnTo>
                    <a:lnTo>
                      <a:pt x="94996" y="826389"/>
                    </a:lnTo>
                    <a:lnTo>
                      <a:pt x="71882" y="813308"/>
                    </a:lnTo>
                    <a:lnTo>
                      <a:pt x="52197" y="797687"/>
                    </a:lnTo>
                    <a:lnTo>
                      <a:pt x="35560" y="779399"/>
                    </a:lnTo>
                    <a:lnTo>
                      <a:pt x="22479" y="758571"/>
                    </a:lnTo>
                    <a:lnTo>
                      <a:pt x="12319" y="736473"/>
                    </a:lnTo>
                    <a:lnTo>
                      <a:pt x="5080" y="712724"/>
                    </a:lnTo>
                    <a:lnTo>
                      <a:pt x="1143" y="687578"/>
                    </a:lnTo>
                    <a:lnTo>
                      <a:pt x="0" y="661289"/>
                    </a:lnTo>
                    <a:lnTo>
                      <a:pt x="1777" y="634746"/>
                    </a:lnTo>
                    <a:lnTo>
                      <a:pt x="6223" y="607695"/>
                    </a:lnTo>
                    <a:lnTo>
                      <a:pt x="13081" y="581152"/>
                    </a:lnTo>
                    <a:lnTo>
                      <a:pt x="22860" y="554609"/>
                    </a:lnTo>
                    <a:lnTo>
                      <a:pt x="34798" y="528701"/>
                    </a:lnTo>
                    <a:lnTo>
                      <a:pt x="49276" y="503555"/>
                    </a:lnTo>
                    <a:lnTo>
                      <a:pt x="66039" y="479933"/>
                    </a:lnTo>
                    <a:lnTo>
                      <a:pt x="84836" y="457581"/>
                    </a:lnTo>
                    <a:lnTo>
                      <a:pt x="105918" y="437515"/>
                    </a:lnTo>
                    <a:lnTo>
                      <a:pt x="129159" y="419735"/>
                    </a:lnTo>
                    <a:lnTo>
                      <a:pt x="153797" y="404114"/>
                    </a:lnTo>
                    <a:lnTo>
                      <a:pt x="180848" y="391287"/>
                    </a:lnTo>
                    <a:lnTo>
                      <a:pt x="209169" y="381889"/>
                    </a:lnTo>
                    <a:lnTo>
                      <a:pt x="239776" y="375666"/>
                    </a:lnTo>
                    <a:lnTo>
                      <a:pt x="271526" y="373507"/>
                    </a:lnTo>
                    <a:lnTo>
                      <a:pt x="304927" y="374904"/>
                    </a:lnTo>
                    <a:lnTo>
                      <a:pt x="339725" y="381127"/>
                    </a:lnTo>
                    <a:lnTo>
                      <a:pt x="376047" y="392049"/>
                    </a:lnTo>
                    <a:lnTo>
                      <a:pt x="413385" y="407670"/>
                    </a:lnTo>
                    <a:lnTo>
                      <a:pt x="452120" y="428879"/>
                    </a:lnTo>
                    <a:lnTo>
                      <a:pt x="447039" y="394589"/>
                    </a:lnTo>
                    <a:lnTo>
                      <a:pt x="444119" y="360680"/>
                    </a:lnTo>
                    <a:lnTo>
                      <a:pt x="443738" y="328168"/>
                    </a:lnTo>
                    <a:lnTo>
                      <a:pt x="445643" y="296926"/>
                    </a:lnTo>
                    <a:lnTo>
                      <a:pt x="449199" y="266700"/>
                    </a:lnTo>
                    <a:lnTo>
                      <a:pt x="455041" y="237871"/>
                    </a:lnTo>
                    <a:lnTo>
                      <a:pt x="462661" y="210566"/>
                    </a:lnTo>
                    <a:lnTo>
                      <a:pt x="471677" y="184658"/>
                    </a:lnTo>
                    <a:lnTo>
                      <a:pt x="482600" y="160655"/>
                    </a:lnTo>
                    <a:lnTo>
                      <a:pt x="495300" y="138430"/>
                    </a:lnTo>
                    <a:lnTo>
                      <a:pt x="509143" y="118364"/>
                    </a:lnTo>
                    <a:lnTo>
                      <a:pt x="524002" y="99822"/>
                    </a:lnTo>
                    <a:lnTo>
                      <a:pt x="540258" y="83693"/>
                    </a:lnTo>
                    <a:lnTo>
                      <a:pt x="557657" y="69977"/>
                    </a:lnTo>
                    <a:lnTo>
                      <a:pt x="576199" y="58674"/>
                    </a:lnTo>
                    <a:lnTo>
                      <a:pt x="595757" y="49530"/>
                    </a:lnTo>
                    <a:lnTo>
                      <a:pt x="615695" y="42926"/>
                    </a:lnTo>
                    <a:lnTo>
                      <a:pt x="636651" y="39243"/>
                    </a:lnTo>
                    <a:lnTo>
                      <a:pt x="658115" y="38608"/>
                    </a:lnTo>
                    <a:lnTo>
                      <a:pt x="679831" y="40386"/>
                    </a:lnTo>
                    <a:lnTo>
                      <a:pt x="702310" y="45593"/>
                    </a:lnTo>
                    <a:lnTo>
                      <a:pt x="724915" y="53975"/>
                    </a:lnTo>
                    <a:lnTo>
                      <a:pt x="747649" y="65532"/>
                    </a:lnTo>
                    <a:lnTo>
                      <a:pt x="770509" y="80137"/>
                    </a:lnTo>
                    <a:lnTo>
                      <a:pt x="792988" y="98679"/>
                    </a:lnTo>
                    <a:lnTo>
                      <a:pt x="815848" y="120523"/>
                    </a:lnTo>
                    <a:lnTo>
                      <a:pt x="838327" y="146431"/>
                    </a:lnTo>
                    <a:lnTo>
                      <a:pt x="860425" y="176022"/>
                    </a:lnTo>
                    <a:lnTo>
                      <a:pt x="882141" y="209423"/>
                    </a:lnTo>
                    <a:lnTo>
                      <a:pt x="903224" y="247015"/>
                    </a:lnTo>
                    <a:lnTo>
                      <a:pt x="923543" y="288544"/>
                    </a:lnTo>
                    <a:lnTo>
                      <a:pt x="943483" y="334518"/>
                    </a:lnTo>
                    <a:lnTo>
                      <a:pt x="945261" y="305689"/>
                    </a:lnTo>
                    <a:lnTo>
                      <a:pt x="948816" y="278384"/>
                    </a:lnTo>
                    <a:lnTo>
                      <a:pt x="953897" y="252222"/>
                    </a:lnTo>
                    <a:lnTo>
                      <a:pt x="960119" y="227711"/>
                    </a:lnTo>
                    <a:lnTo>
                      <a:pt x="967359" y="204343"/>
                    </a:lnTo>
                    <a:lnTo>
                      <a:pt x="976503" y="182499"/>
                    </a:lnTo>
                    <a:lnTo>
                      <a:pt x="986282" y="161671"/>
                    </a:lnTo>
                    <a:lnTo>
                      <a:pt x="997077" y="142494"/>
                    </a:lnTo>
                    <a:lnTo>
                      <a:pt x="1009395" y="124587"/>
                    </a:lnTo>
                    <a:lnTo>
                      <a:pt x="1022604" y="107823"/>
                    </a:lnTo>
                    <a:lnTo>
                      <a:pt x="1036319" y="92456"/>
                    </a:lnTo>
                    <a:lnTo>
                      <a:pt x="1051560" y="78359"/>
                    </a:lnTo>
                    <a:lnTo>
                      <a:pt x="1067054" y="65532"/>
                    </a:lnTo>
                    <a:lnTo>
                      <a:pt x="1083817" y="53975"/>
                    </a:lnTo>
                    <a:lnTo>
                      <a:pt x="1118997" y="33909"/>
                    </a:lnTo>
                    <a:lnTo>
                      <a:pt x="1156715" y="18923"/>
                    </a:lnTo>
                    <a:lnTo>
                      <a:pt x="1196213" y="8382"/>
                    </a:lnTo>
                    <a:lnTo>
                      <a:pt x="1237488" y="2159"/>
                    </a:lnTo>
                    <a:lnTo>
                      <a:pt x="1279906" y="0"/>
                    </a:lnTo>
                    <a:lnTo>
                      <a:pt x="1322705" y="2159"/>
                    </a:lnTo>
                    <a:lnTo>
                      <a:pt x="1366265" y="8382"/>
                    </a:lnTo>
                    <a:lnTo>
                      <a:pt x="1408938" y="18161"/>
                    </a:lnTo>
                    <a:lnTo>
                      <a:pt x="1451483" y="32004"/>
                    </a:lnTo>
                    <a:lnTo>
                      <a:pt x="1492885" y="49149"/>
                    </a:lnTo>
                    <a:lnTo>
                      <a:pt x="1532636" y="69977"/>
                    </a:lnTo>
                    <a:lnTo>
                      <a:pt x="1570355" y="93980"/>
                    </a:lnTo>
                    <a:lnTo>
                      <a:pt x="1605914" y="120904"/>
                    </a:lnTo>
                    <a:lnTo>
                      <a:pt x="1638173" y="151257"/>
                    </a:lnTo>
                    <a:lnTo>
                      <a:pt x="1667256" y="184023"/>
                    </a:lnTo>
                    <a:lnTo>
                      <a:pt x="1692529" y="219710"/>
                    </a:lnTo>
                    <a:lnTo>
                      <a:pt x="1713991" y="258318"/>
                    </a:lnTo>
                    <a:lnTo>
                      <a:pt x="1730248" y="299085"/>
                    </a:lnTo>
                    <a:lnTo>
                      <a:pt x="1741932" y="342138"/>
                    </a:lnTo>
                    <a:lnTo>
                      <a:pt x="1747774" y="387731"/>
                    </a:lnTo>
                    <a:lnTo>
                      <a:pt x="1748409" y="410972"/>
                    </a:lnTo>
                    <a:lnTo>
                      <a:pt x="1747774" y="435102"/>
                    </a:lnTo>
                    <a:lnTo>
                      <a:pt x="1745107" y="459486"/>
                    </a:lnTo>
                    <a:lnTo>
                      <a:pt x="1741169" y="484251"/>
                    </a:lnTo>
                    <a:lnTo>
                      <a:pt x="1735328" y="509397"/>
                    </a:lnTo>
                    <a:lnTo>
                      <a:pt x="1727835" y="535178"/>
                    </a:lnTo>
                    <a:lnTo>
                      <a:pt x="1718310" y="561467"/>
                    </a:lnTo>
                    <a:lnTo>
                      <a:pt x="1707007" y="588010"/>
                    </a:lnTo>
                    <a:lnTo>
                      <a:pt x="1693672" y="615061"/>
                    </a:lnTo>
                    <a:lnTo>
                      <a:pt x="1678432" y="642112"/>
                    </a:lnTo>
                    <a:lnTo>
                      <a:pt x="1710689" y="626364"/>
                    </a:lnTo>
                    <a:lnTo>
                      <a:pt x="1741932" y="611759"/>
                    </a:lnTo>
                    <a:lnTo>
                      <a:pt x="1772031" y="598297"/>
                    </a:lnTo>
                    <a:lnTo>
                      <a:pt x="1801367" y="585978"/>
                    </a:lnTo>
                    <a:lnTo>
                      <a:pt x="1829308" y="574548"/>
                    </a:lnTo>
                    <a:lnTo>
                      <a:pt x="1856486" y="564388"/>
                    </a:lnTo>
                    <a:lnTo>
                      <a:pt x="1882648" y="555244"/>
                    </a:lnTo>
                    <a:lnTo>
                      <a:pt x="1907920" y="547243"/>
                    </a:lnTo>
                    <a:lnTo>
                      <a:pt x="1955038" y="533781"/>
                    </a:lnTo>
                    <a:lnTo>
                      <a:pt x="1998599" y="524764"/>
                    </a:lnTo>
                    <a:lnTo>
                      <a:pt x="2037714" y="518795"/>
                    </a:lnTo>
                    <a:lnTo>
                      <a:pt x="2073275" y="516382"/>
                    </a:lnTo>
                    <a:lnTo>
                      <a:pt x="2104770" y="517398"/>
                    </a:lnTo>
                    <a:lnTo>
                      <a:pt x="2132457" y="521462"/>
                    </a:lnTo>
                    <a:lnTo>
                      <a:pt x="2156333" y="527939"/>
                    </a:lnTo>
                    <a:lnTo>
                      <a:pt x="2176272" y="537464"/>
                    </a:lnTo>
                    <a:lnTo>
                      <a:pt x="2192528" y="549148"/>
                    </a:lnTo>
                    <a:lnTo>
                      <a:pt x="2204974" y="563245"/>
                    </a:lnTo>
                    <a:lnTo>
                      <a:pt x="2213610" y="579374"/>
                    </a:lnTo>
                    <a:lnTo>
                      <a:pt x="2218689" y="597281"/>
                    </a:lnTo>
                    <a:lnTo>
                      <a:pt x="2220087" y="616839"/>
                    </a:lnTo>
                    <a:lnTo>
                      <a:pt x="2217674" y="638048"/>
                    </a:lnTo>
                    <a:lnTo>
                      <a:pt x="2211451" y="660273"/>
                    </a:lnTo>
                    <a:lnTo>
                      <a:pt x="2201926" y="683641"/>
                    </a:lnTo>
                    <a:lnTo>
                      <a:pt x="2188590" y="708025"/>
                    </a:lnTo>
                    <a:lnTo>
                      <a:pt x="2171573" y="732790"/>
                    </a:lnTo>
                    <a:lnTo>
                      <a:pt x="2151253" y="758190"/>
                    </a:lnTo>
                    <a:lnTo>
                      <a:pt x="2127377" y="783844"/>
                    </a:lnTo>
                    <a:lnTo>
                      <a:pt x="2099690" y="809244"/>
                    </a:lnTo>
                    <a:lnTo>
                      <a:pt x="2068957" y="834771"/>
                    </a:lnTo>
                    <a:lnTo>
                      <a:pt x="2034539" y="860298"/>
                    </a:lnTo>
                    <a:lnTo>
                      <a:pt x="1996820" y="884682"/>
                    </a:lnTo>
                    <a:lnTo>
                      <a:pt x="1955418" y="908685"/>
                    </a:lnTo>
                    <a:lnTo>
                      <a:pt x="1910841" y="931672"/>
                    </a:lnTo>
                    <a:lnTo>
                      <a:pt x="1862963" y="953516"/>
                    </a:lnTo>
                    <a:lnTo>
                      <a:pt x="1811528" y="974344"/>
                    </a:lnTo>
                    <a:lnTo>
                      <a:pt x="1862963" y="956437"/>
                    </a:lnTo>
                    <a:lnTo>
                      <a:pt x="1911985" y="942340"/>
                    </a:lnTo>
                    <a:lnTo>
                      <a:pt x="1958339" y="932053"/>
                    </a:lnTo>
                    <a:lnTo>
                      <a:pt x="2001519" y="925195"/>
                    </a:lnTo>
                    <a:lnTo>
                      <a:pt x="2042160" y="921512"/>
                    </a:lnTo>
                    <a:lnTo>
                      <a:pt x="2079498" y="921131"/>
                    </a:lnTo>
                    <a:lnTo>
                      <a:pt x="2113914" y="923671"/>
                    </a:lnTo>
                    <a:lnTo>
                      <a:pt x="2145538" y="929132"/>
                    </a:lnTo>
                    <a:lnTo>
                      <a:pt x="2173351" y="937133"/>
                    </a:lnTo>
                    <a:lnTo>
                      <a:pt x="2198497" y="948055"/>
                    </a:lnTo>
                    <a:lnTo>
                      <a:pt x="2219833" y="960882"/>
                    </a:lnTo>
                    <a:lnTo>
                      <a:pt x="2237866" y="976122"/>
                    </a:lnTo>
                    <a:lnTo>
                      <a:pt x="2252472" y="993267"/>
                    </a:lnTo>
                    <a:lnTo>
                      <a:pt x="2263648" y="1012317"/>
                    </a:lnTo>
                    <a:lnTo>
                      <a:pt x="2270887" y="1033018"/>
                    </a:lnTo>
                    <a:lnTo>
                      <a:pt x="2274951" y="1054862"/>
                    </a:lnTo>
                    <a:lnTo>
                      <a:pt x="2274951" y="1078611"/>
                    </a:lnTo>
                    <a:lnTo>
                      <a:pt x="2270887" y="1103376"/>
                    </a:lnTo>
                    <a:lnTo>
                      <a:pt x="2263266" y="1128903"/>
                    </a:lnTo>
                    <a:lnTo>
                      <a:pt x="2251329" y="1155446"/>
                    </a:lnTo>
                    <a:lnTo>
                      <a:pt x="2235708" y="1182751"/>
                    </a:lnTo>
                    <a:lnTo>
                      <a:pt x="2215768" y="1210564"/>
                    </a:lnTo>
                    <a:lnTo>
                      <a:pt x="2191765" y="1238631"/>
                    </a:lnTo>
                    <a:lnTo>
                      <a:pt x="2163190" y="1266571"/>
                    </a:lnTo>
                    <a:lnTo>
                      <a:pt x="2130552" y="1295019"/>
                    </a:lnTo>
                    <a:lnTo>
                      <a:pt x="2093594" y="1323086"/>
                    </a:lnTo>
                    <a:lnTo>
                      <a:pt x="2052192" y="1350772"/>
                    </a:lnTo>
                    <a:lnTo>
                      <a:pt x="2006218" y="1378077"/>
                    </a:lnTo>
                    <a:lnTo>
                      <a:pt x="1955418" y="1404747"/>
                    </a:lnTo>
                    <a:lnTo>
                      <a:pt x="1899919" y="1430655"/>
                    </a:lnTo>
                    <a:lnTo>
                      <a:pt x="1839849" y="1455420"/>
                    </a:lnTo>
                    <a:lnTo>
                      <a:pt x="1774825" y="1479042"/>
                    </a:lnTo>
                    <a:lnTo>
                      <a:pt x="1802130" y="1484503"/>
                    </a:lnTo>
                    <a:lnTo>
                      <a:pt x="1827784" y="1490726"/>
                    </a:lnTo>
                    <a:lnTo>
                      <a:pt x="1851787" y="1497965"/>
                    </a:lnTo>
                    <a:lnTo>
                      <a:pt x="1874265" y="1505585"/>
                    </a:lnTo>
                    <a:lnTo>
                      <a:pt x="1894839" y="1514475"/>
                    </a:lnTo>
                    <a:lnTo>
                      <a:pt x="1914143" y="1523492"/>
                    </a:lnTo>
                    <a:lnTo>
                      <a:pt x="1931924" y="1533271"/>
                    </a:lnTo>
                    <a:lnTo>
                      <a:pt x="1947799" y="1543939"/>
                    </a:lnTo>
                    <a:lnTo>
                      <a:pt x="1975740" y="1566164"/>
                    </a:lnTo>
                    <a:lnTo>
                      <a:pt x="1998217" y="1590548"/>
                    </a:lnTo>
                    <a:lnTo>
                      <a:pt x="2015236" y="1616075"/>
                    </a:lnTo>
                    <a:lnTo>
                      <a:pt x="2027301" y="1642999"/>
                    </a:lnTo>
                    <a:lnTo>
                      <a:pt x="2034539" y="1670685"/>
                    </a:lnTo>
                    <a:lnTo>
                      <a:pt x="2037334" y="1699133"/>
                    </a:lnTo>
                    <a:lnTo>
                      <a:pt x="2036317" y="1727581"/>
                    </a:lnTo>
                    <a:lnTo>
                      <a:pt x="2030857" y="1755648"/>
                    </a:lnTo>
                    <a:lnTo>
                      <a:pt x="2022220" y="1783334"/>
                    </a:lnTo>
                    <a:lnTo>
                      <a:pt x="2010156" y="1809877"/>
                    </a:lnTo>
                    <a:lnTo>
                      <a:pt x="1994915" y="1835785"/>
                    </a:lnTo>
                    <a:lnTo>
                      <a:pt x="1976882" y="1859915"/>
                    </a:lnTo>
                    <a:lnTo>
                      <a:pt x="1956181" y="1882013"/>
                    </a:lnTo>
                    <a:lnTo>
                      <a:pt x="1933320" y="1902079"/>
                    </a:lnTo>
                    <a:lnTo>
                      <a:pt x="1908683" y="1919605"/>
                    </a:lnTo>
                    <a:lnTo>
                      <a:pt x="1882266" y="1934210"/>
                    </a:lnTo>
                    <a:lnTo>
                      <a:pt x="1854708" y="1945513"/>
                    </a:lnTo>
                    <a:lnTo>
                      <a:pt x="1825625" y="1953514"/>
                    </a:lnTo>
                    <a:lnTo>
                      <a:pt x="1795907" y="1957578"/>
                    </a:lnTo>
                    <a:lnTo>
                      <a:pt x="1765427" y="1957197"/>
                    </a:lnTo>
                    <a:lnTo>
                      <a:pt x="1734947" y="1952371"/>
                    </a:lnTo>
                    <a:lnTo>
                      <a:pt x="1704213" y="1942973"/>
                    </a:lnTo>
                    <a:lnTo>
                      <a:pt x="1674115" y="1927987"/>
                    </a:lnTo>
                    <a:lnTo>
                      <a:pt x="1644268" y="1907540"/>
                    </a:lnTo>
                    <a:lnTo>
                      <a:pt x="1615313" y="1880997"/>
                    </a:lnTo>
                    <a:lnTo>
                      <a:pt x="1587373" y="1848612"/>
                    </a:lnTo>
                    <a:lnTo>
                      <a:pt x="1574038" y="1829943"/>
                    </a:lnTo>
                    <a:lnTo>
                      <a:pt x="1560957" y="1809496"/>
                    </a:lnTo>
                    <a:lnTo>
                      <a:pt x="1548257" y="1787398"/>
                    </a:lnTo>
                    <a:lnTo>
                      <a:pt x="1535938" y="1763268"/>
                    </a:lnTo>
                    <a:lnTo>
                      <a:pt x="1502283" y="1781810"/>
                    </a:lnTo>
                    <a:lnTo>
                      <a:pt x="1466977" y="1797177"/>
                    </a:lnTo>
                    <a:lnTo>
                      <a:pt x="1430147" y="1809115"/>
                    </a:lnTo>
                    <a:lnTo>
                      <a:pt x="1392047" y="1817878"/>
                    </a:lnTo>
                    <a:lnTo>
                      <a:pt x="1352804" y="1824101"/>
                    </a:lnTo>
                    <a:lnTo>
                      <a:pt x="1312544" y="1827403"/>
                    </a:lnTo>
                    <a:lnTo>
                      <a:pt x="1271651" y="1828165"/>
                    </a:lnTo>
                    <a:lnTo>
                      <a:pt x="1229867" y="1826260"/>
                    </a:lnTo>
                    <a:lnTo>
                      <a:pt x="1187831" y="1821942"/>
                    </a:lnTo>
                    <a:lnTo>
                      <a:pt x="1145793" y="1815846"/>
                    </a:lnTo>
                    <a:lnTo>
                      <a:pt x="1103376" y="1807083"/>
                    </a:lnTo>
                    <a:lnTo>
                      <a:pt x="1061340" y="1796034"/>
                    </a:lnTo>
                    <a:lnTo>
                      <a:pt x="1019302" y="1783715"/>
                    </a:lnTo>
                    <a:lnTo>
                      <a:pt x="977518" y="1769491"/>
                    </a:lnTo>
                    <a:lnTo>
                      <a:pt x="936625" y="1753489"/>
                    </a:lnTo>
                    <a:lnTo>
                      <a:pt x="896747" y="1735963"/>
                    </a:lnTo>
                    <a:lnTo>
                      <a:pt x="857123" y="1717040"/>
                    </a:lnTo>
                    <a:lnTo>
                      <a:pt x="819404" y="1696974"/>
                    </a:lnTo>
                    <a:lnTo>
                      <a:pt x="782447" y="1675384"/>
                    </a:lnTo>
                    <a:lnTo>
                      <a:pt x="747267" y="1653286"/>
                    </a:lnTo>
                    <a:lnTo>
                      <a:pt x="713486" y="1629918"/>
                    </a:lnTo>
                    <a:lnTo>
                      <a:pt x="682116" y="1605915"/>
                    </a:lnTo>
                    <a:lnTo>
                      <a:pt x="651890" y="1581404"/>
                    </a:lnTo>
                    <a:lnTo>
                      <a:pt x="624459" y="1556004"/>
                    </a:lnTo>
                    <a:lnTo>
                      <a:pt x="599439" y="1530477"/>
                    </a:lnTo>
                    <a:lnTo>
                      <a:pt x="576580" y="1504569"/>
                    </a:lnTo>
                    <a:lnTo>
                      <a:pt x="556641" y="1478661"/>
                    </a:lnTo>
                    <a:lnTo>
                      <a:pt x="539496" y="1452753"/>
                    </a:lnTo>
                    <a:lnTo>
                      <a:pt x="525399" y="1426591"/>
                    </a:lnTo>
                    <a:lnTo>
                      <a:pt x="514477" y="1401064"/>
                    </a:lnTo>
                    <a:lnTo>
                      <a:pt x="506857" y="1375537"/>
                    </a:lnTo>
                    <a:close/>
                  </a:path>
                </a:pathLst>
              </a:custGeom>
              <a:solidFill>
                <a:srgbClr val="F2F2F2"/>
              </a:solidFill>
              <a:ln w="0" cap="flat" cmpd="sng" algn="ctr">
                <a:solidFill>
                  <a:srgbClr val="F2F2F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5948744" y="909238"/>
                <a:ext cx="2245488" cy="1932052"/>
              </a:xfrm>
              <a:custGeom>
                <a:avLst/>
                <a:gdLst/>
                <a:ahLst/>
                <a:cxnLst/>
                <a:rect l="0" t="0" r="0" b="0"/>
                <a:pathLst>
                  <a:path w="2245488" h="1932052">
                    <a:moveTo>
                      <a:pt x="496697" y="1333373"/>
                    </a:moveTo>
                    <a:lnTo>
                      <a:pt x="454660" y="1352677"/>
                    </a:lnTo>
                    <a:lnTo>
                      <a:pt x="414782" y="1366774"/>
                    </a:lnTo>
                    <a:lnTo>
                      <a:pt x="377444" y="1376426"/>
                    </a:lnTo>
                    <a:lnTo>
                      <a:pt x="342646" y="1381506"/>
                    </a:lnTo>
                    <a:lnTo>
                      <a:pt x="310388" y="1382522"/>
                    </a:lnTo>
                    <a:lnTo>
                      <a:pt x="279908" y="1379601"/>
                    </a:lnTo>
                    <a:lnTo>
                      <a:pt x="251968" y="1373124"/>
                    </a:lnTo>
                    <a:lnTo>
                      <a:pt x="226695" y="1363218"/>
                    </a:lnTo>
                    <a:lnTo>
                      <a:pt x="203074" y="1350391"/>
                    </a:lnTo>
                    <a:lnTo>
                      <a:pt x="182118" y="1334770"/>
                    </a:lnTo>
                    <a:lnTo>
                      <a:pt x="163195" y="1316609"/>
                    </a:lnTo>
                    <a:lnTo>
                      <a:pt x="146431" y="1296162"/>
                    </a:lnTo>
                    <a:lnTo>
                      <a:pt x="131572" y="1273556"/>
                    </a:lnTo>
                    <a:lnTo>
                      <a:pt x="119380" y="1249553"/>
                    </a:lnTo>
                    <a:lnTo>
                      <a:pt x="108712" y="1224026"/>
                    </a:lnTo>
                    <a:lnTo>
                      <a:pt x="100076" y="1197483"/>
                    </a:lnTo>
                    <a:lnTo>
                      <a:pt x="93853" y="1169797"/>
                    </a:lnTo>
                    <a:lnTo>
                      <a:pt x="89535" y="1141349"/>
                    </a:lnTo>
                    <a:lnTo>
                      <a:pt x="87122" y="1112901"/>
                    </a:lnTo>
                    <a:lnTo>
                      <a:pt x="86360" y="1084199"/>
                    </a:lnTo>
                    <a:lnTo>
                      <a:pt x="87757" y="1055751"/>
                    </a:lnTo>
                    <a:lnTo>
                      <a:pt x="91059" y="1027938"/>
                    </a:lnTo>
                    <a:lnTo>
                      <a:pt x="96139" y="1000633"/>
                    </a:lnTo>
                    <a:lnTo>
                      <a:pt x="103378" y="974471"/>
                    </a:lnTo>
                    <a:lnTo>
                      <a:pt x="112014" y="949325"/>
                    </a:lnTo>
                    <a:lnTo>
                      <a:pt x="122555" y="925957"/>
                    </a:lnTo>
                    <a:lnTo>
                      <a:pt x="134875" y="904367"/>
                    </a:lnTo>
                    <a:lnTo>
                      <a:pt x="148717" y="885190"/>
                    </a:lnTo>
                    <a:lnTo>
                      <a:pt x="164338" y="868045"/>
                    </a:lnTo>
                    <a:lnTo>
                      <a:pt x="181737" y="853440"/>
                    </a:lnTo>
                    <a:lnTo>
                      <a:pt x="200533" y="841756"/>
                    </a:lnTo>
                    <a:lnTo>
                      <a:pt x="221234" y="833374"/>
                    </a:lnTo>
                    <a:lnTo>
                      <a:pt x="183896" y="834771"/>
                    </a:lnTo>
                    <a:lnTo>
                      <a:pt x="150114" y="831977"/>
                    </a:lnTo>
                    <a:lnTo>
                      <a:pt x="120396" y="825373"/>
                    </a:lnTo>
                    <a:lnTo>
                      <a:pt x="93853" y="815594"/>
                    </a:lnTo>
                    <a:lnTo>
                      <a:pt x="71120" y="802767"/>
                    </a:lnTo>
                    <a:lnTo>
                      <a:pt x="51562" y="787146"/>
                    </a:lnTo>
                    <a:lnTo>
                      <a:pt x="35179" y="769239"/>
                    </a:lnTo>
                    <a:lnTo>
                      <a:pt x="22099" y="748792"/>
                    </a:lnTo>
                    <a:lnTo>
                      <a:pt x="11938" y="727075"/>
                    </a:lnTo>
                    <a:lnTo>
                      <a:pt x="5080" y="703326"/>
                    </a:lnTo>
                    <a:lnTo>
                      <a:pt x="1143" y="678561"/>
                    </a:lnTo>
                    <a:lnTo>
                      <a:pt x="0" y="652653"/>
                    </a:lnTo>
                    <a:lnTo>
                      <a:pt x="1778" y="626364"/>
                    </a:lnTo>
                    <a:lnTo>
                      <a:pt x="6224" y="600202"/>
                    </a:lnTo>
                    <a:lnTo>
                      <a:pt x="13081" y="573532"/>
                    </a:lnTo>
                    <a:lnTo>
                      <a:pt x="22479" y="547370"/>
                    </a:lnTo>
                    <a:lnTo>
                      <a:pt x="34417" y="521843"/>
                    </a:lnTo>
                    <a:lnTo>
                      <a:pt x="48641" y="497078"/>
                    </a:lnTo>
                    <a:lnTo>
                      <a:pt x="64897" y="473710"/>
                    </a:lnTo>
                    <a:lnTo>
                      <a:pt x="83820" y="451866"/>
                    </a:lnTo>
                    <a:lnTo>
                      <a:pt x="104394" y="431800"/>
                    </a:lnTo>
                    <a:lnTo>
                      <a:pt x="127254" y="414020"/>
                    </a:lnTo>
                    <a:lnTo>
                      <a:pt x="151892" y="398653"/>
                    </a:lnTo>
                    <a:lnTo>
                      <a:pt x="178435" y="386334"/>
                    </a:lnTo>
                    <a:lnTo>
                      <a:pt x="206756" y="376809"/>
                    </a:lnTo>
                    <a:lnTo>
                      <a:pt x="236728" y="370586"/>
                    </a:lnTo>
                    <a:lnTo>
                      <a:pt x="267970" y="368427"/>
                    </a:lnTo>
                    <a:lnTo>
                      <a:pt x="300990" y="370205"/>
                    </a:lnTo>
                    <a:lnTo>
                      <a:pt x="335407" y="376047"/>
                    </a:lnTo>
                    <a:lnTo>
                      <a:pt x="371349" y="386969"/>
                    </a:lnTo>
                    <a:lnTo>
                      <a:pt x="408305" y="402717"/>
                    </a:lnTo>
                    <a:lnTo>
                      <a:pt x="446405" y="423418"/>
                    </a:lnTo>
                    <a:lnTo>
                      <a:pt x="441325" y="389128"/>
                    </a:lnTo>
                    <a:lnTo>
                      <a:pt x="438785" y="355981"/>
                    </a:lnTo>
                    <a:lnTo>
                      <a:pt x="438404" y="323977"/>
                    </a:lnTo>
                    <a:lnTo>
                      <a:pt x="440182" y="292989"/>
                    </a:lnTo>
                    <a:lnTo>
                      <a:pt x="443865" y="263144"/>
                    </a:lnTo>
                    <a:lnTo>
                      <a:pt x="449200" y="234696"/>
                    </a:lnTo>
                    <a:lnTo>
                      <a:pt x="456946" y="207772"/>
                    </a:lnTo>
                    <a:lnTo>
                      <a:pt x="465963" y="182245"/>
                    </a:lnTo>
                    <a:lnTo>
                      <a:pt x="476885" y="158623"/>
                    </a:lnTo>
                    <a:lnTo>
                      <a:pt x="488824" y="136652"/>
                    </a:lnTo>
                    <a:lnTo>
                      <a:pt x="502539" y="116586"/>
                    </a:lnTo>
                    <a:lnTo>
                      <a:pt x="517399" y="98425"/>
                    </a:lnTo>
                    <a:lnTo>
                      <a:pt x="533781" y="82677"/>
                    </a:lnTo>
                    <a:lnTo>
                      <a:pt x="550800" y="68961"/>
                    </a:lnTo>
                    <a:lnTo>
                      <a:pt x="568960" y="57658"/>
                    </a:lnTo>
                    <a:lnTo>
                      <a:pt x="588137" y="48514"/>
                    </a:lnTo>
                    <a:lnTo>
                      <a:pt x="608076" y="42291"/>
                    </a:lnTo>
                    <a:lnTo>
                      <a:pt x="628396" y="38608"/>
                    </a:lnTo>
                    <a:lnTo>
                      <a:pt x="649732" y="37846"/>
                    </a:lnTo>
                    <a:lnTo>
                      <a:pt x="671195" y="39751"/>
                    </a:lnTo>
                    <a:lnTo>
                      <a:pt x="693293" y="44831"/>
                    </a:lnTo>
                    <a:lnTo>
                      <a:pt x="715391" y="52832"/>
                    </a:lnTo>
                    <a:lnTo>
                      <a:pt x="737870" y="64516"/>
                    </a:lnTo>
                    <a:lnTo>
                      <a:pt x="760730" y="79121"/>
                    </a:lnTo>
                    <a:lnTo>
                      <a:pt x="783209" y="97282"/>
                    </a:lnTo>
                    <a:lnTo>
                      <a:pt x="805307" y="118872"/>
                    </a:lnTo>
                    <a:lnTo>
                      <a:pt x="827405" y="144272"/>
                    </a:lnTo>
                    <a:lnTo>
                      <a:pt x="849630" y="173355"/>
                    </a:lnTo>
                    <a:lnTo>
                      <a:pt x="870966" y="206629"/>
                    </a:lnTo>
                    <a:lnTo>
                      <a:pt x="891667" y="243459"/>
                    </a:lnTo>
                    <a:lnTo>
                      <a:pt x="911987" y="284607"/>
                    </a:lnTo>
                    <a:lnTo>
                      <a:pt x="931545" y="330200"/>
                    </a:lnTo>
                    <a:lnTo>
                      <a:pt x="933324" y="301752"/>
                    </a:lnTo>
                    <a:lnTo>
                      <a:pt x="937006" y="274320"/>
                    </a:lnTo>
                    <a:lnTo>
                      <a:pt x="941705" y="248920"/>
                    </a:lnTo>
                    <a:lnTo>
                      <a:pt x="947801" y="224536"/>
                    </a:lnTo>
                    <a:lnTo>
                      <a:pt x="955167" y="201422"/>
                    </a:lnTo>
                    <a:lnTo>
                      <a:pt x="963803" y="180086"/>
                    </a:lnTo>
                    <a:lnTo>
                      <a:pt x="973582" y="159639"/>
                    </a:lnTo>
                    <a:lnTo>
                      <a:pt x="984504" y="140589"/>
                    </a:lnTo>
                    <a:lnTo>
                      <a:pt x="996442" y="122809"/>
                    </a:lnTo>
                    <a:lnTo>
                      <a:pt x="1009524" y="106426"/>
                    </a:lnTo>
                    <a:lnTo>
                      <a:pt x="1023239" y="91059"/>
                    </a:lnTo>
                    <a:lnTo>
                      <a:pt x="1038099" y="77343"/>
                    </a:lnTo>
                    <a:lnTo>
                      <a:pt x="1070102" y="52832"/>
                    </a:lnTo>
                    <a:lnTo>
                      <a:pt x="1104519" y="33147"/>
                    </a:lnTo>
                    <a:lnTo>
                      <a:pt x="1141857" y="18542"/>
                    </a:lnTo>
                    <a:lnTo>
                      <a:pt x="1180974" y="8001"/>
                    </a:lnTo>
                    <a:lnTo>
                      <a:pt x="1221613" y="1778"/>
                    </a:lnTo>
                    <a:lnTo>
                      <a:pt x="1263269" y="0"/>
                    </a:lnTo>
                    <a:lnTo>
                      <a:pt x="1306068" y="1778"/>
                    </a:lnTo>
                    <a:lnTo>
                      <a:pt x="1348487" y="8001"/>
                    </a:lnTo>
                    <a:lnTo>
                      <a:pt x="1391285" y="17907"/>
                    </a:lnTo>
                    <a:lnTo>
                      <a:pt x="1432941" y="31242"/>
                    </a:lnTo>
                    <a:lnTo>
                      <a:pt x="1473962" y="48514"/>
                    </a:lnTo>
                    <a:lnTo>
                      <a:pt x="1513078" y="68961"/>
                    </a:lnTo>
                    <a:lnTo>
                      <a:pt x="1550543" y="92583"/>
                    </a:lnTo>
                    <a:lnTo>
                      <a:pt x="1585341" y="119126"/>
                    </a:lnTo>
                    <a:lnTo>
                      <a:pt x="1617218" y="148971"/>
                    </a:lnTo>
                    <a:lnTo>
                      <a:pt x="1646175" y="181483"/>
                    </a:lnTo>
                    <a:lnTo>
                      <a:pt x="1671193" y="216789"/>
                    </a:lnTo>
                    <a:lnTo>
                      <a:pt x="1692149" y="254635"/>
                    </a:lnTo>
                    <a:lnTo>
                      <a:pt x="1708150" y="295148"/>
                    </a:lnTo>
                    <a:lnTo>
                      <a:pt x="1719834" y="337439"/>
                    </a:lnTo>
                    <a:lnTo>
                      <a:pt x="1725550" y="382270"/>
                    </a:lnTo>
                    <a:lnTo>
                      <a:pt x="1726312" y="405638"/>
                    </a:lnTo>
                    <a:lnTo>
                      <a:pt x="1725168" y="429260"/>
                    </a:lnTo>
                    <a:lnTo>
                      <a:pt x="1723137" y="453263"/>
                    </a:lnTo>
                    <a:lnTo>
                      <a:pt x="1719072" y="477647"/>
                    </a:lnTo>
                    <a:lnTo>
                      <a:pt x="1713357" y="502920"/>
                    </a:lnTo>
                    <a:lnTo>
                      <a:pt x="1705610" y="528447"/>
                    </a:lnTo>
                    <a:lnTo>
                      <a:pt x="1696593" y="553847"/>
                    </a:lnTo>
                    <a:lnTo>
                      <a:pt x="1685417" y="580136"/>
                    </a:lnTo>
                    <a:lnTo>
                      <a:pt x="1672337" y="606679"/>
                    </a:lnTo>
                    <a:lnTo>
                      <a:pt x="1657096" y="633730"/>
                    </a:lnTo>
                    <a:lnTo>
                      <a:pt x="1688974" y="617982"/>
                    </a:lnTo>
                    <a:lnTo>
                      <a:pt x="1719834" y="603758"/>
                    </a:lnTo>
                    <a:lnTo>
                      <a:pt x="1749552" y="590296"/>
                    </a:lnTo>
                    <a:lnTo>
                      <a:pt x="1778127" y="578358"/>
                    </a:lnTo>
                    <a:lnTo>
                      <a:pt x="1806067" y="566928"/>
                    </a:lnTo>
                    <a:lnTo>
                      <a:pt x="1832991" y="557149"/>
                    </a:lnTo>
                    <a:lnTo>
                      <a:pt x="1858645" y="548132"/>
                    </a:lnTo>
                    <a:lnTo>
                      <a:pt x="1883664" y="540131"/>
                    </a:lnTo>
                    <a:lnTo>
                      <a:pt x="1930146" y="526923"/>
                    </a:lnTo>
                    <a:lnTo>
                      <a:pt x="1972945" y="517779"/>
                    </a:lnTo>
                    <a:lnTo>
                      <a:pt x="2011680" y="512064"/>
                    </a:lnTo>
                    <a:lnTo>
                      <a:pt x="2046859" y="509778"/>
                    </a:lnTo>
                    <a:lnTo>
                      <a:pt x="2078101" y="510540"/>
                    </a:lnTo>
                    <a:lnTo>
                      <a:pt x="2105152" y="514477"/>
                    </a:lnTo>
                    <a:lnTo>
                      <a:pt x="2128775" y="521081"/>
                    </a:lnTo>
                    <a:lnTo>
                      <a:pt x="2148713" y="530225"/>
                    </a:lnTo>
                    <a:lnTo>
                      <a:pt x="2164715" y="541909"/>
                    </a:lnTo>
                    <a:lnTo>
                      <a:pt x="2177034" y="556133"/>
                    </a:lnTo>
                    <a:lnTo>
                      <a:pt x="2185416" y="571754"/>
                    </a:lnTo>
                    <a:lnTo>
                      <a:pt x="2190496" y="589661"/>
                    </a:lnTo>
                    <a:lnTo>
                      <a:pt x="2191512" y="608965"/>
                    </a:lnTo>
                    <a:lnTo>
                      <a:pt x="2189353" y="629666"/>
                    </a:lnTo>
                    <a:lnTo>
                      <a:pt x="2183130" y="651891"/>
                    </a:lnTo>
                    <a:lnTo>
                      <a:pt x="2173732" y="674878"/>
                    </a:lnTo>
                    <a:lnTo>
                      <a:pt x="2160778" y="698627"/>
                    </a:lnTo>
                    <a:lnTo>
                      <a:pt x="2144014" y="723392"/>
                    </a:lnTo>
                    <a:lnTo>
                      <a:pt x="2123694" y="748157"/>
                    </a:lnTo>
                    <a:lnTo>
                      <a:pt x="2100072" y="773557"/>
                    </a:lnTo>
                    <a:lnTo>
                      <a:pt x="2073021" y="798703"/>
                    </a:lnTo>
                    <a:lnTo>
                      <a:pt x="2042541" y="824357"/>
                    </a:lnTo>
                    <a:lnTo>
                      <a:pt x="2008378" y="849122"/>
                    </a:lnTo>
                    <a:lnTo>
                      <a:pt x="1971040" y="873506"/>
                    </a:lnTo>
                    <a:lnTo>
                      <a:pt x="1930527" y="897255"/>
                    </a:lnTo>
                    <a:lnTo>
                      <a:pt x="1886585" y="919734"/>
                    </a:lnTo>
                    <a:lnTo>
                      <a:pt x="1839087" y="941324"/>
                    </a:lnTo>
                    <a:lnTo>
                      <a:pt x="1788287" y="961644"/>
                    </a:lnTo>
                    <a:lnTo>
                      <a:pt x="1839468" y="944118"/>
                    </a:lnTo>
                    <a:lnTo>
                      <a:pt x="1887728" y="930021"/>
                    </a:lnTo>
                    <a:lnTo>
                      <a:pt x="1933321" y="919734"/>
                    </a:lnTo>
                    <a:lnTo>
                      <a:pt x="1976120" y="913257"/>
                    </a:lnTo>
                    <a:lnTo>
                      <a:pt x="2016125" y="909574"/>
                    </a:lnTo>
                    <a:lnTo>
                      <a:pt x="2052955" y="909193"/>
                    </a:lnTo>
                    <a:lnTo>
                      <a:pt x="2087118" y="911733"/>
                    </a:lnTo>
                    <a:lnTo>
                      <a:pt x="2117979" y="917194"/>
                    </a:lnTo>
                    <a:lnTo>
                      <a:pt x="2145538" y="925195"/>
                    </a:lnTo>
                    <a:lnTo>
                      <a:pt x="2170176" y="935736"/>
                    </a:lnTo>
                    <a:lnTo>
                      <a:pt x="2191512" y="948563"/>
                    </a:lnTo>
                    <a:lnTo>
                      <a:pt x="2209292" y="963422"/>
                    </a:lnTo>
                    <a:lnTo>
                      <a:pt x="2223770" y="980186"/>
                    </a:lnTo>
                    <a:lnTo>
                      <a:pt x="2234692" y="999236"/>
                    </a:lnTo>
                    <a:lnTo>
                      <a:pt x="2241931" y="1019683"/>
                    </a:lnTo>
                    <a:lnTo>
                      <a:pt x="2245487" y="1041400"/>
                    </a:lnTo>
                    <a:lnTo>
                      <a:pt x="2245487" y="1064387"/>
                    </a:lnTo>
                    <a:lnTo>
                      <a:pt x="2241931" y="1088898"/>
                    </a:lnTo>
                    <a:lnTo>
                      <a:pt x="2234312" y="1114298"/>
                    </a:lnTo>
                    <a:lnTo>
                      <a:pt x="2222754" y="1140587"/>
                    </a:lnTo>
                    <a:lnTo>
                      <a:pt x="2207133" y="1167511"/>
                    </a:lnTo>
                    <a:lnTo>
                      <a:pt x="2187449" y="1194816"/>
                    </a:lnTo>
                    <a:lnTo>
                      <a:pt x="2163572" y="1222629"/>
                    </a:lnTo>
                    <a:lnTo>
                      <a:pt x="2135759" y="1250315"/>
                    </a:lnTo>
                    <a:lnTo>
                      <a:pt x="2103375" y="1278382"/>
                    </a:lnTo>
                    <a:lnTo>
                      <a:pt x="2066799" y="1305941"/>
                    </a:lnTo>
                    <a:lnTo>
                      <a:pt x="2025904" y="1333373"/>
                    </a:lnTo>
                    <a:lnTo>
                      <a:pt x="1980438" y="1360297"/>
                    </a:lnTo>
                    <a:lnTo>
                      <a:pt x="1930527" y="1386586"/>
                    </a:lnTo>
                    <a:lnTo>
                      <a:pt x="1875663" y="1412113"/>
                    </a:lnTo>
                    <a:lnTo>
                      <a:pt x="1816608" y="1436497"/>
                    </a:lnTo>
                    <a:lnTo>
                      <a:pt x="1752474" y="1459738"/>
                    </a:lnTo>
                    <a:lnTo>
                      <a:pt x="1779270" y="1465326"/>
                    </a:lnTo>
                    <a:lnTo>
                      <a:pt x="1804670" y="1471422"/>
                    </a:lnTo>
                    <a:lnTo>
                      <a:pt x="1828165" y="1478407"/>
                    </a:lnTo>
                    <a:lnTo>
                      <a:pt x="1850263" y="1486408"/>
                    </a:lnTo>
                    <a:lnTo>
                      <a:pt x="1870583" y="1494790"/>
                    </a:lnTo>
                    <a:lnTo>
                      <a:pt x="1889760" y="1503934"/>
                    </a:lnTo>
                    <a:lnTo>
                      <a:pt x="1907287" y="1513332"/>
                    </a:lnTo>
                    <a:lnTo>
                      <a:pt x="1923162" y="1523873"/>
                    </a:lnTo>
                    <a:lnTo>
                      <a:pt x="1950720" y="1545717"/>
                    </a:lnTo>
                    <a:lnTo>
                      <a:pt x="1972945" y="1569847"/>
                    </a:lnTo>
                    <a:lnTo>
                      <a:pt x="1989582" y="1595374"/>
                    </a:lnTo>
                    <a:lnTo>
                      <a:pt x="2001520" y="1621917"/>
                    </a:lnTo>
                    <a:lnTo>
                      <a:pt x="2008759" y="1649349"/>
                    </a:lnTo>
                    <a:lnTo>
                      <a:pt x="2011680" y="1677035"/>
                    </a:lnTo>
                    <a:lnTo>
                      <a:pt x="2010156" y="1705102"/>
                    </a:lnTo>
                    <a:lnTo>
                      <a:pt x="2005076" y="1733169"/>
                    </a:lnTo>
                    <a:lnTo>
                      <a:pt x="1996440" y="1760347"/>
                    </a:lnTo>
                    <a:lnTo>
                      <a:pt x="1984502" y="1786636"/>
                    </a:lnTo>
                    <a:lnTo>
                      <a:pt x="1969262" y="1812163"/>
                    </a:lnTo>
                    <a:lnTo>
                      <a:pt x="1951482" y="1835912"/>
                    </a:lnTo>
                    <a:lnTo>
                      <a:pt x="1931162" y="1857629"/>
                    </a:lnTo>
                    <a:lnTo>
                      <a:pt x="1908683" y="1877441"/>
                    </a:lnTo>
                    <a:lnTo>
                      <a:pt x="1884426" y="1894840"/>
                    </a:lnTo>
                    <a:lnTo>
                      <a:pt x="1858391" y="1909064"/>
                    </a:lnTo>
                    <a:lnTo>
                      <a:pt x="1830705" y="1920494"/>
                    </a:lnTo>
                    <a:lnTo>
                      <a:pt x="1802384" y="1928495"/>
                    </a:lnTo>
                    <a:lnTo>
                      <a:pt x="1773047" y="1932051"/>
                    </a:lnTo>
                    <a:lnTo>
                      <a:pt x="1743075" y="1932051"/>
                    </a:lnTo>
                    <a:lnTo>
                      <a:pt x="1712850" y="1927352"/>
                    </a:lnTo>
                    <a:lnTo>
                      <a:pt x="1682369" y="1917827"/>
                    </a:lnTo>
                    <a:lnTo>
                      <a:pt x="1652778" y="1902841"/>
                    </a:lnTo>
                    <a:lnTo>
                      <a:pt x="1623314" y="1882902"/>
                    </a:lnTo>
                    <a:lnTo>
                      <a:pt x="1594739" y="1856994"/>
                    </a:lnTo>
                    <a:lnTo>
                      <a:pt x="1567180" y="1824863"/>
                    </a:lnTo>
                    <a:lnTo>
                      <a:pt x="1553718" y="1806448"/>
                    </a:lnTo>
                    <a:lnTo>
                      <a:pt x="1541018" y="1786382"/>
                    </a:lnTo>
                    <a:lnTo>
                      <a:pt x="1528318" y="1764411"/>
                    </a:lnTo>
                    <a:lnTo>
                      <a:pt x="1516380" y="1740789"/>
                    </a:lnTo>
                    <a:lnTo>
                      <a:pt x="1483106" y="1758950"/>
                    </a:lnTo>
                    <a:lnTo>
                      <a:pt x="1448181" y="1773936"/>
                    </a:lnTo>
                    <a:lnTo>
                      <a:pt x="1411987" y="1785620"/>
                    </a:lnTo>
                    <a:lnTo>
                      <a:pt x="1374267" y="1794764"/>
                    </a:lnTo>
                    <a:lnTo>
                      <a:pt x="1335405" y="1800479"/>
                    </a:lnTo>
                    <a:lnTo>
                      <a:pt x="1295908" y="1803781"/>
                    </a:lnTo>
                    <a:lnTo>
                      <a:pt x="1255268" y="1804543"/>
                    </a:lnTo>
                    <a:lnTo>
                      <a:pt x="1214375" y="1802765"/>
                    </a:lnTo>
                    <a:lnTo>
                      <a:pt x="1172972" y="1798701"/>
                    </a:lnTo>
                    <a:lnTo>
                      <a:pt x="1131316" y="1792097"/>
                    </a:lnTo>
                    <a:lnTo>
                      <a:pt x="1089279" y="1783715"/>
                    </a:lnTo>
                    <a:lnTo>
                      <a:pt x="1047496" y="1773174"/>
                    </a:lnTo>
                    <a:lnTo>
                      <a:pt x="1006221" y="1760728"/>
                    </a:lnTo>
                    <a:lnTo>
                      <a:pt x="965327" y="1746631"/>
                    </a:lnTo>
                    <a:lnTo>
                      <a:pt x="924560" y="1730883"/>
                    </a:lnTo>
                    <a:lnTo>
                      <a:pt x="885063" y="1713484"/>
                    </a:lnTo>
                    <a:lnTo>
                      <a:pt x="846328" y="1694815"/>
                    </a:lnTo>
                    <a:lnTo>
                      <a:pt x="808990" y="1674749"/>
                    </a:lnTo>
                    <a:lnTo>
                      <a:pt x="772795" y="1654048"/>
                    </a:lnTo>
                    <a:lnTo>
                      <a:pt x="737870" y="1631823"/>
                    </a:lnTo>
                    <a:lnTo>
                      <a:pt x="704596" y="1608836"/>
                    </a:lnTo>
                    <a:lnTo>
                      <a:pt x="673354" y="1585087"/>
                    </a:lnTo>
                    <a:lnTo>
                      <a:pt x="644017" y="1560703"/>
                    </a:lnTo>
                    <a:lnTo>
                      <a:pt x="616458" y="1535938"/>
                    </a:lnTo>
                    <a:lnTo>
                      <a:pt x="591820" y="1510792"/>
                    </a:lnTo>
                    <a:lnTo>
                      <a:pt x="569214" y="1485265"/>
                    </a:lnTo>
                    <a:lnTo>
                      <a:pt x="549275" y="1459357"/>
                    </a:lnTo>
                    <a:lnTo>
                      <a:pt x="532765" y="1433957"/>
                    </a:lnTo>
                    <a:lnTo>
                      <a:pt x="518541" y="1408430"/>
                    </a:lnTo>
                    <a:lnTo>
                      <a:pt x="508000" y="1382903"/>
                    </a:lnTo>
                    <a:lnTo>
                      <a:pt x="500380" y="1357757"/>
                    </a:lnTo>
                    <a:close/>
                  </a:path>
                </a:pathLst>
              </a:custGeom>
              <a:solidFill>
                <a:srgbClr val="EBEBEB"/>
              </a:solidFill>
              <a:ln w="0" cap="flat" cmpd="sng" algn="ctr">
                <a:solidFill>
                  <a:srgbClr val="EBEBE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5963349" y="921685"/>
                <a:ext cx="2216405" cy="1907287"/>
              </a:xfrm>
              <a:custGeom>
                <a:avLst/>
                <a:gdLst/>
                <a:ahLst/>
                <a:cxnLst/>
                <a:rect l="0" t="0" r="0" b="0"/>
                <a:pathLst>
                  <a:path w="2216405" h="1907287">
                    <a:moveTo>
                      <a:pt x="490220" y="1316228"/>
                    </a:moveTo>
                    <a:lnTo>
                      <a:pt x="448819" y="1335151"/>
                    </a:lnTo>
                    <a:lnTo>
                      <a:pt x="409575" y="1349374"/>
                    </a:lnTo>
                    <a:lnTo>
                      <a:pt x="372619" y="1358773"/>
                    </a:lnTo>
                    <a:lnTo>
                      <a:pt x="338201" y="1363598"/>
                    </a:lnTo>
                    <a:lnTo>
                      <a:pt x="306324" y="1364615"/>
                    </a:lnTo>
                    <a:lnTo>
                      <a:pt x="276225" y="1361693"/>
                    </a:lnTo>
                    <a:lnTo>
                      <a:pt x="249047" y="1355598"/>
                    </a:lnTo>
                    <a:lnTo>
                      <a:pt x="223647" y="1345692"/>
                    </a:lnTo>
                    <a:lnTo>
                      <a:pt x="200407" y="1332865"/>
                    </a:lnTo>
                    <a:lnTo>
                      <a:pt x="179705" y="1317624"/>
                    </a:lnTo>
                    <a:lnTo>
                      <a:pt x="160909" y="1299717"/>
                    </a:lnTo>
                    <a:lnTo>
                      <a:pt x="144272" y="1279398"/>
                    </a:lnTo>
                    <a:lnTo>
                      <a:pt x="130048" y="1257046"/>
                    </a:lnTo>
                    <a:lnTo>
                      <a:pt x="117348" y="1233423"/>
                    </a:lnTo>
                    <a:lnTo>
                      <a:pt x="107188" y="1208278"/>
                    </a:lnTo>
                    <a:lnTo>
                      <a:pt x="98807" y="1181735"/>
                    </a:lnTo>
                    <a:lnTo>
                      <a:pt x="92710" y="1154684"/>
                    </a:lnTo>
                    <a:lnTo>
                      <a:pt x="88011" y="1126617"/>
                    </a:lnTo>
                    <a:lnTo>
                      <a:pt x="85852" y="1098549"/>
                    </a:lnTo>
                    <a:lnTo>
                      <a:pt x="85090" y="1070102"/>
                    </a:lnTo>
                    <a:lnTo>
                      <a:pt x="86614" y="1042161"/>
                    </a:lnTo>
                    <a:lnTo>
                      <a:pt x="89789" y="1014476"/>
                    </a:lnTo>
                    <a:lnTo>
                      <a:pt x="94996" y="987805"/>
                    </a:lnTo>
                    <a:lnTo>
                      <a:pt x="101854" y="962024"/>
                    </a:lnTo>
                    <a:lnTo>
                      <a:pt x="110490" y="937260"/>
                    </a:lnTo>
                    <a:lnTo>
                      <a:pt x="121032" y="914273"/>
                    </a:lnTo>
                    <a:lnTo>
                      <a:pt x="132970" y="892810"/>
                    </a:lnTo>
                    <a:lnTo>
                      <a:pt x="146685" y="873379"/>
                    </a:lnTo>
                    <a:lnTo>
                      <a:pt x="162433" y="856742"/>
                    </a:lnTo>
                    <a:lnTo>
                      <a:pt x="179324" y="842391"/>
                    </a:lnTo>
                    <a:lnTo>
                      <a:pt x="197866" y="831087"/>
                    </a:lnTo>
                    <a:lnTo>
                      <a:pt x="218186" y="822705"/>
                    </a:lnTo>
                    <a:lnTo>
                      <a:pt x="181610" y="823848"/>
                    </a:lnTo>
                    <a:lnTo>
                      <a:pt x="148209" y="821309"/>
                    </a:lnTo>
                    <a:lnTo>
                      <a:pt x="118872" y="814704"/>
                    </a:lnTo>
                    <a:lnTo>
                      <a:pt x="92710" y="805306"/>
                    </a:lnTo>
                    <a:lnTo>
                      <a:pt x="69850" y="792479"/>
                    </a:lnTo>
                    <a:lnTo>
                      <a:pt x="50673" y="776859"/>
                    </a:lnTo>
                    <a:lnTo>
                      <a:pt x="34671" y="759079"/>
                    </a:lnTo>
                    <a:lnTo>
                      <a:pt x="21590" y="739393"/>
                    </a:lnTo>
                    <a:lnTo>
                      <a:pt x="11811" y="717423"/>
                    </a:lnTo>
                    <a:lnTo>
                      <a:pt x="5080" y="694181"/>
                    </a:lnTo>
                    <a:lnTo>
                      <a:pt x="1016" y="669798"/>
                    </a:lnTo>
                    <a:lnTo>
                      <a:pt x="0" y="644524"/>
                    </a:lnTo>
                    <a:lnTo>
                      <a:pt x="1778" y="618362"/>
                    </a:lnTo>
                    <a:lnTo>
                      <a:pt x="6096" y="592454"/>
                    </a:lnTo>
                    <a:lnTo>
                      <a:pt x="12573" y="566166"/>
                    </a:lnTo>
                    <a:lnTo>
                      <a:pt x="21971" y="540385"/>
                    </a:lnTo>
                    <a:lnTo>
                      <a:pt x="34036" y="514858"/>
                    </a:lnTo>
                    <a:lnTo>
                      <a:pt x="47879" y="490855"/>
                    </a:lnTo>
                    <a:lnTo>
                      <a:pt x="64135" y="467487"/>
                    </a:lnTo>
                    <a:lnTo>
                      <a:pt x="82550" y="446024"/>
                    </a:lnTo>
                    <a:lnTo>
                      <a:pt x="103251" y="426339"/>
                    </a:lnTo>
                    <a:lnTo>
                      <a:pt x="125730" y="408812"/>
                    </a:lnTo>
                    <a:lnTo>
                      <a:pt x="149987" y="393573"/>
                    </a:lnTo>
                    <a:lnTo>
                      <a:pt x="176149" y="381127"/>
                    </a:lnTo>
                    <a:lnTo>
                      <a:pt x="203962" y="371983"/>
                    </a:lnTo>
                    <a:lnTo>
                      <a:pt x="233426" y="366140"/>
                    </a:lnTo>
                    <a:lnTo>
                      <a:pt x="264669" y="363601"/>
                    </a:lnTo>
                    <a:lnTo>
                      <a:pt x="297307" y="365506"/>
                    </a:lnTo>
                    <a:lnTo>
                      <a:pt x="330962" y="371221"/>
                    </a:lnTo>
                    <a:lnTo>
                      <a:pt x="366522" y="381889"/>
                    </a:lnTo>
                    <a:lnTo>
                      <a:pt x="402845" y="397128"/>
                    </a:lnTo>
                    <a:lnTo>
                      <a:pt x="440436" y="417956"/>
                    </a:lnTo>
                    <a:lnTo>
                      <a:pt x="435357" y="384302"/>
                    </a:lnTo>
                    <a:lnTo>
                      <a:pt x="432816" y="351536"/>
                    </a:lnTo>
                    <a:lnTo>
                      <a:pt x="432562" y="319912"/>
                    </a:lnTo>
                    <a:lnTo>
                      <a:pt x="434213" y="289306"/>
                    </a:lnTo>
                    <a:lnTo>
                      <a:pt x="437896" y="259842"/>
                    </a:lnTo>
                    <a:lnTo>
                      <a:pt x="443357" y="231775"/>
                    </a:lnTo>
                    <a:lnTo>
                      <a:pt x="450977" y="205105"/>
                    </a:lnTo>
                    <a:lnTo>
                      <a:pt x="459740" y="179959"/>
                    </a:lnTo>
                    <a:lnTo>
                      <a:pt x="470535" y="156590"/>
                    </a:lnTo>
                    <a:lnTo>
                      <a:pt x="482473" y="134747"/>
                    </a:lnTo>
                    <a:lnTo>
                      <a:pt x="495935" y="115062"/>
                    </a:lnTo>
                    <a:lnTo>
                      <a:pt x="510795" y="97281"/>
                    </a:lnTo>
                    <a:lnTo>
                      <a:pt x="526796" y="81661"/>
                    </a:lnTo>
                    <a:lnTo>
                      <a:pt x="543433" y="68072"/>
                    </a:lnTo>
                    <a:lnTo>
                      <a:pt x="561595" y="56896"/>
                    </a:lnTo>
                    <a:lnTo>
                      <a:pt x="580517" y="48006"/>
                    </a:lnTo>
                    <a:lnTo>
                      <a:pt x="600075" y="41909"/>
                    </a:lnTo>
                    <a:lnTo>
                      <a:pt x="620269" y="38227"/>
                    </a:lnTo>
                    <a:lnTo>
                      <a:pt x="641350" y="37465"/>
                    </a:lnTo>
                    <a:lnTo>
                      <a:pt x="662432" y="39243"/>
                    </a:lnTo>
                    <a:lnTo>
                      <a:pt x="684149" y="44450"/>
                    </a:lnTo>
                    <a:lnTo>
                      <a:pt x="706247" y="52451"/>
                    </a:lnTo>
                    <a:lnTo>
                      <a:pt x="728345" y="63627"/>
                    </a:lnTo>
                    <a:lnTo>
                      <a:pt x="750824" y="78359"/>
                    </a:lnTo>
                    <a:lnTo>
                      <a:pt x="773049" y="96139"/>
                    </a:lnTo>
                    <a:lnTo>
                      <a:pt x="795020" y="117728"/>
                    </a:lnTo>
                    <a:lnTo>
                      <a:pt x="816864" y="142493"/>
                    </a:lnTo>
                    <a:lnTo>
                      <a:pt x="838200" y="171196"/>
                    </a:lnTo>
                    <a:lnTo>
                      <a:pt x="859663" y="203962"/>
                    </a:lnTo>
                    <a:lnTo>
                      <a:pt x="879983" y="240411"/>
                    </a:lnTo>
                    <a:lnTo>
                      <a:pt x="899795" y="281305"/>
                    </a:lnTo>
                    <a:lnTo>
                      <a:pt x="919099" y="326136"/>
                    </a:lnTo>
                    <a:lnTo>
                      <a:pt x="921258" y="298068"/>
                    </a:lnTo>
                    <a:lnTo>
                      <a:pt x="924433" y="271018"/>
                    </a:lnTo>
                    <a:lnTo>
                      <a:pt x="929513" y="245872"/>
                    </a:lnTo>
                    <a:lnTo>
                      <a:pt x="935482" y="221868"/>
                    </a:lnTo>
                    <a:lnTo>
                      <a:pt x="942595" y="199009"/>
                    </a:lnTo>
                    <a:lnTo>
                      <a:pt x="951357" y="177800"/>
                    </a:lnTo>
                    <a:lnTo>
                      <a:pt x="961136" y="157734"/>
                    </a:lnTo>
                    <a:lnTo>
                      <a:pt x="971677" y="138811"/>
                    </a:lnTo>
                    <a:lnTo>
                      <a:pt x="983615" y="121284"/>
                    </a:lnTo>
                    <a:lnTo>
                      <a:pt x="996315" y="105283"/>
                    </a:lnTo>
                    <a:lnTo>
                      <a:pt x="1009777" y="89915"/>
                    </a:lnTo>
                    <a:lnTo>
                      <a:pt x="1024636" y="76453"/>
                    </a:lnTo>
                    <a:lnTo>
                      <a:pt x="1055878" y="52451"/>
                    </a:lnTo>
                    <a:lnTo>
                      <a:pt x="1090295" y="33147"/>
                    </a:lnTo>
                    <a:lnTo>
                      <a:pt x="1126871" y="18161"/>
                    </a:lnTo>
                    <a:lnTo>
                      <a:pt x="1165733" y="8001"/>
                    </a:lnTo>
                    <a:lnTo>
                      <a:pt x="1205865" y="1778"/>
                    </a:lnTo>
                    <a:lnTo>
                      <a:pt x="1246886" y="0"/>
                    </a:lnTo>
                    <a:lnTo>
                      <a:pt x="1288923" y="2159"/>
                    </a:lnTo>
                    <a:lnTo>
                      <a:pt x="1330960" y="8001"/>
                    </a:lnTo>
                    <a:lnTo>
                      <a:pt x="1373124" y="17780"/>
                    </a:lnTo>
                    <a:lnTo>
                      <a:pt x="1414399" y="30861"/>
                    </a:lnTo>
                    <a:lnTo>
                      <a:pt x="1454658" y="48006"/>
                    </a:lnTo>
                    <a:lnTo>
                      <a:pt x="1493394" y="68072"/>
                    </a:lnTo>
                    <a:lnTo>
                      <a:pt x="1530096" y="91440"/>
                    </a:lnTo>
                    <a:lnTo>
                      <a:pt x="1564513" y="117728"/>
                    </a:lnTo>
                    <a:lnTo>
                      <a:pt x="1596390" y="147193"/>
                    </a:lnTo>
                    <a:lnTo>
                      <a:pt x="1624711" y="179197"/>
                    </a:lnTo>
                    <a:lnTo>
                      <a:pt x="1649349" y="214249"/>
                    </a:lnTo>
                    <a:lnTo>
                      <a:pt x="1670050" y="251459"/>
                    </a:lnTo>
                    <a:lnTo>
                      <a:pt x="1686307" y="291084"/>
                    </a:lnTo>
                    <a:lnTo>
                      <a:pt x="1697228" y="333375"/>
                    </a:lnTo>
                    <a:lnTo>
                      <a:pt x="1703070" y="377571"/>
                    </a:lnTo>
                    <a:lnTo>
                      <a:pt x="1703832" y="400431"/>
                    </a:lnTo>
                    <a:lnTo>
                      <a:pt x="1703070" y="423799"/>
                    </a:lnTo>
                    <a:lnTo>
                      <a:pt x="1700530" y="447421"/>
                    </a:lnTo>
                    <a:lnTo>
                      <a:pt x="1696466" y="471805"/>
                    </a:lnTo>
                    <a:lnTo>
                      <a:pt x="1691005" y="496315"/>
                    </a:lnTo>
                    <a:lnTo>
                      <a:pt x="1683385" y="521335"/>
                    </a:lnTo>
                    <a:lnTo>
                      <a:pt x="1674369" y="546861"/>
                    </a:lnTo>
                    <a:lnTo>
                      <a:pt x="1663446" y="572770"/>
                    </a:lnTo>
                    <a:lnTo>
                      <a:pt x="1650492" y="598931"/>
                    </a:lnTo>
                    <a:lnTo>
                      <a:pt x="1635507" y="625602"/>
                    </a:lnTo>
                    <a:lnTo>
                      <a:pt x="1667129" y="610361"/>
                    </a:lnTo>
                    <a:lnTo>
                      <a:pt x="1697482" y="596137"/>
                    </a:lnTo>
                    <a:lnTo>
                      <a:pt x="1726946" y="582929"/>
                    </a:lnTo>
                    <a:lnTo>
                      <a:pt x="1755140" y="570611"/>
                    </a:lnTo>
                    <a:lnTo>
                      <a:pt x="1782826" y="559689"/>
                    </a:lnTo>
                    <a:lnTo>
                      <a:pt x="1809242" y="549783"/>
                    </a:lnTo>
                    <a:lnTo>
                      <a:pt x="1858899" y="533018"/>
                    </a:lnTo>
                    <a:lnTo>
                      <a:pt x="1905000" y="520318"/>
                    </a:lnTo>
                    <a:lnTo>
                      <a:pt x="1947419" y="511302"/>
                    </a:lnTo>
                    <a:lnTo>
                      <a:pt x="1985772" y="505333"/>
                    </a:lnTo>
                    <a:lnTo>
                      <a:pt x="2020316" y="503174"/>
                    </a:lnTo>
                    <a:lnTo>
                      <a:pt x="2051050" y="503936"/>
                    </a:lnTo>
                    <a:lnTo>
                      <a:pt x="2077974" y="507999"/>
                    </a:lnTo>
                    <a:lnTo>
                      <a:pt x="2101088" y="514477"/>
                    </a:lnTo>
                    <a:lnTo>
                      <a:pt x="2120773" y="523621"/>
                    </a:lnTo>
                    <a:lnTo>
                      <a:pt x="2136648" y="535304"/>
                    </a:lnTo>
                    <a:lnTo>
                      <a:pt x="2148586" y="548767"/>
                    </a:lnTo>
                    <a:lnTo>
                      <a:pt x="2156969" y="564387"/>
                    </a:lnTo>
                    <a:lnTo>
                      <a:pt x="2162048" y="581914"/>
                    </a:lnTo>
                    <a:lnTo>
                      <a:pt x="2163064" y="601217"/>
                    </a:lnTo>
                    <a:lnTo>
                      <a:pt x="2161032" y="621665"/>
                    </a:lnTo>
                    <a:lnTo>
                      <a:pt x="2154809" y="643509"/>
                    </a:lnTo>
                    <a:lnTo>
                      <a:pt x="2145411" y="666115"/>
                    </a:lnTo>
                    <a:lnTo>
                      <a:pt x="2132711" y="689864"/>
                    </a:lnTo>
                    <a:lnTo>
                      <a:pt x="2116074" y="713867"/>
                    </a:lnTo>
                    <a:lnTo>
                      <a:pt x="2096008" y="738631"/>
                    </a:lnTo>
                    <a:lnTo>
                      <a:pt x="2072895" y="763778"/>
                    </a:lnTo>
                    <a:lnTo>
                      <a:pt x="2045970" y="788542"/>
                    </a:lnTo>
                    <a:lnTo>
                      <a:pt x="2015998" y="813308"/>
                    </a:lnTo>
                    <a:lnTo>
                      <a:pt x="1982597" y="838073"/>
                    </a:lnTo>
                    <a:lnTo>
                      <a:pt x="1945640" y="862076"/>
                    </a:lnTo>
                    <a:lnTo>
                      <a:pt x="1905382" y="885443"/>
                    </a:lnTo>
                    <a:lnTo>
                      <a:pt x="1861820" y="907668"/>
                    </a:lnTo>
                    <a:lnTo>
                      <a:pt x="1815084" y="929259"/>
                    </a:lnTo>
                    <a:lnTo>
                      <a:pt x="1765046" y="949198"/>
                    </a:lnTo>
                    <a:lnTo>
                      <a:pt x="1815465" y="931672"/>
                    </a:lnTo>
                    <a:lnTo>
                      <a:pt x="1863345" y="918210"/>
                    </a:lnTo>
                    <a:lnTo>
                      <a:pt x="1908175" y="908049"/>
                    </a:lnTo>
                    <a:lnTo>
                      <a:pt x="1950339" y="901192"/>
                    </a:lnTo>
                    <a:lnTo>
                      <a:pt x="1989836" y="897890"/>
                    </a:lnTo>
                    <a:lnTo>
                      <a:pt x="2026412" y="897509"/>
                    </a:lnTo>
                    <a:lnTo>
                      <a:pt x="2059813" y="899922"/>
                    </a:lnTo>
                    <a:lnTo>
                      <a:pt x="2090294" y="905510"/>
                    </a:lnTo>
                    <a:lnTo>
                      <a:pt x="2117852" y="913129"/>
                    </a:lnTo>
                    <a:lnTo>
                      <a:pt x="2142109" y="923671"/>
                    </a:lnTo>
                    <a:lnTo>
                      <a:pt x="2162683" y="936117"/>
                    </a:lnTo>
                    <a:lnTo>
                      <a:pt x="2180590" y="950976"/>
                    </a:lnTo>
                    <a:lnTo>
                      <a:pt x="2194687" y="967740"/>
                    </a:lnTo>
                    <a:lnTo>
                      <a:pt x="2205482" y="986028"/>
                    </a:lnTo>
                    <a:lnTo>
                      <a:pt x="2212848" y="1006474"/>
                    </a:lnTo>
                    <a:lnTo>
                      <a:pt x="2216404" y="1027937"/>
                    </a:lnTo>
                    <a:lnTo>
                      <a:pt x="2216404" y="1050924"/>
                    </a:lnTo>
                    <a:lnTo>
                      <a:pt x="2212848" y="1074928"/>
                    </a:lnTo>
                    <a:lnTo>
                      <a:pt x="2205228" y="1100073"/>
                    </a:lnTo>
                    <a:lnTo>
                      <a:pt x="2194052" y="1125601"/>
                    </a:lnTo>
                    <a:lnTo>
                      <a:pt x="2178432" y="1152143"/>
                    </a:lnTo>
                    <a:lnTo>
                      <a:pt x="2159127" y="1179067"/>
                    </a:lnTo>
                    <a:lnTo>
                      <a:pt x="2135632" y="1206499"/>
                    </a:lnTo>
                    <a:lnTo>
                      <a:pt x="2108073" y="1234186"/>
                    </a:lnTo>
                    <a:lnTo>
                      <a:pt x="2076070" y="1261491"/>
                    </a:lnTo>
                    <a:lnTo>
                      <a:pt x="2040255" y="1289177"/>
                    </a:lnTo>
                    <a:lnTo>
                      <a:pt x="1999615" y="1316228"/>
                    </a:lnTo>
                    <a:lnTo>
                      <a:pt x="1954657" y="1342771"/>
                    </a:lnTo>
                    <a:lnTo>
                      <a:pt x="1905382" y="1368679"/>
                    </a:lnTo>
                    <a:lnTo>
                      <a:pt x="1851279" y="1393824"/>
                    </a:lnTo>
                    <a:lnTo>
                      <a:pt x="1792859" y="1417828"/>
                    </a:lnTo>
                    <a:lnTo>
                      <a:pt x="1729486" y="1441196"/>
                    </a:lnTo>
                    <a:lnTo>
                      <a:pt x="1756410" y="1446276"/>
                    </a:lnTo>
                    <a:lnTo>
                      <a:pt x="1781048" y="1452498"/>
                    </a:lnTo>
                    <a:lnTo>
                      <a:pt x="1804544" y="1459356"/>
                    </a:lnTo>
                    <a:lnTo>
                      <a:pt x="1826260" y="1466977"/>
                    </a:lnTo>
                    <a:lnTo>
                      <a:pt x="1846580" y="1475359"/>
                    </a:lnTo>
                    <a:lnTo>
                      <a:pt x="1865122" y="1484503"/>
                    </a:lnTo>
                    <a:lnTo>
                      <a:pt x="1882521" y="1494028"/>
                    </a:lnTo>
                    <a:lnTo>
                      <a:pt x="1898015" y="1504187"/>
                    </a:lnTo>
                    <a:lnTo>
                      <a:pt x="1925320" y="1526159"/>
                    </a:lnTo>
                    <a:lnTo>
                      <a:pt x="1947037" y="1549780"/>
                    </a:lnTo>
                    <a:lnTo>
                      <a:pt x="1963801" y="1574546"/>
                    </a:lnTo>
                    <a:lnTo>
                      <a:pt x="1975232" y="1600708"/>
                    </a:lnTo>
                    <a:lnTo>
                      <a:pt x="1982597" y="1628140"/>
                    </a:lnTo>
                    <a:lnTo>
                      <a:pt x="1985391" y="1655445"/>
                    </a:lnTo>
                    <a:lnTo>
                      <a:pt x="1983995" y="1683130"/>
                    </a:lnTo>
                    <a:lnTo>
                      <a:pt x="1978914" y="1710436"/>
                    </a:lnTo>
                    <a:lnTo>
                      <a:pt x="1970532" y="1737486"/>
                    </a:lnTo>
                    <a:lnTo>
                      <a:pt x="1958721" y="1763648"/>
                    </a:lnTo>
                    <a:lnTo>
                      <a:pt x="1943862" y="1788414"/>
                    </a:lnTo>
                    <a:lnTo>
                      <a:pt x="1926336" y="1812162"/>
                    </a:lnTo>
                    <a:lnTo>
                      <a:pt x="1906144" y="1833626"/>
                    </a:lnTo>
                    <a:lnTo>
                      <a:pt x="1883919" y="1853311"/>
                    </a:lnTo>
                    <a:lnTo>
                      <a:pt x="1860042" y="1870455"/>
                    </a:lnTo>
                    <a:lnTo>
                      <a:pt x="1834261" y="1884679"/>
                    </a:lnTo>
                    <a:lnTo>
                      <a:pt x="1807083" y="1895602"/>
                    </a:lnTo>
                    <a:lnTo>
                      <a:pt x="1778762" y="1903222"/>
                    </a:lnTo>
                    <a:lnTo>
                      <a:pt x="1749807" y="1907286"/>
                    </a:lnTo>
                    <a:lnTo>
                      <a:pt x="1720342" y="1906904"/>
                    </a:lnTo>
                    <a:lnTo>
                      <a:pt x="1690751" y="1902460"/>
                    </a:lnTo>
                    <a:lnTo>
                      <a:pt x="1660652" y="1893061"/>
                    </a:lnTo>
                    <a:lnTo>
                      <a:pt x="1631188" y="1878456"/>
                    </a:lnTo>
                    <a:lnTo>
                      <a:pt x="1602232" y="1858391"/>
                    </a:lnTo>
                    <a:lnTo>
                      <a:pt x="1574038" y="1832864"/>
                    </a:lnTo>
                    <a:lnTo>
                      <a:pt x="1546733" y="1801114"/>
                    </a:lnTo>
                    <a:lnTo>
                      <a:pt x="1533652" y="1782953"/>
                    </a:lnTo>
                    <a:lnTo>
                      <a:pt x="1521079" y="1762886"/>
                    </a:lnTo>
                    <a:lnTo>
                      <a:pt x="1508633" y="1741423"/>
                    </a:lnTo>
                    <a:lnTo>
                      <a:pt x="1496695" y="1718055"/>
                    </a:lnTo>
                    <a:lnTo>
                      <a:pt x="1463802" y="1735962"/>
                    </a:lnTo>
                    <a:lnTo>
                      <a:pt x="1429258" y="1750948"/>
                    </a:lnTo>
                    <a:lnTo>
                      <a:pt x="1393317" y="1762505"/>
                    </a:lnTo>
                    <a:lnTo>
                      <a:pt x="1356360" y="1771268"/>
                    </a:lnTo>
                    <a:lnTo>
                      <a:pt x="1318260" y="1777492"/>
                    </a:lnTo>
                    <a:lnTo>
                      <a:pt x="1279145" y="1780412"/>
                    </a:lnTo>
                    <a:lnTo>
                      <a:pt x="1238885" y="1781174"/>
                    </a:lnTo>
                    <a:lnTo>
                      <a:pt x="1198626" y="1779270"/>
                    </a:lnTo>
                    <a:lnTo>
                      <a:pt x="1157732" y="1775333"/>
                    </a:lnTo>
                    <a:lnTo>
                      <a:pt x="1116330" y="1769110"/>
                    </a:lnTo>
                    <a:lnTo>
                      <a:pt x="1075055" y="1760728"/>
                    </a:lnTo>
                    <a:lnTo>
                      <a:pt x="1034034" y="1750186"/>
                    </a:lnTo>
                    <a:lnTo>
                      <a:pt x="993140" y="1738122"/>
                    </a:lnTo>
                    <a:lnTo>
                      <a:pt x="952373" y="1723898"/>
                    </a:lnTo>
                    <a:lnTo>
                      <a:pt x="912622" y="1708277"/>
                    </a:lnTo>
                    <a:lnTo>
                      <a:pt x="873760" y="1691512"/>
                    </a:lnTo>
                    <a:lnTo>
                      <a:pt x="835407" y="1672971"/>
                    </a:lnTo>
                    <a:lnTo>
                      <a:pt x="798322" y="1653286"/>
                    </a:lnTo>
                    <a:lnTo>
                      <a:pt x="762508" y="1632458"/>
                    </a:lnTo>
                    <a:lnTo>
                      <a:pt x="727964" y="1610614"/>
                    </a:lnTo>
                    <a:lnTo>
                      <a:pt x="695452" y="1588008"/>
                    </a:lnTo>
                    <a:lnTo>
                      <a:pt x="664464" y="1564640"/>
                    </a:lnTo>
                    <a:lnTo>
                      <a:pt x="635508" y="1540636"/>
                    </a:lnTo>
                    <a:lnTo>
                      <a:pt x="608711" y="1516253"/>
                    </a:lnTo>
                    <a:lnTo>
                      <a:pt x="584073" y="1491487"/>
                    </a:lnTo>
                    <a:lnTo>
                      <a:pt x="561975" y="1465961"/>
                    </a:lnTo>
                    <a:lnTo>
                      <a:pt x="542417" y="1440815"/>
                    </a:lnTo>
                    <a:lnTo>
                      <a:pt x="525653" y="1415287"/>
                    </a:lnTo>
                    <a:lnTo>
                      <a:pt x="511810" y="1390142"/>
                    </a:lnTo>
                    <a:lnTo>
                      <a:pt x="501396" y="1364996"/>
                    </a:lnTo>
                    <a:lnTo>
                      <a:pt x="494157" y="1340611"/>
                    </a:lnTo>
                    <a:close/>
                  </a:path>
                </a:pathLst>
              </a:custGeom>
              <a:solidFill>
                <a:srgbClr val="E4E4E4"/>
              </a:solidFill>
              <a:ln w="0" cap="flat" cmpd="sng" algn="ctr">
                <a:solidFill>
                  <a:srgbClr val="E4E4E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5977827" y="934003"/>
                <a:ext cx="2187449" cy="1882522"/>
              </a:xfrm>
              <a:custGeom>
                <a:avLst/>
                <a:gdLst/>
                <a:ahLst/>
                <a:cxnLst/>
                <a:rect l="0" t="0" r="0" b="0"/>
                <a:pathLst>
                  <a:path w="2187449" h="1882522">
                    <a:moveTo>
                      <a:pt x="483997" y="1299083"/>
                    </a:moveTo>
                    <a:lnTo>
                      <a:pt x="442722" y="1317625"/>
                    </a:lnTo>
                    <a:lnTo>
                      <a:pt x="404242" y="1331595"/>
                    </a:lnTo>
                    <a:lnTo>
                      <a:pt x="367919" y="1340993"/>
                    </a:lnTo>
                    <a:lnTo>
                      <a:pt x="333883" y="1346074"/>
                    </a:lnTo>
                    <a:lnTo>
                      <a:pt x="302387" y="1346835"/>
                    </a:lnTo>
                    <a:lnTo>
                      <a:pt x="273050" y="1344295"/>
                    </a:lnTo>
                    <a:lnTo>
                      <a:pt x="245745" y="1337691"/>
                    </a:lnTo>
                    <a:lnTo>
                      <a:pt x="220854" y="1328293"/>
                    </a:lnTo>
                    <a:lnTo>
                      <a:pt x="197867" y="1315847"/>
                    </a:lnTo>
                    <a:lnTo>
                      <a:pt x="177292" y="1300607"/>
                    </a:lnTo>
                    <a:lnTo>
                      <a:pt x="158750" y="1282700"/>
                    </a:lnTo>
                    <a:lnTo>
                      <a:pt x="142367" y="1262634"/>
                    </a:lnTo>
                    <a:lnTo>
                      <a:pt x="128270" y="1240790"/>
                    </a:lnTo>
                    <a:lnTo>
                      <a:pt x="115951" y="1217549"/>
                    </a:lnTo>
                    <a:lnTo>
                      <a:pt x="105792" y="1192784"/>
                    </a:lnTo>
                    <a:lnTo>
                      <a:pt x="97791" y="1166495"/>
                    </a:lnTo>
                    <a:lnTo>
                      <a:pt x="91313" y="1139444"/>
                    </a:lnTo>
                    <a:lnTo>
                      <a:pt x="86995" y="1112266"/>
                    </a:lnTo>
                    <a:lnTo>
                      <a:pt x="84709" y="1084453"/>
                    </a:lnTo>
                    <a:lnTo>
                      <a:pt x="84329" y="1056386"/>
                    </a:lnTo>
                    <a:lnTo>
                      <a:pt x="85598" y="1028700"/>
                    </a:lnTo>
                    <a:lnTo>
                      <a:pt x="88773" y="1001395"/>
                    </a:lnTo>
                    <a:lnTo>
                      <a:pt x="93854" y="974852"/>
                    </a:lnTo>
                    <a:lnTo>
                      <a:pt x="100838" y="949325"/>
                    </a:lnTo>
                    <a:lnTo>
                      <a:pt x="109093" y="925322"/>
                    </a:lnTo>
                    <a:lnTo>
                      <a:pt x="119254" y="902335"/>
                    </a:lnTo>
                    <a:lnTo>
                      <a:pt x="131192" y="881126"/>
                    </a:lnTo>
                    <a:lnTo>
                      <a:pt x="145034" y="862203"/>
                    </a:lnTo>
                    <a:lnTo>
                      <a:pt x="160147" y="845820"/>
                    </a:lnTo>
                    <a:lnTo>
                      <a:pt x="176911" y="831596"/>
                    </a:lnTo>
                    <a:lnTo>
                      <a:pt x="195326" y="820293"/>
                    </a:lnTo>
                    <a:lnTo>
                      <a:pt x="215773" y="812293"/>
                    </a:lnTo>
                    <a:lnTo>
                      <a:pt x="179070" y="813308"/>
                    </a:lnTo>
                    <a:lnTo>
                      <a:pt x="146431" y="810387"/>
                    </a:lnTo>
                    <a:lnTo>
                      <a:pt x="117348" y="804291"/>
                    </a:lnTo>
                    <a:lnTo>
                      <a:pt x="91694" y="794766"/>
                    </a:lnTo>
                    <a:lnTo>
                      <a:pt x="69216" y="782320"/>
                    </a:lnTo>
                    <a:lnTo>
                      <a:pt x="49911" y="767080"/>
                    </a:lnTo>
                    <a:lnTo>
                      <a:pt x="34417" y="749555"/>
                    </a:lnTo>
                    <a:lnTo>
                      <a:pt x="21717" y="729488"/>
                    </a:lnTo>
                    <a:lnTo>
                      <a:pt x="11938" y="708406"/>
                    </a:lnTo>
                    <a:lnTo>
                      <a:pt x="5080" y="685546"/>
                    </a:lnTo>
                    <a:lnTo>
                      <a:pt x="1017" y="661035"/>
                    </a:lnTo>
                    <a:lnTo>
                      <a:pt x="0" y="636270"/>
                    </a:lnTo>
                    <a:lnTo>
                      <a:pt x="1779" y="610743"/>
                    </a:lnTo>
                    <a:lnTo>
                      <a:pt x="6096" y="584962"/>
                    </a:lnTo>
                    <a:lnTo>
                      <a:pt x="12573" y="558927"/>
                    </a:lnTo>
                    <a:lnTo>
                      <a:pt x="21971" y="533146"/>
                    </a:lnTo>
                    <a:lnTo>
                      <a:pt x="33655" y="508381"/>
                    </a:lnTo>
                    <a:lnTo>
                      <a:pt x="47498" y="484251"/>
                    </a:lnTo>
                    <a:lnTo>
                      <a:pt x="63373" y="461645"/>
                    </a:lnTo>
                    <a:lnTo>
                      <a:pt x="81534" y="440182"/>
                    </a:lnTo>
                    <a:lnTo>
                      <a:pt x="101854" y="420878"/>
                    </a:lnTo>
                    <a:lnTo>
                      <a:pt x="123952" y="403352"/>
                    </a:lnTo>
                    <a:lnTo>
                      <a:pt x="148336" y="388874"/>
                    </a:lnTo>
                    <a:lnTo>
                      <a:pt x="173991" y="376428"/>
                    </a:lnTo>
                    <a:lnTo>
                      <a:pt x="201549" y="367284"/>
                    </a:lnTo>
                    <a:lnTo>
                      <a:pt x="230632" y="361569"/>
                    </a:lnTo>
                    <a:lnTo>
                      <a:pt x="261367" y="359283"/>
                    </a:lnTo>
                    <a:lnTo>
                      <a:pt x="293243" y="360807"/>
                    </a:lnTo>
                    <a:lnTo>
                      <a:pt x="327025" y="366649"/>
                    </a:lnTo>
                    <a:lnTo>
                      <a:pt x="361823" y="377190"/>
                    </a:lnTo>
                    <a:lnTo>
                      <a:pt x="397764" y="392430"/>
                    </a:lnTo>
                    <a:lnTo>
                      <a:pt x="434594" y="412496"/>
                    </a:lnTo>
                    <a:lnTo>
                      <a:pt x="429895" y="379349"/>
                    </a:lnTo>
                    <a:lnTo>
                      <a:pt x="427482" y="347218"/>
                    </a:lnTo>
                    <a:lnTo>
                      <a:pt x="427101" y="315976"/>
                    </a:lnTo>
                    <a:lnTo>
                      <a:pt x="428498" y="285750"/>
                    </a:lnTo>
                    <a:lnTo>
                      <a:pt x="432181" y="256540"/>
                    </a:lnTo>
                    <a:lnTo>
                      <a:pt x="437896" y="228854"/>
                    </a:lnTo>
                    <a:lnTo>
                      <a:pt x="444881" y="202692"/>
                    </a:lnTo>
                    <a:lnTo>
                      <a:pt x="453898" y="177800"/>
                    </a:lnTo>
                    <a:lnTo>
                      <a:pt x="464439" y="154940"/>
                    </a:lnTo>
                    <a:lnTo>
                      <a:pt x="476377" y="133477"/>
                    </a:lnTo>
                    <a:lnTo>
                      <a:pt x="489458" y="113792"/>
                    </a:lnTo>
                    <a:lnTo>
                      <a:pt x="503936" y="96139"/>
                    </a:lnTo>
                    <a:lnTo>
                      <a:pt x="519938" y="80518"/>
                    </a:lnTo>
                    <a:lnTo>
                      <a:pt x="536575" y="67437"/>
                    </a:lnTo>
                    <a:lnTo>
                      <a:pt x="554355" y="56515"/>
                    </a:lnTo>
                    <a:lnTo>
                      <a:pt x="572770" y="47752"/>
                    </a:lnTo>
                    <a:lnTo>
                      <a:pt x="592074" y="41529"/>
                    </a:lnTo>
                    <a:lnTo>
                      <a:pt x="612267" y="37846"/>
                    </a:lnTo>
                    <a:lnTo>
                      <a:pt x="632714" y="37211"/>
                    </a:lnTo>
                    <a:lnTo>
                      <a:pt x="654050" y="38989"/>
                    </a:lnTo>
                    <a:lnTo>
                      <a:pt x="675386" y="44196"/>
                    </a:lnTo>
                    <a:lnTo>
                      <a:pt x="697230" y="51816"/>
                    </a:lnTo>
                    <a:lnTo>
                      <a:pt x="718947" y="62992"/>
                    </a:lnTo>
                    <a:lnTo>
                      <a:pt x="740664" y="77343"/>
                    </a:lnTo>
                    <a:lnTo>
                      <a:pt x="762889" y="95123"/>
                    </a:lnTo>
                    <a:lnTo>
                      <a:pt x="784606" y="116205"/>
                    </a:lnTo>
                    <a:lnTo>
                      <a:pt x="806323" y="140970"/>
                    </a:lnTo>
                    <a:lnTo>
                      <a:pt x="827405" y="169037"/>
                    </a:lnTo>
                    <a:lnTo>
                      <a:pt x="848360" y="201549"/>
                    </a:lnTo>
                    <a:lnTo>
                      <a:pt x="868807" y="237617"/>
                    </a:lnTo>
                    <a:lnTo>
                      <a:pt x="888366" y="277622"/>
                    </a:lnTo>
                    <a:lnTo>
                      <a:pt x="907161" y="321818"/>
                    </a:lnTo>
                    <a:lnTo>
                      <a:pt x="909320" y="294132"/>
                    </a:lnTo>
                    <a:lnTo>
                      <a:pt x="912622" y="267843"/>
                    </a:lnTo>
                    <a:lnTo>
                      <a:pt x="917321" y="242697"/>
                    </a:lnTo>
                    <a:lnTo>
                      <a:pt x="923417" y="219075"/>
                    </a:lnTo>
                    <a:lnTo>
                      <a:pt x="930402" y="196723"/>
                    </a:lnTo>
                    <a:lnTo>
                      <a:pt x="939038" y="175641"/>
                    </a:lnTo>
                    <a:lnTo>
                      <a:pt x="948436" y="155575"/>
                    </a:lnTo>
                    <a:lnTo>
                      <a:pt x="958977" y="137033"/>
                    </a:lnTo>
                    <a:lnTo>
                      <a:pt x="970661" y="119888"/>
                    </a:lnTo>
                    <a:lnTo>
                      <a:pt x="983361" y="103886"/>
                    </a:lnTo>
                    <a:lnTo>
                      <a:pt x="996696" y="89281"/>
                    </a:lnTo>
                    <a:lnTo>
                      <a:pt x="1011174" y="75438"/>
                    </a:lnTo>
                    <a:lnTo>
                      <a:pt x="1042035" y="51816"/>
                    </a:lnTo>
                    <a:lnTo>
                      <a:pt x="1076071" y="32893"/>
                    </a:lnTo>
                    <a:lnTo>
                      <a:pt x="1112393" y="18161"/>
                    </a:lnTo>
                    <a:lnTo>
                      <a:pt x="1150367" y="8128"/>
                    </a:lnTo>
                    <a:lnTo>
                      <a:pt x="1189991" y="2159"/>
                    </a:lnTo>
                    <a:lnTo>
                      <a:pt x="1230630" y="0"/>
                    </a:lnTo>
                    <a:lnTo>
                      <a:pt x="1272286" y="2159"/>
                    </a:lnTo>
                    <a:lnTo>
                      <a:pt x="1313561" y="8128"/>
                    </a:lnTo>
                    <a:lnTo>
                      <a:pt x="1355344" y="17907"/>
                    </a:lnTo>
                    <a:lnTo>
                      <a:pt x="1395984" y="30988"/>
                    </a:lnTo>
                    <a:lnTo>
                      <a:pt x="1435862" y="47371"/>
                    </a:lnTo>
                    <a:lnTo>
                      <a:pt x="1473962" y="67437"/>
                    </a:lnTo>
                    <a:lnTo>
                      <a:pt x="1510157" y="90424"/>
                    </a:lnTo>
                    <a:lnTo>
                      <a:pt x="1544193" y="116205"/>
                    </a:lnTo>
                    <a:lnTo>
                      <a:pt x="1575435" y="145415"/>
                    </a:lnTo>
                    <a:lnTo>
                      <a:pt x="1603375" y="177038"/>
                    </a:lnTo>
                    <a:lnTo>
                      <a:pt x="1628013" y="211455"/>
                    </a:lnTo>
                    <a:lnTo>
                      <a:pt x="1648333" y="248539"/>
                    </a:lnTo>
                    <a:lnTo>
                      <a:pt x="1664208" y="287528"/>
                    </a:lnTo>
                    <a:lnTo>
                      <a:pt x="1675130" y="329057"/>
                    </a:lnTo>
                    <a:lnTo>
                      <a:pt x="1680972" y="372872"/>
                    </a:lnTo>
                    <a:lnTo>
                      <a:pt x="1680592" y="418338"/>
                    </a:lnTo>
                    <a:lnTo>
                      <a:pt x="1678305" y="441706"/>
                    </a:lnTo>
                    <a:lnTo>
                      <a:pt x="1674368" y="465709"/>
                    </a:lnTo>
                    <a:lnTo>
                      <a:pt x="1668907" y="490093"/>
                    </a:lnTo>
                    <a:lnTo>
                      <a:pt x="1661414" y="514985"/>
                    </a:lnTo>
                    <a:lnTo>
                      <a:pt x="1652270" y="540131"/>
                    </a:lnTo>
                    <a:lnTo>
                      <a:pt x="1641475" y="565531"/>
                    </a:lnTo>
                    <a:lnTo>
                      <a:pt x="1628648" y="591439"/>
                    </a:lnTo>
                    <a:lnTo>
                      <a:pt x="1614170" y="617728"/>
                    </a:lnTo>
                    <a:lnTo>
                      <a:pt x="1645031" y="602361"/>
                    </a:lnTo>
                    <a:lnTo>
                      <a:pt x="1675130" y="588264"/>
                    </a:lnTo>
                    <a:lnTo>
                      <a:pt x="1704213" y="575437"/>
                    </a:lnTo>
                    <a:lnTo>
                      <a:pt x="1732026" y="563372"/>
                    </a:lnTo>
                    <a:lnTo>
                      <a:pt x="1759204" y="552450"/>
                    </a:lnTo>
                    <a:lnTo>
                      <a:pt x="1785367" y="542925"/>
                    </a:lnTo>
                    <a:lnTo>
                      <a:pt x="1834642" y="526161"/>
                    </a:lnTo>
                    <a:lnTo>
                      <a:pt x="1880362" y="513461"/>
                    </a:lnTo>
                    <a:lnTo>
                      <a:pt x="1921637" y="504699"/>
                    </a:lnTo>
                    <a:lnTo>
                      <a:pt x="1959737" y="498983"/>
                    </a:lnTo>
                    <a:lnTo>
                      <a:pt x="1993773" y="496697"/>
                    </a:lnTo>
                    <a:lnTo>
                      <a:pt x="2024254" y="497332"/>
                    </a:lnTo>
                    <a:lnTo>
                      <a:pt x="2050796" y="501396"/>
                    </a:lnTo>
                    <a:lnTo>
                      <a:pt x="2073656" y="508000"/>
                    </a:lnTo>
                    <a:lnTo>
                      <a:pt x="2092833" y="516763"/>
                    </a:lnTo>
                    <a:lnTo>
                      <a:pt x="2108454" y="528447"/>
                    </a:lnTo>
                    <a:lnTo>
                      <a:pt x="2120392" y="541909"/>
                    </a:lnTo>
                    <a:lnTo>
                      <a:pt x="2128647" y="557149"/>
                    </a:lnTo>
                    <a:lnTo>
                      <a:pt x="2133727" y="574675"/>
                    </a:lnTo>
                    <a:lnTo>
                      <a:pt x="2134870" y="593218"/>
                    </a:lnTo>
                    <a:lnTo>
                      <a:pt x="2132711" y="613664"/>
                    </a:lnTo>
                    <a:lnTo>
                      <a:pt x="2126996" y="635127"/>
                    </a:lnTo>
                    <a:lnTo>
                      <a:pt x="2117471" y="657480"/>
                    </a:lnTo>
                    <a:lnTo>
                      <a:pt x="2104771" y="680720"/>
                    </a:lnTo>
                    <a:lnTo>
                      <a:pt x="2088516" y="704724"/>
                    </a:lnTo>
                    <a:lnTo>
                      <a:pt x="2068957" y="729107"/>
                    </a:lnTo>
                    <a:lnTo>
                      <a:pt x="2045717" y="753491"/>
                    </a:lnTo>
                    <a:lnTo>
                      <a:pt x="2019173" y="778383"/>
                    </a:lnTo>
                    <a:lnTo>
                      <a:pt x="1989455" y="803149"/>
                    </a:lnTo>
                    <a:lnTo>
                      <a:pt x="1956435" y="827278"/>
                    </a:lnTo>
                    <a:lnTo>
                      <a:pt x="1920241" y="850900"/>
                    </a:lnTo>
                    <a:lnTo>
                      <a:pt x="1880362" y="873887"/>
                    </a:lnTo>
                    <a:lnTo>
                      <a:pt x="1837563" y="896112"/>
                    </a:lnTo>
                    <a:lnTo>
                      <a:pt x="1791462" y="917194"/>
                    </a:lnTo>
                    <a:lnTo>
                      <a:pt x="1742186" y="936880"/>
                    </a:lnTo>
                    <a:lnTo>
                      <a:pt x="1791843" y="919734"/>
                    </a:lnTo>
                    <a:lnTo>
                      <a:pt x="1838706" y="906272"/>
                    </a:lnTo>
                    <a:lnTo>
                      <a:pt x="1883283" y="896493"/>
                    </a:lnTo>
                    <a:lnTo>
                      <a:pt x="1924939" y="889508"/>
                    </a:lnTo>
                    <a:lnTo>
                      <a:pt x="1963801" y="886206"/>
                    </a:lnTo>
                    <a:lnTo>
                      <a:pt x="1999996" y="885825"/>
                    </a:lnTo>
                    <a:lnTo>
                      <a:pt x="2033017" y="888493"/>
                    </a:lnTo>
                    <a:lnTo>
                      <a:pt x="2063116" y="893572"/>
                    </a:lnTo>
                    <a:lnTo>
                      <a:pt x="2089912" y="901574"/>
                    </a:lnTo>
                    <a:lnTo>
                      <a:pt x="2113788" y="911733"/>
                    </a:lnTo>
                    <a:lnTo>
                      <a:pt x="2134489" y="924052"/>
                    </a:lnTo>
                    <a:lnTo>
                      <a:pt x="2151888" y="938657"/>
                    </a:lnTo>
                    <a:lnTo>
                      <a:pt x="2166112" y="955168"/>
                    </a:lnTo>
                    <a:lnTo>
                      <a:pt x="2176526" y="973328"/>
                    </a:lnTo>
                    <a:lnTo>
                      <a:pt x="2183892" y="993394"/>
                    </a:lnTo>
                    <a:lnTo>
                      <a:pt x="2187448" y="1014603"/>
                    </a:lnTo>
                    <a:lnTo>
                      <a:pt x="2187448" y="1037082"/>
                    </a:lnTo>
                    <a:lnTo>
                      <a:pt x="2183892" y="1060831"/>
                    </a:lnTo>
                    <a:lnTo>
                      <a:pt x="2176272" y="1085596"/>
                    </a:lnTo>
                    <a:lnTo>
                      <a:pt x="2164969" y="1110996"/>
                    </a:lnTo>
                    <a:lnTo>
                      <a:pt x="2149729" y="1137285"/>
                    </a:lnTo>
                    <a:lnTo>
                      <a:pt x="2130933" y="1163955"/>
                    </a:lnTo>
                    <a:lnTo>
                      <a:pt x="2107692" y="1190880"/>
                    </a:lnTo>
                    <a:lnTo>
                      <a:pt x="2080514" y="1218184"/>
                    </a:lnTo>
                    <a:lnTo>
                      <a:pt x="2049018" y="1245108"/>
                    </a:lnTo>
                    <a:lnTo>
                      <a:pt x="2013458" y="1272540"/>
                    </a:lnTo>
                    <a:lnTo>
                      <a:pt x="1973580" y="1299083"/>
                    </a:lnTo>
                    <a:lnTo>
                      <a:pt x="1929384" y="1325372"/>
                    </a:lnTo>
                    <a:lnTo>
                      <a:pt x="1880362" y="1350899"/>
                    </a:lnTo>
                    <a:lnTo>
                      <a:pt x="1827022" y="1375664"/>
                    </a:lnTo>
                    <a:lnTo>
                      <a:pt x="1769364" y="1399668"/>
                    </a:lnTo>
                    <a:lnTo>
                      <a:pt x="1707007" y="1422274"/>
                    </a:lnTo>
                    <a:lnTo>
                      <a:pt x="1733169" y="1427734"/>
                    </a:lnTo>
                    <a:lnTo>
                      <a:pt x="1757807" y="1433576"/>
                    </a:lnTo>
                    <a:lnTo>
                      <a:pt x="1781048" y="1440561"/>
                    </a:lnTo>
                    <a:lnTo>
                      <a:pt x="1802384" y="1448181"/>
                    </a:lnTo>
                    <a:lnTo>
                      <a:pt x="1822323" y="1456182"/>
                    </a:lnTo>
                    <a:lnTo>
                      <a:pt x="1840738" y="1465326"/>
                    </a:lnTo>
                    <a:lnTo>
                      <a:pt x="1857883" y="1474724"/>
                    </a:lnTo>
                    <a:lnTo>
                      <a:pt x="1873123" y="1484630"/>
                    </a:lnTo>
                    <a:lnTo>
                      <a:pt x="1899920" y="1506093"/>
                    </a:lnTo>
                    <a:lnTo>
                      <a:pt x="1921637" y="1529461"/>
                    </a:lnTo>
                    <a:lnTo>
                      <a:pt x="1938020" y="1554226"/>
                    </a:lnTo>
                    <a:lnTo>
                      <a:pt x="1949577" y="1580007"/>
                    </a:lnTo>
                    <a:lnTo>
                      <a:pt x="1956435" y="1606677"/>
                    </a:lnTo>
                    <a:lnTo>
                      <a:pt x="1959356" y="1633982"/>
                    </a:lnTo>
                    <a:lnTo>
                      <a:pt x="1958341" y="1661287"/>
                    </a:lnTo>
                    <a:lnTo>
                      <a:pt x="1953260" y="1688338"/>
                    </a:lnTo>
                    <a:lnTo>
                      <a:pt x="1944497" y="1714881"/>
                    </a:lnTo>
                    <a:lnTo>
                      <a:pt x="1932813" y="1740789"/>
                    </a:lnTo>
                    <a:lnTo>
                      <a:pt x="1918335" y="1765174"/>
                    </a:lnTo>
                    <a:lnTo>
                      <a:pt x="1901063" y="1788414"/>
                    </a:lnTo>
                    <a:lnTo>
                      <a:pt x="1881505" y="1810005"/>
                    </a:lnTo>
                    <a:lnTo>
                      <a:pt x="1859280" y="1828927"/>
                    </a:lnTo>
                    <a:lnTo>
                      <a:pt x="1835785" y="1846072"/>
                    </a:lnTo>
                    <a:lnTo>
                      <a:pt x="1810385" y="1859915"/>
                    </a:lnTo>
                    <a:lnTo>
                      <a:pt x="1783461" y="1870964"/>
                    </a:lnTo>
                    <a:lnTo>
                      <a:pt x="1755648" y="1878457"/>
                    </a:lnTo>
                    <a:lnTo>
                      <a:pt x="1726946" y="1882521"/>
                    </a:lnTo>
                    <a:lnTo>
                      <a:pt x="1697991" y="1882140"/>
                    </a:lnTo>
                    <a:lnTo>
                      <a:pt x="1668526" y="1877441"/>
                    </a:lnTo>
                    <a:lnTo>
                      <a:pt x="1638808" y="1868297"/>
                    </a:lnTo>
                    <a:lnTo>
                      <a:pt x="1609852" y="1854074"/>
                    </a:lnTo>
                    <a:lnTo>
                      <a:pt x="1581150" y="1834515"/>
                    </a:lnTo>
                    <a:lnTo>
                      <a:pt x="1553210" y="1808861"/>
                    </a:lnTo>
                    <a:lnTo>
                      <a:pt x="1526541" y="1777619"/>
                    </a:lnTo>
                    <a:lnTo>
                      <a:pt x="1513459" y="1759712"/>
                    </a:lnTo>
                    <a:lnTo>
                      <a:pt x="1501013" y="1740027"/>
                    </a:lnTo>
                    <a:lnTo>
                      <a:pt x="1488821" y="1718818"/>
                    </a:lnTo>
                    <a:lnTo>
                      <a:pt x="1477137" y="1695958"/>
                    </a:lnTo>
                    <a:lnTo>
                      <a:pt x="1444498" y="1713484"/>
                    </a:lnTo>
                    <a:lnTo>
                      <a:pt x="1410843" y="1727962"/>
                    </a:lnTo>
                    <a:lnTo>
                      <a:pt x="1375283" y="1739646"/>
                    </a:lnTo>
                    <a:lnTo>
                      <a:pt x="1338707" y="1748409"/>
                    </a:lnTo>
                    <a:lnTo>
                      <a:pt x="1300988" y="1754251"/>
                    </a:lnTo>
                    <a:lnTo>
                      <a:pt x="1262126" y="1757553"/>
                    </a:lnTo>
                    <a:lnTo>
                      <a:pt x="1223010" y="1757934"/>
                    </a:lnTo>
                    <a:lnTo>
                      <a:pt x="1182751" y="1756410"/>
                    </a:lnTo>
                    <a:lnTo>
                      <a:pt x="1142492" y="1751965"/>
                    </a:lnTo>
                    <a:lnTo>
                      <a:pt x="1101852" y="1745869"/>
                    </a:lnTo>
                    <a:lnTo>
                      <a:pt x="1061212" y="1737487"/>
                    </a:lnTo>
                    <a:lnTo>
                      <a:pt x="1020572" y="1727200"/>
                    </a:lnTo>
                    <a:lnTo>
                      <a:pt x="980059" y="1715262"/>
                    </a:lnTo>
                    <a:lnTo>
                      <a:pt x="940181" y="1701419"/>
                    </a:lnTo>
                    <a:lnTo>
                      <a:pt x="900557" y="1686052"/>
                    </a:lnTo>
                    <a:lnTo>
                      <a:pt x="862204" y="1669288"/>
                    </a:lnTo>
                    <a:lnTo>
                      <a:pt x="824484" y="1651127"/>
                    </a:lnTo>
                    <a:lnTo>
                      <a:pt x="787908" y="1631824"/>
                    </a:lnTo>
                    <a:lnTo>
                      <a:pt x="752729" y="1611376"/>
                    </a:lnTo>
                    <a:lnTo>
                      <a:pt x="718567" y="1589913"/>
                    </a:lnTo>
                    <a:lnTo>
                      <a:pt x="686308" y="1567307"/>
                    </a:lnTo>
                    <a:lnTo>
                      <a:pt x="655829" y="1544320"/>
                    </a:lnTo>
                    <a:lnTo>
                      <a:pt x="627254" y="1520571"/>
                    </a:lnTo>
                    <a:lnTo>
                      <a:pt x="600710" y="1496568"/>
                    </a:lnTo>
                    <a:lnTo>
                      <a:pt x="576454" y="1471803"/>
                    </a:lnTo>
                    <a:lnTo>
                      <a:pt x="554355" y="1447038"/>
                    </a:lnTo>
                    <a:lnTo>
                      <a:pt x="535051" y="1421893"/>
                    </a:lnTo>
                    <a:lnTo>
                      <a:pt x="518795" y="1397127"/>
                    </a:lnTo>
                    <a:lnTo>
                      <a:pt x="505333" y="1371981"/>
                    </a:lnTo>
                    <a:lnTo>
                      <a:pt x="494919" y="1347216"/>
                    </a:lnTo>
                    <a:lnTo>
                      <a:pt x="487554" y="1323213"/>
                    </a:lnTo>
                    <a:close/>
                  </a:path>
                </a:pathLst>
              </a:custGeom>
              <a:solidFill>
                <a:srgbClr val="DDDDDD"/>
              </a:solidFill>
              <a:ln w="0" cap="flat" cmpd="sng" algn="ctr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5992685" y="946830"/>
                <a:ext cx="2158112" cy="1856868"/>
              </a:xfrm>
              <a:custGeom>
                <a:avLst/>
                <a:gdLst/>
                <a:ahLst/>
                <a:cxnLst/>
                <a:rect l="0" t="0" r="0" b="0"/>
                <a:pathLst>
                  <a:path w="2158112" h="1856868">
                    <a:moveTo>
                      <a:pt x="477139" y="1281557"/>
                    </a:moveTo>
                    <a:lnTo>
                      <a:pt x="436499" y="1300099"/>
                    </a:lnTo>
                    <a:lnTo>
                      <a:pt x="398399" y="1313561"/>
                    </a:lnTo>
                    <a:lnTo>
                      <a:pt x="362458" y="1322705"/>
                    </a:lnTo>
                    <a:lnTo>
                      <a:pt x="329184" y="1327785"/>
                    </a:lnTo>
                    <a:lnTo>
                      <a:pt x="298070" y="1328928"/>
                    </a:lnTo>
                    <a:lnTo>
                      <a:pt x="268986" y="1326007"/>
                    </a:lnTo>
                    <a:lnTo>
                      <a:pt x="242062" y="1319784"/>
                    </a:lnTo>
                    <a:lnTo>
                      <a:pt x="217424" y="1310386"/>
                    </a:lnTo>
                    <a:lnTo>
                      <a:pt x="195072" y="1297941"/>
                    </a:lnTo>
                    <a:lnTo>
                      <a:pt x="174625" y="1282954"/>
                    </a:lnTo>
                    <a:lnTo>
                      <a:pt x="156592" y="1265555"/>
                    </a:lnTo>
                    <a:lnTo>
                      <a:pt x="140208" y="1245870"/>
                    </a:lnTo>
                    <a:lnTo>
                      <a:pt x="126111" y="1224280"/>
                    </a:lnTo>
                    <a:lnTo>
                      <a:pt x="114173" y="1201039"/>
                    </a:lnTo>
                    <a:lnTo>
                      <a:pt x="104013" y="1176274"/>
                    </a:lnTo>
                    <a:lnTo>
                      <a:pt x="96012" y="1150620"/>
                    </a:lnTo>
                    <a:lnTo>
                      <a:pt x="89917" y="1124204"/>
                    </a:lnTo>
                    <a:lnTo>
                      <a:pt x="85598" y="1097153"/>
                    </a:lnTo>
                    <a:lnTo>
                      <a:pt x="83312" y="1069467"/>
                    </a:lnTo>
                    <a:lnTo>
                      <a:pt x="82932" y="1042162"/>
                    </a:lnTo>
                    <a:lnTo>
                      <a:pt x="84074" y="1014857"/>
                    </a:lnTo>
                    <a:lnTo>
                      <a:pt x="87376" y="987806"/>
                    </a:lnTo>
                    <a:lnTo>
                      <a:pt x="92457" y="961644"/>
                    </a:lnTo>
                    <a:lnTo>
                      <a:pt x="98933" y="936498"/>
                    </a:lnTo>
                    <a:lnTo>
                      <a:pt x="107188" y="912495"/>
                    </a:lnTo>
                    <a:lnTo>
                      <a:pt x="117348" y="889762"/>
                    </a:lnTo>
                    <a:lnTo>
                      <a:pt x="129413" y="869442"/>
                    </a:lnTo>
                    <a:lnTo>
                      <a:pt x="142875" y="850392"/>
                    </a:lnTo>
                    <a:lnTo>
                      <a:pt x="157734" y="834009"/>
                    </a:lnTo>
                    <a:lnTo>
                      <a:pt x="174371" y="820166"/>
                    </a:lnTo>
                    <a:lnTo>
                      <a:pt x="192533" y="809244"/>
                    </a:lnTo>
                    <a:lnTo>
                      <a:pt x="212471" y="800862"/>
                    </a:lnTo>
                    <a:lnTo>
                      <a:pt x="176531" y="802386"/>
                    </a:lnTo>
                    <a:lnTo>
                      <a:pt x="144272" y="799466"/>
                    </a:lnTo>
                    <a:lnTo>
                      <a:pt x="115317" y="793242"/>
                    </a:lnTo>
                    <a:lnTo>
                      <a:pt x="89917" y="783717"/>
                    </a:lnTo>
                    <a:lnTo>
                      <a:pt x="68072" y="771398"/>
                    </a:lnTo>
                    <a:lnTo>
                      <a:pt x="49276" y="756412"/>
                    </a:lnTo>
                    <a:lnTo>
                      <a:pt x="33274" y="739267"/>
                    </a:lnTo>
                    <a:lnTo>
                      <a:pt x="20956" y="719582"/>
                    </a:lnTo>
                    <a:lnTo>
                      <a:pt x="11176" y="698500"/>
                    </a:lnTo>
                    <a:lnTo>
                      <a:pt x="4699" y="675894"/>
                    </a:lnTo>
                    <a:lnTo>
                      <a:pt x="635" y="652272"/>
                    </a:lnTo>
                    <a:lnTo>
                      <a:pt x="0" y="627380"/>
                    </a:lnTo>
                    <a:lnTo>
                      <a:pt x="1397" y="602234"/>
                    </a:lnTo>
                    <a:lnTo>
                      <a:pt x="5334" y="576834"/>
                    </a:lnTo>
                    <a:lnTo>
                      <a:pt x="12320" y="551307"/>
                    </a:lnTo>
                    <a:lnTo>
                      <a:pt x="21336" y="525780"/>
                    </a:lnTo>
                    <a:lnTo>
                      <a:pt x="32639" y="501269"/>
                    </a:lnTo>
                    <a:lnTo>
                      <a:pt x="46356" y="477647"/>
                    </a:lnTo>
                    <a:lnTo>
                      <a:pt x="62358" y="455041"/>
                    </a:lnTo>
                    <a:lnTo>
                      <a:pt x="80137" y="434340"/>
                    </a:lnTo>
                    <a:lnTo>
                      <a:pt x="100076" y="415036"/>
                    </a:lnTo>
                    <a:lnTo>
                      <a:pt x="122047" y="397891"/>
                    </a:lnTo>
                    <a:lnTo>
                      <a:pt x="145670" y="383286"/>
                    </a:lnTo>
                    <a:lnTo>
                      <a:pt x="171450" y="371221"/>
                    </a:lnTo>
                    <a:lnTo>
                      <a:pt x="198247" y="362204"/>
                    </a:lnTo>
                    <a:lnTo>
                      <a:pt x="227331" y="356362"/>
                    </a:lnTo>
                    <a:lnTo>
                      <a:pt x="257430" y="354076"/>
                    </a:lnTo>
                    <a:lnTo>
                      <a:pt x="289307" y="355600"/>
                    </a:lnTo>
                    <a:lnTo>
                      <a:pt x="322326" y="361442"/>
                    </a:lnTo>
                    <a:lnTo>
                      <a:pt x="356362" y="371602"/>
                    </a:lnTo>
                    <a:lnTo>
                      <a:pt x="391922" y="386969"/>
                    </a:lnTo>
                    <a:lnTo>
                      <a:pt x="428498" y="406908"/>
                    </a:lnTo>
                    <a:lnTo>
                      <a:pt x="423799" y="374142"/>
                    </a:lnTo>
                    <a:lnTo>
                      <a:pt x="421386" y="342138"/>
                    </a:lnTo>
                    <a:lnTo>
                      <a:pt x="421006" y="311531"/>
                    </a:lnTo>
                    <a:lnTo>
                      <a:pt x="422783" y="281559"/>
                    </a:lnTo>
                    <a:lnTo>
                      <a:pt x="426339" y="252857"/>
                    </a:lnTo>
                    <a:lnTo>
                      <a:pt x="431800" y="225425"/>
                    </a:lnTo>
                    <a:lnTo>
                      <a:pt x="438658" y="199644"/>
                    </a:lnTo>
                    <a:lnTo>
                      <a:pt x="447675" y="175260"/>
                    </a:lnTo>
                    <a:lnTo>
                      <a:pt x="457835" y="152273"/>
                    </a:lnTo>
                    <a:lnTo>
                      <a:pt x="469520" y="131064"/>
                    </a:lnTo>
                    <a:lnTo>
                      <a:pt x="482473" y="111760"/>
                    </a:lnTo>
                    <a:lnTo>
                      <a:pt x="497079" y="94615"/>
                    </a:lnTo>
                    <a:lnTo>
                      <a:pt x="512699" y="79375"/>
                    </a:lnTo>
                    <a:lnTo>
                      <a:pt x="528956" y="66294"/>
                    </a:lnTo>
                    <a:lnTo>
                      <a:pt x="546735" y="55372"/>
                    </a:lnTo>
                    <a:lnTo>
                      <a:pt x="564896" y="46482"/>
                    </a:lnTo>
                    <a:lnTo>
                      <a:pt x="584073" y="40767"/>
                    </a:lnTo>
                    <a:lnTo>
                      <a:pt x="603758" y="37084"/>
                    </a:lnTo>
                    <a:lnTo>
                      <a:pt x="623951" y="36449"/>
                    </a:lnTo>
                    <a:lnTo>
                      <a:pt x="645033" y="38227"/>
                    </a:lnTo>
                    <a:lnTo>
                      <a:pt x="666116" y="42926"/>
                    </a:lnTo>
                    <a:lnTo>
                      <a:pt x="687451" y="50927"/>
                    </a:lnTo>
                    <a:lnTo>
                      <a:pt x="709169" y="61849"/>
                    </a:lnTo>
                    <a:lnTo>
                      <a:pt x="730632" y="76200"/>
                    </a:lnTo>
                    <a:lnTo>
                      <a:pt x="752348" y="93599"/>
                    </a:lnTo>
                    <a:lnTo>
                      <a:pt x="773684" y="114300"/>
                    </a:lnTo>
                    <a:lnTo>
                      <a:pt x="795147" y="138811"/>
                    </a:lnTo>
                    <a:lnTo>
                      <a:pt x="816103" y="166878"/>
                    </a:lnTo>
                    <a:lnTo>
                      <a:pt x="836804" y="198628"/>
                    </a:lnTo>
                    <a:lnTo>
                      <a:pt x="856743" y="234315"/>
                    </a:lnTo>
                    <a:lnTo>
                      <a:pt x="876300" y="273558"/>
                    </a:lnTo>
                    <a:lnTo>
                      <a:pt x="894843" y="317373"/>
                    </a:lnTo>
                    <a:lnTo>
                      <a:pt x="897001" y="289941"/>
                    </a:lnTo>
                    <a:lnTo>
                      <a:pt x="900176" y="263779"/>
                    </a:lnTo>
                    <a:lnTo>
                      <a:pt x="904875" y="239014"/>
                    </a:lnTo>
                    <a:lnTo>
                      <a:pt x="910845" y="215646"/>
                    </a:lnTo>
                    <a:lnTo>
                      <a:pt x="917703" y="193802"/>
                    </a:lnTo>
                    <a:lnTo>
                      <a:pt x="926084" y="173101"/>
                    </a:lnTo>
                    <a:lnTo>
                      <a:pt x="935483" y="153416"/>
                    </a:lnTo>
                    <a:lnTo>
                      <a:pt x="946023" y="135128"/>
                    </a:lnTo>
                    <a:lnTo>
                      <a:pt x="957454" y="117983"/>
                    </a:lnTo>
                    <a:lnTo>
                      <a:pt x="969899" y="102362"/>
                    </a:lnTo>
                    <a:lnTo>
                      <a:pt x="983361" y="87757"/>
                    </a:lnTo>
                    <a:lnTo>
                      <a:pt x="997458" y="74295"/>
                    </a:lnTo>
                    <a:lnTo>
                      <a:pt x="1027938" y="50927"/>
                    </a:lnTo>
                    <a:lnTo>
                      <a:pt x="1061212" y="32004"/>
                    </a:lnTo>
                    <a:lnTo>
                      <a:pt x="1097154" y="17780"/>
                    </a:lnTo>
                    <a:lnTo>
                      <a:pt x="1134872" y="7620"/>
                    </a:lnTo>
                    <a:lnTo>
                      <a:pt x="1173988" y="1778"/>
                    </a:lnTo>
                    <a:lnTo>
                      <a:pt x="1213994" y="0"/>
                    </a:lnTo>
                    <a:lnTo>
                      <a:pt x="1254887" y="1778"/>
                    </a:lnTo>
                    <a:lnTo>
                      <a:pt x="1295908" y="7620"/>
                    </a:lnTo>
                    <a:lnTo>
                      <a:pt x="1336803" y="17018"/>
                    </a:lnTo>
                    <a:lnTo>
                      <a:pt x="1377061" y="30099"/>
                    </a:lnTo>
                    <a:lnTo>
                      <a:pt x="1416305" y="46482"/>
                    </a:lnTo>
                    <a:lnTo>
                      <a:pt x="1454023" y="66294"/>
                    </a:lnTo>
                    <a:lnTo>
                      <a:pt x="1489837" y="88900"/>
                    </a:lnTo>
                    <a:lnTo>
                      <a:pt x="1523238" y="114681"/>
                    </a:lnTo>
                    <a:lnTo>
                      <a:pt x="1554099" y="143129"/>
                    </a:lnTo>
                    <a:lnTo>
                      <a:pt x="1581912" y="174498"/>
                    </a:lnTo>
                    <a:lnTo>
                      <a:pt x="1605788" y="208407"/>
                    </a:lnTo>
                    <a:lnTo>
                      <a:pt x="1626235" y="244856"/>
                    </a:lnTo>
                    <a:lnTo>
                      <a:pt x="1641730" y="283464"/>
                    </a:lnTo>
                    <a:lnTo>
                      <a:pt x="1652651" y="324612"/>
                    </a:lnTo>
                    <a:lnTo>
                      <a:pt x="1658112" y="367665"/>
                    </a:lnTo>
                    <a:lnTo>
                      <a:pt x="1658112" y="412496"/>
                    </a:lnTo>
                    <a:lnTo>
                      <a:pt x="1655572" y="435737"/>
                    </a:lnTo>
                    <a:lnTo>
                      <a:pt x="1651889" y="459105"/>
                    </a:lnTo>
                    <a:lnTo>
                      <a:pt x="1646174" y="483108"/>
                    </a:lnTo>
                    <a:lnTo>
                      <a:pt x="1639189" y="507619"/>
                    </a:lnTo>
                    <a:lnTo>
                      <a:pt x="1630172" y="532384"/>
                    </a:lnTo>
                    <a:lnTo>
                      <a:pt x="1619250" y="557784"/>
                    </a:lnTo>
                    <a:lnTo>
                      <a:pt x="1606932" y="583438"/>
                    </a:lnTo>
                    <a:lnTo>
                      <a:pt x="1592454" y="609219"/>
                    </a:lnTo>
                    <a:lnTo>
                      <a:pt x="1622933" y="594233"/>
                    </a:lnTo>
                    <a:lnTo>
                      <a:pt x="1652651" y="580136"/>
                    </a:lnTo>
                    <a:lnTo>
                      <a:pt x="1681226" y="567309"/>
                    </a:lnTo>
                    <a:lnTo>
                      <a:pt x="1708912" y="555625"/>
                    </a:lnTo>
                    <a:lnTo>
                      <a:pt x="1761491" y="535305"/>
                    </a:lnTo>
                    <a:lnTo>
                      <a:pt x="1810005" y="518922"/>
                    </a:lnTo>
                    <a:lnTo>
                      <a:pt x="1854962" y="506476"/>
                    </a:lnTo>
                    <a:lnTo>
                      <a:pt x="1895983" y="497332"/>
                    </a:lnTo>
                    <a:lnTo>
                      <a:pt x="1933321" y="491872"/>
                    </a:lnTo>
                    <a:lnTo>
                      <a:pt x="1967104" y="489712"/>
                    </a:lnTo>
                    <a:lnTo>
                      <a:pt x="1996821" y="490855"/>
                    </a:lnTo>
                    <a:lnTo>
                      <a:pt x="2023237" y="494538"/>
                    </a:lnTo>
                    <a:lnTo>
                      <a:pt x="2045717" y="500634"/>
                    </a:lnTo>
                    <a:lnTo>
                      <a:pt x="2064894" y="509778"/>
                    </a:lnTo>
                    <a:lnTo>
                      <a:pt x="2080133" y="520954"/>
                    </a:lnTo>
                    <a:lnTo>
                      <a:pt x="2092198" y="534162"/>
                    </a:lnTo>
                    <a:lnTo>
                      <a:pt x="2100072" y="549403"/>
                    </a:lnTo>
                    <a:lnTo>
                      <a:pt x="2105153" y="566547"/>
                    </a:lnTo>
                    <a:lnTo>
                      <a:pt x="2106295" y="585216"/>
                    </a:lnTo>
                    <a:lnTo>
                      <a:pt x="2104009" y="605282"/>
                    </a:lnTo>
                    <a:lnTo>
                      <a:pt x="2098295" y="626364"/>
                    </a:lnTo>
                    <a:lnTo>
                      <a:pt x="2088896" y="648589"/>
                    </a:lnTo>
                    <a:lnTo>
                      <a:pt x="2076450" y="671449"/>
                    </a:lnTo>
                    <a:lnTo>
                      <a:pt x="2060195" y="695198"/>
                    </a:lnTo>
                    <a:lnTo>
                      <a:pt x="2041018" y="719201"/>
                    </a:lnTo>
                    <a:lnTo>
                      <a:pt x="2018158" y="743331"/>
                    </a:lnTo>
                    <a:lnTo>
                      <a:pt x="1991995" y="767716"/>
                    </a:lnTo>
                    <a:lnTo>
                      <a:pt x="1962658" y="792099"/>
                    </a:lnTo>
                    <a:lnTo>
                      <a:pt x="1930020" y="815848"/>
                    </a:lnTo>
                    <a:lnTo>
                      <a:pt x="1894079" y="839216"/>
                    </a:lnTo>
                    <a:lnTo>
                      <a:pt x="1854962" y="862076"/>
                    </a:lnTo>
                    <a:lnTo>
                      <a:pt x="1812925" y="884047"/>
                    </a:lnTo>
                    <a:lnTo>
                      <a:pt x="1767206" y="904748"/>
                    </a:lnTo>
                    <a:lnTo>
                      <a:pt x="1718692" y="924053"/>
                    </a:lnTo>
                    <a:lnTo>
                      <a:pt x="1767586" y="907288"/>
                    </a:lnTo>
                    <a:lnTo>
                      <a:pt x="1814069" y="893826"/>
                    </a:lnTo>
                    <a:lnTo>
                      <a:pt x="1857883" y="884047"/>
                    </a:lnTo>
                    <a:lnTo>
                      <a:pt x="1898778" y="877443"/>
                    </a:lnTo>
                    <a:lnTo>
                      <a:pt x="1937258" y="874141"/>
                    </a:lnTo>
                    <a:lnTo>
                      <a:pt x="1972819" y="873760"/>
                    </a:lnTo>
                    <a:lnTo>
                      <a:pt x="2005458" y="876300"/>
                    </a:lnTo>
                    <a:lnTo>
                      <a:pt x="2035175" y="881380"/>
                    </a:lnTo>
                    <a:lnTo>
                      <a:pt x="2061972" y="889128"/>
                    </a:lnTo>
                    <a:lnTo>
                      <a:pt x="2085595" y="899287"/>
                    </a:lnTo>
                    <a:lnTo>
                      <a:pt x="2105914" y="911733"/>
                    </a:lnTo>
                    <a:lnTo>
                      <a:pt x="2122933" y="925830"/>
                    </a:lnTo>
                    <a:lnTo>
                      <a:pt x="2137030" y="942341"/>
                    </a:lnTo>
                    <a:lnTo>
                      <a:pt x="2147570" y="960120"/>
                    </a:lnTo>
                    <a:lnTo>
                      <a:pt x="2154556" y="979805"/>
                    </a:lnTo>
                    <a:lnTo>
                      <a:pt x="2158111" y="1000887"/>
                    </a:lnTo>
                    <a:lnTo>
                      <a:pt x="2158111" y="1023239"/>
                    </a:lnTo>
                    <a:lnTo>
                      <a:pt x="2154556" y="1046607"/>
                    </a:lnTo>
                    <a:lnTo>
                      <a:pt x="2147189" y="1070991"/>
                    </a:lnTo>
                    <a:lnTo>
                      <a:pt x="2136013" y="1096137"/>
                    </a:lnTo>
                    <a:lnTo>
                      <a:pt x="2121155" y="1121918"/>
                    </a:lnTo>
                    <a:lnTo>
                      <a:pt x="2102232" y="1148207"/>
                    </a:lnTo>
                    <a:lnTo>
                      <a:pt x="2079371" y="1174750"/>
                    </a:lnTo>
                    <a:lnTo>
                      <a:pt x="2052574" y="1201801"/>
                    </a:lnTo>
                    <a:lnTo>
                      <a:pt x="2021459" y="1228344"/>
                    </a:lnTo>
                    <a:lnTo>
                      <a:pt x="1986281" y="1254887"/>
                    </a:lnTo>
                    <a:lnTo>
                      <a:pt x="1946657" y="1281557"/>
                    </a:lnTo>
                    <a:lnTo>
                      <a:pt x="1903095" y="1307466"/>
                    </a:lnTo>
                    <a:lnTo>
                      <a:pt x="1854962" y="1332484"/>
                    </a:lnTo>
                    <a:lnTo>
                      <a:pt x="1802384" y="1356995"/>
                    </a:lnTo>
                    <a:lnTo>
                      <a:pt x="1745488" y="1380617"/>
                    </a:lnTo>
                    <a:lnTo>
                      <a:pt x="1683894" y="1403350"/>
                    </a:lnTo>
                    <a:lnTo>
                      <a:pt x="1709929" y="1408430"/>
                    </a:lnTo>
                    <a:lnTo>
                      <a:pt x="1734185" y="1414145"/>
                    </a:lnTo>
                    <a:lnTo>
                      <a:pt x="1756792" y="1421130"/>
                    </a:lnTo>
                    <a:lnTo>
                      <a:pt x="1778128" y="1428369"/>
                    </a:lnTo>
                    <a:lnTo>
                      <a:pt x="1797685" y="1436497"/>
                    </a:lnTo>
                    <a:lnTo>
                      <a:pt x="1815846" y="1445133"/>
                    </a:lnTo>
                    <a:lnTo>
                      <a:pt x="1848105" y="1464564"/>
                    </a:lnTo>
                    <a:lnTo>
                      <a:pt x="1874520" y="1485647"/>
                    </a:lnTo>
                    <a:lnTo>
                      <a:pt x="1895603" y="1509014"/>
                    </a:lnTo>
                    <a:lnTo>
                      <a:pt x="1911858" y="1533398"/>
                    </a:lnTo>
                    <a:lnTo>
                      <a:pt x="1923543" y="1558925"/>
                    </a:lnTo>
                    <a:lnTo>
                      <a:pt x="1930400" y="1585087"/>
                    </a:lnTo>
                    <a:lnTo>
                      <a:pt x="1932941" y="1611757"/>
                    </a:lnTo>
                    <a:lnTo>
                      <a:pt x="1931797" y="1638681"/>
                    </a:lnTo>
                    <a:lnTo>
                      <a:pt x="1926718" y="1665605"/>
                    </a:lnTo>
                    <a:lnTo>
                      <a:pt x="1918462" y="1691894"/>
                    </a:lnTo>
                    <a:lnTo>
                      <a:pt x="1906779" y="1717422"/>
                    </a:lnTo>
                    <a:lnTo>
                      <a:pt x="1892682" y="1741424"/>
                    </a:lnTo>
                    <a:lnTo>
                      <a:pt x="1875283" y="1764411"/>
                    </a:lnTo>
                    <a:lnTo>
                      <a:pt x="1856106" y="1785493"/>
                    </a:lnTo>
                    <a:lnTo>
                      <a:pt x="1834261" y="1804416"/>
                    </a:lnTo>
                    <a:lnTo>
                      <a:pt x="1810767" y="1821307"/>
                    </a:lnTo>
                    <a:lnTo>
                      <a:pt x="1785747" y="1835023"/>
                    </a:lnTo>
                    <a:lnTo>
                      <a:pt x="1759585" y="1845691"/>
                    </a:lnTo>
                    <a:lnTo>
                      <a:pt x="1732154" y="1853311"/>
                    </a:lnTo>
                    <a:lnTo>
                      <a:pt x="1703833" y="1856867"/>
                    </a:lnTo>
                    <a:lnTo>
                      <a:pt x="1675131" y="1856867"/>
                    </a:lnTo>
                    <a:lnTo>
                      <a:pt x="1646174" y="1852168"/>
                    </a:lnTo>
                    <a:lnTo>
                      <a:pt x="1616837" y="1843151"/>
                    </a:lnTo>
                    <a:lnTo>
                      <a:pt x="1588135" y="1828800"/>
                    </a:lnTo>
                    <a:lnTo>
                      <a:pt x="1559814" y="1809623"/>
                    </a:lnTo>
                    <a:lnTo>
                      <a:pt x="1532256" y="1784858"/>
                    </a:lnTo>
                    <a:lnTo>
                      <a:pt x="1505839" y="1753870"/>
                    </a:lnTo>
                    <a:lnTo>
                      <a:pt x="1480694" y="1716659"/>
                    </a:lnTo>
                    <a:lnTo>
                      <a:pt x="1468883" y="1695578"/>
                    </a:lnTo>
                    <a:lnTo>
                      <a:pt x="1457198" y="1672972"/>
                    </a:lnTo>
                    <a:lnTo>
                      <a:pt x="1425321" y="1690370"/>
                    </a:lnTo>
                    <a:lnTo>
                      <a:pt x="1391667" y="1704975"/>
                    </a:lnTo>
                    <a:lnTo>
                      <a:pt x="1356742" y="1716278"/>
                    </a:lnTo>
                    <a:lnTo>
                      <a:pt x="1320546" y="1724660"/>
                    </a:lnTo>
                    <a:lnTo>
                      <a:pt x="1283208" y="1730503"/>
                    </a:lnTo>
                    <a:lnTo>
                      <a:pt x="1245108" y="1733804"/>
                    </a:lnTo>
                    <a:lnTo>
                      <a:pt x="1206246" y="1734439"/>
                    </a:lnTo>
                    <a:lnTo>
                      <a:pt x="1166749" y="1732661"/>
                    </a:lnTo>
                    <a:lnTo>
                      <a:pt x="1126871" y="1728724"/>
                    </a:lnTo>
                    <a:lnTo>
                      <a:pt x="1086994" y="1722501"/>
                    </a:lnTo>
                    <a:lnTo>
                      <a:pt x="1046734" y="1714119"/>
                    </a:lnTo>
                    <a:lnTo>
                      <a:pt x="1006475" y="1704341"/>
                    </a:lnTo>
                    <a:lnTo>
                      <a:pt x="966597" y="1692275"/>
                    </a:lnTo>
                    <a:lnTo>
                      <a:pt x="927482" y="1678686"/>
                    </a:lnTo>
                    <a:lnTo>
                      <a:pt x="888620" y="1663447"/>
                    </a:lnTo>
                    <a:lnTo>
                      <a:pt x="850646" y="1646682"/>
                    </a:lnTo>
                    <a:lnTo>
                      <a:pt x="813182" y="1628775"/>
                    </a:lnTo>
                    <a:lnTo>
                      <a:pt x="776986" y="1609853"/>
                    </a:lnTo>
                    <a:lnTo>
                      <a:pt x="742188" y="1589405"/>
                    </a:lnTo>
                    <a:lnTo>
                      <a:pt x="708787" y="1568323"/>
                    </a:lnTo>
                    <a:lnTo>
                      <a:pt x="676910" y="1546479"/>
                    </a:lnTo>
                    <a:lnTo>
                      <a:pt x="646811" y="1523492"/>
                    </a:lnTo>
                    <a:lnTo>
                      <a:pt x="618618" y="1500124"/>
                    </a:lnTo>
                    <a:lnTo>
                      <a:pt x="592456" y="1476122"/>
                    </a:lnTo>
                    <a:lnTo>
                      <a:pt x="568453" y="1452118"/>
                    </a:lnTo>
                    <a:lnTo>
                      <a:pt x="546735" y="1427353"/>
                    </a:lnTo>
                    <a:lnTo>
                      <a:pt x="527939" y="1402842"/>
                    </a:lnTo>
                    <a:lnTo>
                      <a:pt x="511557" y="1378078"/>
                    </a:lnTo>
                    <a:lnTo>
                      <a:pt x="498221" y="1353693"/>
                    </a:lnTo>
                    <a:lnTo>
                      <a:pt x="488061" y="1329182"/>
                    </a:lnTo>
                    <a:lnTo>
                      <a:pt x="480695" y="1305179"/>
                    </a:lnTo>
                    <a:close/>
                  </a:path>
                </a:pathLst>
              </a:custGeom>
              <a:solidFill>
                <a:srgbClr val="D5D5D5"/>
              </a:solidFill>
              <a:ln w="0" cap="flat" cmpd="sng" algn="ctr">
                <a:solidFill>
                  <a:srgbClr val="D5D5D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6007164" y="959149"/>
                <a:ext cx="2129029" cy="1832230"/>
              </a:xfrm>
              <a:custGeom>
                <a:avLst/>
                <a:gdLst/>
                <a:ahLst/>
                <a:cxnLst/>
                <a:rect l="0" t="0" r="0" b="0"/>
                <a:pathLst>
                  <a:path w="2129029" h="1832230">
                    <a:moveTo>
                      <a:pt x="470662" y="1264412"/>
                    </a:moveTo>
                    <a:lnTo>
                      <a:pt x="430783" y="1282700"/>
                    </a:lnTo>
                    <a:lnTo>
                      <a:pt x="393445" y="1296162"/>
                    </a:lnTo>
                    <a:lnTo>
                      <a:pt x="357885" y="1305306"/>
                    </a:lnTo>
                    <a:lnTo>
                      <a:pt x="324866" y="1310132"/>
                    </a:lnTo>
                    <a:lnTo>
                      <a:pt x="294004" y="1311148"/>
                    </a:lnTo>
                    <a:lnTo>
                      <a:pt x="265429" y="1308228"/>
                    </a:lnTo>
                    <a:lnTo>
                      <a:pt x="239014" y="1302004"/>
                    </a:lnTo>
                    <a:lnTo>
                      <a:pt x="214629" y="1292860"/>
                    </a:lnTo>
                    <a:lnTo>
                      <a:pt x="192531" y="1280414"/>
                    </a:lnTo>
                    <a:lnTo>
                      <a:pt x="172592" y="1265682"/>
                    </a:lnTo>
                    <a:lnTo>
                      <a:pt x="154431" y="1248410"/>
                    </a:lnTo>
                    <a:lnTo>
                      <a:pt x="138556" y="1229234"/>
                    </a:lnTo>
                    <a:lnTo>
                      <a:pt x="124714" y="1208024"/>
                    </a:lnTo>
                    <a:lnTo>
                      <a:pt x="112649" y="1185037"/>
                    </a:lnTo>
                    <a:lnTo>
                      <a:pt x="102869" y="1160653"/>
                    </a:lnTo>
                    <a:lnTo>
                      <a:pt x="94995" y="1135507"/>
                    </a:lnTo>
                    <a:lnTo>
                      <a:pt x="88772" y="1109218"/>
                    </a:lnTo>
                    <a:lnTo>
                      <a:pt x="84454" y="1082675"/>
                    </a:lnTo>
                    <a:lnTo>
                      <a:pt x="82295" y="1055370"/>
                    </a:lnTo>
                    <a:lnTo>
                      <a:pt x="81915" y="1028319"/>
                    </a:lnTo>
                    <a:lnTo>
                      <a:pt x="82930" y="1001395"/>
                    </a:lnTo>
                    <a:lnTo>
                      <a:pt x="86232" y="974725"/>
                    </a:lnTo>
                    <a:lnTo>
                      <a:pt x="91058" y="948944"/>
                    </a:lnTo>
                    <a:lnTo>
                      <a:pt x="97790" y="924179"/>
                    </a:lnTo>
                    <a:lnTo>
                      <a:pt x="105917" y="900430"/>
                    </a:lnTo>
                    <a:lnTo>
                      <a:pt x="115951" y="878205"/>
                    </a:lnTo>
                    <a:lnTo>
                      <a:pt x="127634" y="857759"/>
                    </a:lnTo>
                    <a:lnTo>
                      <a:pt x="140969" y="839216"/>
                    </a:lnTo>
                    <a:lnTo>
                      <a:pt x="155447" y="823214"/>
                    </a:lnTo>
                    <a:lnTo>
                      <a:pt x="172212" y="809372"/>
                    </a:lnTo>
                    <a:lnTo>
                      <a:pt x="189991" y="798449"/>
                    </a:lnTo>
                    <a:lnTo>
                      <a:pt x="209550" y="790448"/>
                    </a:lnTo>
                    <a:lnTo>
                      <a:pt x="173990" y="791464"/>
                    </a:lnTo>
                    <a:lnTo>
                      <a:pt x="142493" y="788924"/>
                    </a:lnTo>
                    <a:lnTo>
                      <a:pt x="113918" y="782828"/>
                    </a:lnTo>
                    <a:lnTo>
                      <a:pt x="88772" y="773684"/>
                    </a:lnTo>
                    <a:lnTo>
                      <a:pt x="67055" y="761238"/>
                    </a:lnTo>
                    <a:lnTo>
                      <a:pt x="48514" y="746634"/>
                    </a:lnTo>
                    <a:lnTo>
                      <a:pt x="33019" y="729615"/>
                    </a:lnTo>
                    <a:lnTo>
                      <a:pt x="20574" y="710311"/>
                    </a:lnTo>
                    <a:lnTo>
                      <a:pt x="11176" y="689484"/>
                    </a:lnTo>
                    <a:lnTo>
                      <a:pt x="4699" y="666878"/>
                    </a:lnTo>
                    <a:lnTo>
                      <a:pt x="1016" y="643509"/>
                    </a:lnTo>
                    <a:lnTo>
                      <a:pt x="0" y="619125"/>
                    </a:lnTo>
                    <a:lnTo>
                      <a:pt x="1396" y="594360"/>
                    </a:lnTo>
                    <a:lnTo>
                      <a:pt x="5460" y="569214"/>
                    </a:lnTo>
                    <a:lnTo>
                      <a:pt x="12318" y="544068"/>
                    </a:lnTo>
                    <a:lnTo>
                      <a:pt x="20954" y="518922"/>
                    </a:lnTo>
                    <a:lnTo>
                      <a:pt x="32257" y="494919"/>
                    </a:lnTo>
                    <a:lnTo>
                      <a:pt x="45974" y="471551"/>
                    </a:lnTo>
                    <a:lnTo>
                      <a:pt x="61594" y="449326"/>
                    </a:lnTo>
                    <a:lnTo>
                      <a:pt x="79375" y="428498"/>
                    </a:lnTo>
                    <a:lnTo>
                      <a:pt x="98932" y="409575"/>
                    </a:lnTo>
                    <a:lnTo>
                      <a:pt x="120395" y="392938"/>
                    </a:lnTo>
                    <a:lnTo>
                      <a:pt x="143891" y="378206"/>
                    </a:lnTo>
                    <a:lnTo>
                      <a:pt x="168909" y="366268"/>
                    </a:lnTo>
                    <a:lnTo>
                      <a:pt x="195833" y="357505"/>
                    </a:lnTo>
                    <a:lnTo>
                      <a:pt x="224154" y="351663"/>
                    </a:lnTo>
                    <a:lnTo>
                      <a:pt x="254127" y="349504"/>
                    </a:lnTo>
                    <a:lnTo>
                      <a:pt x="285241" y="351282"/>
                    </a:lnTo>
                    <a:lnTo>
                      <a:pt x="318007" y="356743"/>
                    </a:lnTo>
                    <a:lnTo>
                      <a:pt x="351663" y="366903"/>
                    </a:lnTo>
                    <a:lnTo>
                      <a:pt x="386841" y="381889"/>
                    </a:lnTo>
                    <a:lnTo>
                      <a:pt x="423164" y="401574"/>
                    </a:lnTo>
                    <a:lnTo>
                      <a:pt x="418465" y="369189"/>
                    </a:lnTo>
                    <a:lnTo>
                      <a:pt x="415925" y="337820"/>
                    </a:lnTo>
                    <a:lnTo>
                      <a:pt x="415543" y="307213"/>
                    </a:lnTo>
                    <a:lnTo>
                      <a:pt x="416941" y="278003"/>
                    </a:lnTo>
                    <a:lnTo>
                      <a:pt x="420624" y="249555"/>
                    </a:lnTo>
                    <a:lnTo>
                      <a:pt x="426084" y="222758"/>
                    </a:lnTo>
                    <a:lnTo>
                      <a:pt x="432942" y="197104"/>
                    </a:lnTo>
                    <a:lnTo>
                      <a:pt x="441579" y="173101"/>
                    </a:lnTo>
                    <a:lnTo>
                      <a:pt x="451739" y="150495"/>
                    </a:lnTo>
                    <a:lnTo>
                      <a:pt x="463295" y="129794"/>
                    </a:lnTo>
                    <a:lnTo>
                      <a:pt x="476377" y="110744"/>
                    </a:lnTo>
                    <a:lnTo>
                      <a:pt x="490601" y="93726"/>
                    </a:lnTo>
                    <a:lnTo>
                      <a:pt x="505714" y="78359"/>
                    </a:lnTo>
                    <a:lnTo>
                      <a:pt x="522096" y="65659"/>
                    </a:lnTo>
                    <a:lnTo>
                      <a:pt x="539115" y="54610"/>
                    </a:lnTo>
                    <a:lnTo>
                      <a:pt x="557276" y="46228"/>
                    </a:lnTo>
                    <a:lnTo>
                      <a:pt x="576199" y="40513"/>
                    </a:lnTo>
                    <a:lnTo>
                      <a:pt x="595756" y="36830"/>
                    </a:lnTo>
                    <a:lnTo>
                      <a:pt x="615695" y="36068"/>
                    </a:lnTo>
                    <a:lnTo>
                      <a:pt x="636269" y="37846"/>
                    </a:lnTo>
                    <a:lnTo>
                      <a:pt x="656970" y="42672"/>
                    </a:lnTo>
                    <a:lnTo>
                      <a:pt x="678306" y="50292"/>
                    </a:lnTo>
                    <a:lnTo>
                      <a:pt x="699516" y="61214"/>
                    </a:lnTo>
                    <a:lnTo>
                      <a:pt x="720852" y="75057"/>
                    </a:lnTo>
                    <a:lnTo>
                      <a:pt x="742188" y="92202"/>
                    </a:lnTo>
                    <a:lnTo>
                      <a:pt x="763651" y="113030"/>
                    </a:lnTo>
                    <a:lnTo>
                      <a:pt x="784605" y="137033"/>
                    </a:lnTo>
                    <a:lnTo>
                      <a:pt x="805306" y="164719"/>
                    </a:lnTo>
                    <a:lnTo>
                      <a:pt x="825627" y="196088"/>
                    </a:lnTo>
                    <a:lnTo>
                      <a:pt x="845184" y="231013"/>
                    </a:lnTo>
                    <a:lnTo>
                      <a:pt x="864362" y="270002"/>
                    </a:lnTo>
                    <a:lnTo>
                      <a:pt x="882904" y="313055"/>
                    </a:lnTo>
                    <a:lnTo>
                      <a:pt x="884681" y="286004"/>
                    </a:lnTo>
                    <a:lnTo>
                      <a:pt x="887983" y="260604"/>
                    </a:lnTo>
                    <a:lnTo>
                      <a:pt x="892682" y="236093"/>
                    </a:lnTo>
                    <a:lnTo>
                      <a:pt x="898525" y="213106"/>
                    </a:lnTo>
                    <a:lnTo>
                      <a:pt x="905382" y="191262"/>
                    </a:lnTo>
                    <a:lnTo>
                      <a:pt x="913638" y="170942"/>
                    </a:lnTo>
                    <a:lnTo>
                      <a:pt x="923163" y="151511"/>
                    </a:lnTo>
                    <a:lnTo>
                      <a:pt x="933195" y="133477"/>
                    </a:lnTo>
                    <a:lnTo>
                      <a:pt x="944626" y="116713"/>
                    </a:lnTo>
                    <a:lnTo>
                      <a:pt x="956817" y="100965"/>
                    </a:lnTo>
                    <a:lnTo>
                      <a:pt x="969899" y="86741"/>
                    </a:lnTo>
                    <a:lnTo>
                      <a:pt x="984122" y="73279"/>
                    </a:lnTo>
                    <a:lnTo>
                      <a:pt x="1014094" y="50292"/>
                    </a:lnTo>
                    <a:lnTo>
                      <a:pt x="1047115" y="31750"/>
                    </a:lnTo>
                    <a:lnTo>
                      <a:pt x="1082293" y="17526"/>
                    </a:lnTo>
                    <a:lnTo>
                      <a:pt x="1119631" y="7747"/>
                    </a:lnTo>
                    <a:lnTo>
                      <a:pt x="1158113" y="1778"/>
                    </a:lnTo>
                    <a:lnTo>
                      <a:pt x="1197609" y="0"/>
                    </a:lnTo>
                    <a:lnTo>
                      <a:pt x="1237868" y="2159"/>
                    </a:lnTo>
                    <a:lnTo>
                      <a:pt x="1278508" y="7747"/>
                    </a:lnTo>
                    <a:lnTo>
                      <a:pt x="1318767" y="17145"/>
                    </a:lnTo>
                    <a:lnTo>
                      <a:pt x="1358645" y="29845"/>
                    </a:lnTo>
                    <a:lnTo>
                      <a:pt x="1397000" y="45847"/>
                    </a:lnTo>
                    <a:lnTo>
                      <a:pt x="1434465" y="65659"/>
                    </a:lnTo>
                    <a:lnTo>
                      <a:pt x="1469897" y="87884"/>
                    </a:lnTo>
                    <a:lnTo>
                      <a:pt x="1502917" y="113411"/>
                    </a:lnTo>
                    <a:lnTo>
                      <a:pt x="1533397" y="141478"/>
                    </a:lnTo>
                    <a:lnTo>
                      <a:pt x="1560576" y="172339"/>
                    </a:lnTo>
                    <a:lnTo>
                      <a:pt x="1584197" y="205994"/>
                    </a:lnTo>
                    <a:lnTo>
                      <a:pt x="1604137" y="241554"/>
                    </a:lnTo>
                    <a:lnTo>
                      <a:pt x="1619630" y="279908"/>
                    </a:lnTo>
                    <a:lnTo>
                      <a:pt x="1630171" y="320294"/>
                    </a:lnTo>
                    <a:lnTo>
                      <a:pt x="1636014" y="362585"/>
                    </a:lnTo>
                    <a:lnTo>
                      <a:pt x="1635632" y="407035"/>
                    </a:lnTo>
                    <a:lnTo>
                      <a:pt x="1629409" y="453390"/>
                    </a:lnTo>
                    <a:lnTo>
                      <a:pt x="1623949" y="477012"/>
                    </a:lnTo>
                    <a:lnTo>
                      <a:pt x="1617217" y="501015"/>
                    </a:lnTo>
                    <a:lnTo>
                      <a:pt x="1608454" y="525399"/>
                    </a:lnTo>
                    <a:lnTo>
                      <a:pt x="1597659" y="550291"/>
                    </a:lnTo>
                    <a:lnTo>
                      <a:pt x="1585214" y="575437"/>
                    </a:lnTo>
                    <a:lnTo>
                      <a:pt x="1571116" y="601218"/>
                    </a:lnTo>
                    <a:lnTo>
                      <a:pt x="1601216" y="586232"/>
                    </a:lnTo>
                    <a:lnTo>
                      <a:pt x="1630553" y="572516"/>
                    </a:lnTo>
                    <a:lnTo>
                      <a:pt x="1686052" y="548386"/>
                    </a:lnTo>
                    <a:lnTo>
                      <a:pt x="1737487" y="528447"/>
                    </a:lnTo>
                    <a:lnTo>
                      <a:pt x="1785746" y="511937"/>
                    </a:lnTo>
                    <a:lnTo>
                      <a:pt x="1829942" y="499618"/>
                    </a:lnTo>
                    <a:lnTo>
                      <a:pt x="1870582" y="490855"/>
                    </a:lnTo>
                    <a:lnTo>
                      <a:pt x="1907158" y="485775"/>
                    </a:lnTo>
                    <a:lnTo>
                      <a:pt x="1940559" y="483235"/>
                    </a:lnTo>
                    <a:lnTo>
                      <a:pt x="1969896" y="484251"/>
                    </a:lnTo>
                    <a:lnTo>
                      <a:pt x="1996058" y="487934"/>
                    </a:lnTo>
                    <a:lnTo>
                      <a:pt x="2018156" y="494157"/>
                    </a:lnTo>
                    <a:lnTo>
                      <a:pt x="2036953" y="502920"/>
                    </a:lnTo>
                    <a:lnTo>
                      <a:pt x="2052192" y="514223"/>
                    </a:lnTo>
                    <a:lnTo>
                      <a:pt x="2063877" y="527304"/>
                    </a:lnTo>
                    <a:lnTo>
                      <a:pt x="2071878" y="542290"/>
                    </a:lnTo>
                    <a:lnTo>
                      <a:pt x="2076577" y="559054"/>
                    </a:lnTo>
                    <a:lnTo>
                      <a:pt x="2077974" y="577597"/>
                    </a:lnTo>
                    <a:lnTo>
                      <a:pt x="2075433" y="597281"/>
                    </a:lnTo>
                    <a:lnTo>
                      <a:pt x="2069972" y="617982"/>
                    </a:lnTo>
                    <a:lnTo>
                      <a:pt x="2060955" y="639953"/>
                    </a:lnTo>
                    <a:lnTo>
                      <a:pt x="2048255" y="662432"/>
                    </a:lnTo>
                    <a:lnTo>
                      <a:pt x="2032634" y="685800"/>
                    </a:lnTo>
                    <a:lnTo>
                      <a:pt x="2013457" y="709549"/>
                    </a:lnTo>
                    <a:lnTo>
                      <a:pt x="1990979" y="733553"/>
                    </a:lnTo>
                    <a:lnTo>
                      <a:pt x="1965197" y="757682"/>
                    </a:lnTo>
                    <a:lnTo>
                      <a:pt x="1936241" y="781685"/>
                    </a:lnTo>
                    <a:lnTo>
                      <a:pt x="1904365" y="804926"/>
                    </a:lnTo>
                    <a:lnTo>
                      <a:pt x="1868804" y="828294"/>
                    </a:lnTo>
                    <a:lnTo>
                      <a:pt x="1830324" y="850519"/>
                    </a:lnTo>
                    <a:lnTo>
                      <a:pt x="1788287" y="872109"/>
                    </a:lnTo>
                    <a:lnTo>
                      <a:pt x="1743329" y="892810"/>
                    </a:lnTo>
                    <a:lnTo>
                      <a:pt x="1695450" y="912114"/>
                    </a:lnTo>
                    <a:lnTo>
                      <a:pt x="1743709" y="895350"/>
                    </a:lnTo>
                    <a:lnTo>
                      <a:pt x="1789810" y="882142"/>
                    </a:lnTo>
                    <a:lnTo>
                      <a:pt x="1832864" y="872363"/>
                    </a:lnTo>
                    <a:lnTo>
                      <a:pt x="1873504" y="865759"/>
                    </a:lnTo>
                    <a:lnTo>
                      <a:pt x="1911222" y="862457"/>
                    </a:lnTo>
                    <a:lnTo>
                      <a:pt x="1946275" y="862203"/>
                    </a:lnTo>
                    <a:lnTo>
                      <a:pt x="1978659" y="864743"/>
                    </a:lnTo>
                    <a:lnTo>
                      <a:pt x="2007996" y="869823"/>
                    </a:lnTo>
                    <a:lnTo>
                      <a:pt x="2034158" y="877443"/>
                    </a:lnTo>
                    <a:lnTo>
                      <a:pt x="2057272" y="887349"/>
                    </a:lnTo>
                    <a:lnTo>
                      <a:pt x="2077719" y="899414"/>
                    </a:lnTo>
                    <a:lnTo>
                      <a:pt x="2094610" y="913511"/>
                    </a:lnTo>
                    <a:lnTo>
                      <a:pt x="2108072" y="929640"/>
                    </a:lnTo>
                    <a:lnTo>
                      <a:pt x="2118614" y="947420"/>
                    </a:lnTo>
                    <a:lnTo>
                      <a:pt x="2125599" y="966724"/>
                    </a:lnTo>
                    <a:lnTo>
                      <a:pt x="2129028" y="987553"/>
                    </a:lnTo>
                    <a:lnTo>
                      <a:pt x="2129028" y="1009397"/>
                    </a:lnTo>
                    <a:lnTo>
                      <a:pt x="2125599" y="1032637"/>
                    </a:lnTo>
                    <a:lnTo>
                      <a:pt x="2118232" y="1056767"/>
                    </a:lnTo>
                    <a:lnTo>
                      <a:pt x="2107438" y="1081532"/>
                    </a:lnTo>
                    <a:lnTo>
                      <a:pt x="2092579" y="1107059"/>
                    </a:lnTo>
                    <a:lnTo>
                      <a:pt x="2074037" y="1132967"/>
                    </a:lnTo>
                    <a:lnTo>
                      <a:pt x="2051177" y="1159129"/>
                    </a:lnTo>
                    <a:lnTo>
                      <a:pt x="2024760" y="1185799"/>
                    </a:lnTo>
                    <a:lnTo>
                      <a:pt x="1994154" y="1211961"/>
                    </a:lnTo>
                    <a:lnTo>
                      <a:pt x="1959482" y="1238250"/>
                    </a:lnTo>
                    <a:lnTo>
                      <a:pt x="1920620" y="1264412"/>
                    </a:lnTo>
                    <a:lnTo>
                      <a:pt x="1877441" y="1290066"/>
                    </a:lnTo>
                    <a:lnTo>
                      <a:pt x="1829942" y="1314831"/>
                    </a:lnTo>
                    <a:lnTo>
                      <a:pt x="1778127" y="1339215"/>
                    </a:lnTo>
                    <a:lnTo>
                      <a:pt x="1721992" y="1362203"/>
                    </a:lnTo>
                    <a:lnTo>
                      <a:pt x="1661414" y="1384428"/>
                    </a:lnTo>
                    <a:lnTo>
                      <a:pt x="1686687" y="1389507"/>
                    </a:lnTo>
                    <a:lnTo>
                      <a:pt x="1710690" y="1395349"/>
                    </a:lnTo>
                    <a:lnTo>
                      <a:pt x="1733168" y="1402207"/>
                    </a:lnTo>
                    <a:lnTo>
                      <a:pt x="1754124" y="1409447"/>
                    </a:lnTo>
                    <a:lnTo>
                      <a:pt x="1773428" y="1417574"/>
                    </a:lnTo>
                    <a:lnTo>
                      <a:pt x="1791589" y="1425956"/>
                    </a:lnTo>
                    <a:lnTo>
                      <a:pt x="1823084" y="1444879"/>
                    </a:lnTo>
                    <a:lnTo>
                      <a:pt x="1849246" y="1465961"/>
                    </a:lnTo>
                    <a:lnTo>
                      <a:pt x="1870202" y="1488694"/>
                    </a:lnTo>
                    <a:lnTo>
                      <a:pt x="1886204" y="1512697"/>
                    </a:lnTo>
                    <a:lnTo>
                      <a:pt x="1897379" y="1537843"/>
                    </a:lnTo>
                    <a:lnTo>
                      <a:pt x="1904365" y="1564005"/>
                    </a:lnTo>
                    <a:lnTo>
                      <a:pt x="1906778" y="1590294"/>
                    </a:lnTo>
                    <a:lnTo>
                      <a:pt x="1905762" y="1616837"/>
                    </a:lnTo>
                    <a:lnTo>
                      <a:pt x="1901063" y="1643126"/>
                    </a:lnTo>
                    <a:lnTo>
                      <a:pt x="1892680" y="1669288"/>
                    </a:lnTo>
                    <a:lnTo>
                      <a:pt x="1881504" y="1694053"/>
                    </a:lnTo>
                    <a:lnTo>
                      <a:pt x="1867027" y="1718184"/>
                    </a:lnTo>
                    <a:lnTo>
                      <a:pt x="1850263" y="1740789"/>
                    </a:lnTo>
                    <a:lnTo>
                      <a:pt x="1831085" y="1761490"/>
                    </a:lnTo>
                    <a:lnTo>
                      <a:pt x="1809750" y="1780540"/>
                    </a:lnTo>
                    <a:lnTo>
                      <a:pt x="1786508" y="1796923"/>
                    </a:lnTo>
                    <a:lnTo>
                      <a:pt x="1761870" y="1810385"/>
                    </a:lnTo>
                    <a:lnTo>
                      <a:pt x="1735708" y="1820926"/>
                    </a:lnTo>
                    <a:lnTo>
                      <a:pt x="1708912" y="1828547"/>
                    </a:lnTo>
                    <a:lnTo>
                      <a:pt x="1680971" y="1832229"/>
                    </a:lnTo>
                    <a:lnTo>
                      <a:pt x="1652269" y="1831848"/>
                    </a:lnTo>
                    <a:lnTo>
                      <a:pt x="1623694" y="1827530"/>
                    </a:lnTo>
                    <a:lnTo>
                      <a:pt x="1594992" y="1818386"/>
                    </a:lnTo>
                    <a:lnTo>
                      <a:pt x="1566671" y="1804543"/>
                    </a:lnTo>
                    <a:lnTo>
                      <a:pt x="1538858" y="1785239"/>
                    </a:lnTo>
                    <a:lnTo>
                      <a:pt x="1511680" y="1760855"/>
                    </a:lnTo>
                    <a:lnTo>
                      <a:pt x="1485518" y="1730122"/>
                    </a:lnTo>
                    <a:lnTo>
                      <a:pt x="1460880" y="1693672"/>
                    </a:lnTo>
                    <a:lnTo>
                      <a:pt x="1448942" y="1672972"/>
                    </a:lnTo>
                    <a:lnTo>
                      <a:pt x="1437640" y="1650365"/>
                    </a:lnTo>
                    <a:lnTo>
                      <a:pt x="1406143" y="1667891"/>
                    </a:lnTo>
                    <a:lnTo>
                      <a:pt x="1373124" y="1682115"/>
                    </a:lnTo>
                    <a:lnTo>
                      <a:pt x="1338326" y="1693418"/>
                    </a:lnTo>
                    <a:lnTo>
                      <a:pt x="1302766" y="1701800"/>
                    </a:lnTo>
                    <a:lnTo>
                      <a:pt x="1266190" y="1707261"/>
                    </a:lnTo>
                    <a:lnTo>
                      <a:pt x="1228470" y="1710436"/>
                    </a:lnTo>
                    <a:lnTo>
                      <a:pt x="1189990" y="1711198"/>
                    </a:lnTo>
                    <a:lnTo>
                      <a:pt x="1151254" y="1709420"/>
                    </a:lnTo>
                    <a:lnTo>
                      <a:pt x="1112012" y="1705356"/>
                    </a:lnTo>
                    <a:lnTo>
                      <a:pt x="1072133" y="1699641"/>
                    </a:lnTo>
                    <a:lnTo>
                      <a:pt x="993140" y="1681353"/>
                    </a:lnTo>
                    <a:lnTo>
                      <a:pt x="954024" y="1669669"/>
                    </a:lnTo>
                    <a:lnTo>
                      <a:pt x="914780" y="1656207"/>
                    </a:lnTo>
                    <a:lnTo>
                      <a:pt x="876680" y="1641222"/>
                    </a:lnTo>
                    <a:lnTo>
                      <a:pt x="839089" y="1624838"/>
                    </a:lnTo>
                    <a:lnTo>
                      <a:pt x="802385" y="1607059"/>
                    </a:lnTo>
                    <a:lnTo>
                      <a:pt x="766953" y="1588389"/>
                    </a:lnTo>
                    <a:lnTo>
                      <a:pt x="732408" y="1568323"/>
                    </a:lnTo>
                    <a:lnTo>
                      <a:pt x="699516" y="1547241"/>
                    </a:lnTo>
                    <a:lnTo>
                      <a:pt x="667892" y="1525778"/>
                    </a:lnTo>
                    <a:lnTo>
                      <a:pt x="638175" y="1503172"/>
                    </a:lnTo>
                    <a:lnTo>
                      <a:pt x="610234" y="1480185"/>
                    </a:lnTo>
                    <a:lnTo>
                      <a:pt x="584580" y="1456563"/>
                    </a:lnTo>
                    <a:lnTo>
                      <a:pt x="560958" y="1432560"/>
                    </a:lnTo>
                    <a:lnTo>
                      <a:pt x="539495" y="1408430"/>
                    </a:lnTo>
                    <a:lnTo>
                      <a:pt x="520572" y="1384047"/>
                    </a:lnTo>
                    <a:lnTo>
                      <a:pt x="504697" y="1359662"/>
                    </a:lnTo>
                    <a:lnTo>
                      <a:pt x="491616" y="1335532"/>
                    </a:lnTo>
                    <a:lnTo>
                      <a:pt x="481456" y="1311529"/>
                    </a:lnTo>
                    <a:lnTo>
                      <a:pt x="474344" y="1287780"/>
                    </a:lnTo>
                    <a:close/>
                  </a:path>
                </a:pathLst>
              </a:custGeom>
              <a:solidFill>
                <a:srgbClr val="CFCFCF"/>
              </a:solidFill>
              <a:ln w="0" cap="flat" cmpd="sng" algn="ctr">
                <a:solidFill>
                  <a:srgbClr val="CFCFC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6021642" y="971596"/>
                <a:ext cx="2100073" cy="1806957"/>
              </a:xfrm>
              <a:custGeom>
                <a:avLst/>
                <a:gdLst/>
                <a:ahLst/>
                <a:cxnLst/>
                <a:rect l="0" t="0" r="0" b="0"/>
                <a:pathLst>
                  <a:path w="2100073" h="1806957">
                    <a:moveTo>
                      <a:pt x="464565" y="1247267"/>
                    </a:moveTo>
                    <a:lnTo>
                      <a:pt x="424941" y="1265174"/>
                    </a:lnTo>
                    <a:lnTo>
                      <a:pt x="387985" y="1278636"/>
                    </a:lnTo>
                    <a:lnTo>
                      <a:pt x="353187" y="1287399"/>
                    </a:lnTo>
                    <a:lnTo>
                      <a:pt x="320548" y="1292098"/>
                    </a:lnTo>
                    <a:lnTo>
                      <a:pt x="290067" y="1293241"/>
                    </a:lnTo>
                    <a:lnTo>
                      <a:pt x="261747" y="1290700"/>
                    </a:lnTo>
                    <a:lnTo>
                      <a:pt x="235712" y="1284478"/>
                    </a:lnTo>
                    <a:lnTo>
                      <a:pt x="211709" y="1275334"/>
                    </a:lnTo>
                    <a:lnTo>
                      <a:pt x="189991" y="1263268"/>
                    </a:lnTo>
                    <a:lnTo>
                      <a:pt x="170052" y="1248410"/>
                    </a:lnTo>
                    <a:lnTo>
                      <a:pt x="152400" y="1231645"/>
                    </a:lnTo>
                    <a:lnTo>
                      <a:pt x="136651" y="1212342"/>
                    </a:lnTo>
                    <a:lnTo>
                      <a:pt x="122936" y="1191513"/>
                    </a:lnTo>
                    <a:lnTo>
                      <a:pt x="111251" y="1168907"/>
                    </a:lnTo>
                    <a:lnTo>
                      <a:pt x="101473" y="1144905"/>
                    </a:lnTo>
                    <a:lnTo>
                      <a:pt x="93472" y="1120140"/>
                    </a:lnTo>
                    <a:lnTo>
                      <a:pt x="87756" y="1094231"/>
                    </a:lnTo>
                    <a:lnTo>
                      <a:pt x="83312" y="1067688"/>
                    </a:lnTo>
                    <a:lnTo>
                      <a:pt x="80899" y="1014094"/>
                    </a:lnTo>
                    <a:lnTo>
                      <a:pt x="81914" y="987425"/>
                    </a:lnTo>
                    <a:lnTo>
                      <a:pt x="85216" y="961643"/>
                    </a:lnTo>
                    <a:lnTo>
                      <a:pt x="89915" y="936117"/>
                    </a:lnTo>
                    <a:lnTo>
                      <a:pt x="96392" y="911351"/>
                    </a:lnTo>
                    <a:lnTo>
                      <a:pt x="104775" y="887984"/>
                    </a:lnTo>
                    <a:lnTo>
                      <a:pt x="114553" y="866140"/>
                    </a:lnTo>
                    <a:lnTo>
                      <a:pt x="125856" y="846074"/>
                    </a:lnTo>
                    <a:lnTo>
                      <a:pt x="138938" y="827912"/>
                    </a:lnTo>
                    <a:lnTo>
                      <a:pt x="153797" y="811911"/>
                    </a:lnTo>
                    <a:lnTo>
                      <a:pt x="169672" y="798449"/>
                    </a:lnTo>
                    <a:lnTo>
                      <a:pt x="187451" y="787400"/>
                    </a:lnTo>
                    <a:lnTo>
                      <a:pt x="206628" y="779780"/>
                    </a:lnTo>
                    <a:lnTo>
                      <a:pt x="171957" y="780795"/>
                    </a:lnTo>
                    <a:lnTo>
                      <a:pt x="140335" y="778382"/>
                    </a:lnTo>
                    <a:lnTo>
                      <a:pt x="112394" y="772160"/>
                    </a:lnTo>
                    <a:lnTo>
                      <a:pt x="87756" y="763016"/>
                    </a:lnTo>
                    <a:lnTo>
                      <a:pt x="66421" y="750950"/>
                    </a:lnTo>
                    <a:lnTo>
                      <a:pt x="47878" y="736345"/>
                    </a:lnTo>
                    <a:lnTo>
                      <a:pt x="32638" y="719581"/>
                    </a:lnTo>
                    <a:lnTo>
                      <a:pt x="20701" y="700786"/>
                    </a:lnTo>
                    <a:lnTo>
                      <a:pt x="11176" y="679957"/>
                    </a:lnTo>
                    <a:lnTo>
                      <a:pt x="4699" y="658113"/>
                    </a:lnTo>
                    <a:lnTo>
                      <a:pt x="1015" y="634745"/>
                    </a:lnTo>
                    <a:lnTo>
                      <a:pt x="0" y="610616"/>
                    </a:lnTo>
                    <a:lnTo>
                      <a:pt x="1397" y="586231"/>
                    </a:lnTo>
                    <a:lnTo>
                      <a:pt x="5461" y="561467"/>
                    </a:lnTo>
                    <a:lnTo>
                      <a:pt x="11938" y="536701"/>
                    </a:lnTo>
                    <a:lnTo>
                      <a:pt x="20954" y="511937"/>
                    </a:lnTo>
                    <a:lnTo>
                      <a:pt x="31876" y="488187"/>
                    </a:lnTo>
                    <a:lnTo>
                      <a:pt x="45338" y="464947"/>
                    </a:lnTo>
                    <a:lnTo>
                      <a:pt x="60960" y="443103"/>
                    </a:lnTo>
                    <a:lnTo>
                      <a:pt x="78231" y="422656"/>
                    </a:lnTo>
                    <a:lnTo>
                      <a:pt x="97536" y="404114"/>
                    </a:lnTo>
                    <a:lnTo>
                      <a:pt x="118999" y="387223"/>
                    </a:lnTo>
                    <a:lnTo>
                      <a:pt x="142113" y="373126"/>
                    </a:lnTo>
                    <a:lnTo>
                      <a:pt x="166877" y="361442"/>
                    </a:lnTo>
                    <a:lnTo>
                      <a:pt x="193293" y="352679"/>
                    </a:lnTo>
                    <a:lnTo>
                      <a:pt x="221234" y="346837"/>
                    </a:lnTo>
                    <a:lnTo>
                      <a:pt x="250571" y="344678"/>
                    </a:lnTo>
                    <a:lnTo>
                      <a:pt x="281431" y="346456"/>
                    </a:lnTo>
                    <a:lnTo>
                      <a:pt x="313563" y="352044"/>
                    </a:lnTo>
                    <a:lnTo>
                      <a:pt x="346963" y="362204"/>
                    </a:lnTo>
                    <a:lnTo>
                      <a:pt x="381380" y="376809"/>
                    </a:lnTo>
                    <a:lnTo>
                      <a:pt x="417322" y="396113"/>
                    </a:lnTo>
                    <a:lnTo>
                      <a:pt x="412623" y="364363"/>
                    </a:lnTo>
                    <a:lnTo>
                      <a:pt x="410082" y="333375"/>
                    </a:lnTo>
                    <a:lnTo>
                      <a:pt x="409701" y="303148"/>
                    </a:lnTo>
                    <a:lnTo>
                      <a:pt x="411606" y="274447"/>
                    </a:lnTo>
                    <a:lnTo>
                      <a:pt x="414781" y="246379"/>
                    </a:lnTo>
                    <a:lnTo>
                      <a:pt x="420242" y="219710"/>
                    </a:lnTo>
                    <a:lnTo>
                      <a:pt x="427101" y="194564"/>
                    </a:lnTo>
                    <a:lnTo>
                      <a:pt x="435863" y="170815"/>
                    </a:lnTo>
                    <a:lnTo>
                      <a:pt x="445642" y="148717"/>
                    </a:lnTo>
                    <a:lnTo>
                      <a:pt x="457200" y="127889"/>
                    </a:lnTo>
                    <a:lnTo>
                      <a:pt x="469900" y="109347"/>
                    </a:lnTo>
                    <a:lnTo>
                      <a:pt x="483742" y="92582"/>
                    </a:lnTo>
                    <a:lnTo>
                      <a:pt x="498982" y="77597"/>
                    </a:lnTo>
                    <a:lnTo>
                      <a:pt x="514857" y="64770"/>
                    </a:lnTo>
                    <a:lnTo>
                      <a:pt x="532002" y="53848"/>
                    </a:lnTo>
                    <a:lnTo>
                      <a:pt x="550037" y="45847"/>
                    </a:lnTo>
                    <a:lnTo>
                      <a:pt x="568451" y="39751"/>
                    </a:lnTo>
                    <a:lnTo>
                      <a:pt x="587755" y="36448"/>
                    </a:lnTo>
                    <a:lnTo>
                      <a:pt x="607313" y="35687"/>
                    </a:lnTo>
                    <a:lnTo>
                      <a:pt x="627634" y="37465"/>
                    </a:lnTo>
                    <a:lnTo>
                      <a:pt x="648335" y="42164"/>
                    </a:lnTo>
                    <a:lnTo>
                      <a:pt x="668909" y="49911"/>
                    </a:lnTo>
                    <a:lnTo>
                      <a:pt x="690117" y="60451"/>
                    </a:lnTo>
                    <a:lnTo>
                      <a:pt x="711073" y="74295"/>
                    </a:lnTo>
                    <a:lnTo>
                      <a:pt x="732027" y="91059"/>
                    </a:lnTo>
                    <a:lnTo>
                      <a:pt x="753110" y="111506"/>
                    </a:lnTo>
                    <a:lnTo>
                      <a:pt x="773811" y="135128"/>
                    </a:lnTo>
                    <a:lnTo>
                      <a:pt x="794385" y="162432"/>
                    </a:lnTo>
                    <a:lnTo>
                      <a:pt x="814451" y="193548"/>
                    </a:lnTo>
                    <a:lnTo>
                      <a:pt x="833627" y="228092"/>
                    </a:lnTo>
                    <a:lnTo>
                      <a:pt x="852804" y="266700"/>
                    </a:lnTo>
                    <a:lnTo>
                      <a:pt x="870965" y="308991"/>
                    </a:lnTo>
                    <a:lnTo>
                      <a:pt x="872743" y="282448"/>
                    </a:lnTo>
                    <a:lnTo>
                      <a:pt x="875918" y="257175"/>
                    </a:lnTo>
                    <a:lnTo>
                      <a:pt x="880363" y="233172"/>
                    </a:lnTo>
                    <a:lnTo>
                      <a:pt x="886205" y="210312"/>
                    </a:lnTo>
                    <a:lnTo>
                      <a:pt x="893063" y="188722"/>
                    </a:lnTo>
                    <a:lnTo>
                      <a:pt x="901446" y="168656"/>
                    </a:lnTo>
                    <a:lnTo>
                      <a:pt x="910463" y="149351"/>
                    </a:lnTo>
                    <a:lnTo>
                      <a:pt x="920623" y="131826"/>
                    </a:lnTo>
                    <a:lnTo>
                      <a:pt x="931926" y="115062"/>
                    </a:lnTo>
                    <a:lnTo>
                      <a:pt x="943863" y="99822"/>
                    </a:lnTo>
                    <a:lnTo>
                      <a:pt x="970661" y="72517"/>
                    </a:lnTo>
                    <a:lnTo>
                      <a:pt x="1000378" y="49911"/>
                    </a:lnTo>
                    <a:lnTo>
                      <a:pt x="1033017" y="31369"/>
                    </a:lnTo>
                    <a:lnTo>
                      <a:pt x="1067435" y="17398"/>
                    </a:lnTo>
                    <a:lnTo>
                      <a:pt x="1104138" y="7620"/>
                    </a:lnTo>
                    <a:lnTo>
                      <a:pt x="1142238" y="1778"/>
                    </a:lnTo>
                    <a:lnTo>
                      <a:pt x="1181353" y="0"/>
                    </a:lnTo>
                    <a:lnTo>
                      <a:pt x="1221231" y="2159"/>
                    </a:lnTo>
                    <a:lnTo>
                      <a:pt x="1261110" y="7620"/>
                    </a:lnTo>
                    <a:lnTo>
                      <a:pt x="1300988" y="17017"/>
                    </a:lnTo>
                    <a:lnTo>
                      <a:pt x="1340103" y="29464"/>
                    </a:lnTo>
                    <a:lnTo>
                      <a:pt x="1378203" y="45466"/>
                    </a:lnTo>
                    <a:lnTo>
                      <a:pt x="1414906" y="64516"/>
                    </a:lnTo>
                    <a:lnTo>
                      <a:pt x="1449704" y="86614"/>
                    </a:lnTo>
                    <a:lnTo>
                      <a:pt x="1482343" y="111887"/>
                    </a:lnTo>
                    <a:lnTo>
                      <a:pt x="1512442" y="139445"/>
                    </a:lnTo>
                    <a:lnTo>
                      <a:pt x="1539239" y="170179"/>
                    </a:lnTo>
                    <a:lnTo>
                      <a:pt x="1562735" y="202945"/>
                    </a:lnTo>
                    <a:lnTo>
                      <a:pt x="1582419" y="238379"/>
                    </a:lnTo>
                    <a:lnTo>
                      <a:pt x="1597660" y="276225"/>
                    </a:lnTo>
                    <a:lnTo>
                      <a:pt x="1608074" y="315976"/>
                    </a:lnTo>
                    <a:lnTo>
                      <a:pt x="1613535" y="357759"/>
                    </a:lnTo>
                    <a:lnTo>
                      <a:pt x="1613535" y="401573"/>
                    </a:lnTo>
                    <a:lnTo>
                      <a:pt x="1607438" y="447040"/>
                    </a:lnTo>
                    <a:lnTo>
                      <a:pt x="1601977" y="470407"/>
                    </a:lnTo>
                    <a:lnTo>
                      <a:pt x="1594992" y="494156"/>
                    </a:lnTo>
                    <a:lnTo>
                      <a:pt x="1586356" y="518541"/>
                    </a:lnTo>
                    <a:lnTo>
                      <a:pt x="1575815" y="542925"/>
                    </a:lnTo>
                    <a:lnTo>
                      <a:pt x="1563497" y="567690"/>
                    </a:lnTo>
                    <a:lnTo>
                      <a:pt x="1549780" y="592836"/>
                    </a:lnTo>
                    <a:lnTo>
                      <a:pt x="1579499" y="578231"/>
                    </a:lnTo>
                    <a:lnTo>
                      <a:pt x="1608074" y="564768"/>
                    </a:lnTo>
                    <a:lnTo>
                      <a:pt x="1662811" y="541019"/>
                    </a:lnTo>
                    <a:lnTo>
                      <a:pt x="1713991" y="520954"/>
                    </a:lnTo>
                    <a:lnTo>
                      <a:pt x="1761489" y="505332"/>
                    </a:lnTo>
                    <a:lnTo>
                      <a:pt x="1805051" y="493013"/>
                    </a:lnTo>
                    <a:lnTo>
                      <a:pt x="1844801" y="484250"/>
                    </a:lnTo>
                    <a:lnTo>
                      <a:pt x="1881124" y="479170"/>
                    </a:lnTo>
                    <a:lnTo>
                      <a:pt x="1914143" y="477012"/>
                    </a:lnTo>
                    <a:lnTo>
                      <a:pt x="1943226" y="477774"/>
                    </a:lnTo>
                    <a:lnTo>
                      <a:pt x="1968880" y="481330"/>
                    </a:lnTo>
                    <a:lnTo>
                      <a:pt x="1990598" y="487553"/>
                    </a:lnTo>
                    <a:lnTo>
                      <a:pt x="2009139" y="496188"/>
                    </a:lnTo>
                    <a:lnTo>
                      <a:pt x="2024379" y="507237"/>
                    </a:lnTo>
                    <a:lnTo>
                      <a:pt x="2035555" y="519937"/>
                    </a:lnTo>
                    <a:lnTo>
                      <a:pt x="2043556" y="534924"/>
                    </a:lnTo>
                    <a:lnTo>
                      <a:pt x="2048255" y="551687"/>
                    </a:lnTo>
                    <a:lnTo>
                      <a:pt x="2049399" y="569849"/>
                    </a:lnTo>
                    <a:lnTo>
                      <a:pt x="2047113" y="589153"/>
                    </a:lnTo>
                    <a:lnTo>
                      <a:pt x="2041778" y="609600"/>
                    </a:lnTo>
                    <a:lnTo>
                      <a:pt x="2032635" y="631443"/>
                    </a:lnTo>
                    <a:lnTo>
                      <a:pt x="2020442" y="653668"/>
                    </a:lnTo>
                    <a:lnTo>
                      <a:pt x="2004822" y="676656"/>
                    </a:lnTo>
                    <a:lnTo>
                      <a:pt x="1985899" y="699897"/>
                    </a:lnTo>
                    <a:lnTo>
                      <a:pt x="1963801" y="723645"/>
                    </a:lnTo>
                    <a:lnTo>
                      <a:pt x="1938401" y="747394"/>
                    </a:lnTo>
                    <a:lnTo>
                      <a:pt x="1910206" y="771017"/>
                    </a:lnTo>
                    <a:lnTo>
                      <a:pt x="1878202" y="794385"/>
                    </a:lnTo>
                    <a:lnTo>
                      <a:pt x="1843404" y="816863"/>
                    </a:lnTo>
                    <a:lnTo>
                      <a:pt x="1805304" y="839216"/>
                    </a:lnTo>
                    <a:lnTo>
                      <a:pt x="1764029" y="860298"/>
                    </a:lnTo>
                    <a:lnTo>
                      <a:pt x="1719706" y="880744"/>
                    </a:lnTo>
                    <a:lnTo>
                      <a:pt x="1672209" y="899668"/>
                    </a:lnTo>
                    <a:lnTo>
                      <a:pt x="1720088" y="882904"/>
                    </a:lnTo>
                    <a:lnTo>
                      <a:pt x="1765173" y="870076"/>
                    </a:lnTo>
                    <a:lnTo>
                      <a:pt x="1807844" y="860679"/>
                    </a:lnTo>
                    <a:lnTo>
                      <a:pt x="1847850" y="854075"/>
                    </a:lnTo>
                    <a:lnTo>
                      <a:pt x="1885188" y="850900"/>
                    </a:lnTo>
                    <a:lnTo>
                      <a:pt x="1919986" y="850518"/>
                    </a:lnTo>
                    <a:lnTo>
                      <a:pt x="1951481" y="853059"/>
                    </a:lnTo>
                    <a:lnTo>
                      <a:pt x="1980438" y="858138"/>
                    </a:lnTo>
                    <a:lnTo>
                      <a:pt x="2006600" y="865378"/>
                    </a:lnTo>
                    <a:lnTo>
                      <a:pt x="2029460" y="875284"/>
                    </a:lnTo>
                    <a:lnTo>
                      <a:pt x="2049399" y="887349"/>
                    </a:lnTo>
                    <a:lnTo>
                      <a:pt x="2066036" y="901065"/>
                    </a:lnTo>
                    <a:lnTo>
                      <a:pt x="2079498" y="917193"/>
                    </a:lnTo>
                    <a:lnTo>
                      <a:pt x="2089657" y="934593"/>
                    </a:lnTo>
                    <a:lnTo>
                      <a:pt x="2096515" y="953643"/>
                    </a:lnTo>
                    <a:lnTo>
                      <a:pt x="2100072" y="973962"/>
                    </a:lnTo>
                    <a:lnTo>
                      <a:pt x="2100072" y="995806"/>
                    </a:lnTo>
                    <a:lnTo>
                      <a:pt x="2096515" y="1018412"/>
                    </a:lnTo>
                    <a:lnTo>
                      <a:pt x="2089276" y="1042162"/>
                    </a:lnTo>
                    <a:lnTo>
                      <a:pt x="2078354" y="1066926"/>
                    </a:lnTo>
                    <a:lnTo>
                      <a:pt x="2063876" y="1092073"/>
                    </a:lnTo>
                    <a:lnTo>
                      <a:pt x="2045715" y="1117600"/>
                    </a:lnTo>
                    <a:lnTo>
                      <a:pt x="2023237" y="1143507"/>
                    </a:lnTo>
                    <a:lnTo>
                      <a:pt x="1997201" y="1169288"/>
                    </a:lnTo>
                    <a:lnTo>
                      <a:pt x="1967102" y="1195578"/>
                    </a:lnTo>
                    <a:lnTo>
                      <a:pt x="1932939" y="1221486"/>
                    </a:lnTo>
                    <a:lnTo>
                      <a:pt x="1894586" y="1247267"/>
                    </a:lnTo>
                    <a:lnTo>
                      <a:pt x="1852167" y="1272412"/>
                    </a:lnTo>
                    <a:lnTo>
                      <a:pt x="1805304" y="1296797"/>
                    </a:lnTo>
                    <a:lnTo>
                      <a:pt x="1754124" y="1320926"/>
                    </a:lnTo>
                    <a:lnTo>
                      <a:pt x="1698751" y="1343913"/>
                    </a:lnTo>
                    <a:lnTo>
                      <a:pt x="1638553" y="1365757"/>
                    </a:lnTo>
                    <a:lnTo>
                      <a:pt x="1663953" y="1370584"/>
                    </a:lnTo>
                    <a:lnTo>
                      <a:pt x="1687449" y="1376299"/>
                    </a:lnTo>
                    <a:lnTo>
                      <a:pt x="1709674" y="1382903"/>
                    </a:lnTo>
                    <a:lnTo>
                      <a:pt x="1730248" y="1390142"/>
                    </a:lnTo>
                    <a:lnTo>
                      <a:pt x="1749425" y="1398143"/>
                    </a:lnTo>
                    <a:lnTo>
                      <a:pt x="1766951" y="1406525"/>
                    </a:lnTo>
                    <a:lnTo>
                      <a:pt x="1798447" y="1425067"/>
                    </a:lnTo>
                    <a:lnTo>
                      <a:pt x="1824227" y="1445894"/>
                    </a:lnTo>
                    <a:lnTo>
                      <a:pt x="1844801" y="1468500"/>
                    </a:lnTo>
                    <a:lnTo>
                      <a:pt x="1860423" y="1492250"/>
                    </a:lnTo>
                    <a:lnTo>
                      <a:pt x="1871726" y="1517015"/>
                    </a:lnTo>
                    <a:lnTo>
                      <a:pt x="1878202" y="1542415"/>
                    </a:lnTo>
                    <a:lnTo>
                      <a:pt x="1881124" y="1568704"/>
                    </a:lnTo>
                    <a:lnTo>
                      <a:pt x="1879600" y="1594993"/>
                    </a:lnTo>
                    <a:lnTo>
                      <a:pt x="1874901" y="1620774"/>
                    </a:lnTo>
                    <a:lnTo>
                      <a:pt x="1867026" y="1646300"/>
                    </a:lnTo>
                    <a:lnTo>
                      <a:pt x="1855724" y="1671193"/>
                    </a:lnTo>
                    <a:lnTo>
                      <a:pt x="1841626" y="1694815"/>
                    </a:lnTo>
                    <a:lnTo>
                      <a:pt x="1824863" y="1717040"/>
                    </a:lnTo>
                    <a:lnTo>
                      <a:pt x="1806066" y="1737487"/>
                    </a:lnTo>
                    <a:lnTo>
                      <a:pt x="1785112" y="1756029"/>
                    </a:lnTo>
                    <a:lnTo>
                      <a:pt x="1762251" y="1772031"/>
                    </a:lnTo>
                    <a:lnTo>
                      <a:pt x="1737867" y="1785493"/>
                    </a:lnTo>
                    <a:lnTo>
                      <a:pt x="1712213" y="1796034"/>
                    </a:lnTo>
                    <a:lnTo>
                      <a:pt x="1685289" y="1803400"/>
                    </a:lnTo>
                    <a:lnTo>
                      <a:pt x="1657730" y="1806956"/>
                    </a:lnTo>
                    <a:lnTo>
                      <a:pt x="1629790" y="1806956"/>
                    </a:lnTo>
                    <a:lnTo>
                      <a:pt x="1601597" y="1802637"/>
                    </a:lnTo>
                    <a:lnTo>
                      <a:pt x="1573276" y="1793620"/>
                    </a:lnTo>
                    <a:lnTo>
                      <a:pt x="1545336" y="1780031"/>
                    </a:lnTo>
                    <a:lnTo>
                      <a:pt x="1517776" y="1761109"/>
                    </a:lnTo>
                    <a:lnTo>
                      <a:pt x="1490979" y="1736725"/>
                    </a:lnTo>
                    <a:lnTo>
                      <a:pt x="1465199" y="1706753"/>
                    </a:lnTo>
                    <a:lnTo>
                      <a:pt x="1440941" y="1670812"/>
                    </a:lnTo>
                    <a:lnTo>
                      <a:pt x="1429385" y="1649984"/>
                    </a:lnTo>
                    <a:lnTo>
                      <a:pt x="1418081" y="1628140"/>
                    </a:lnTo>
                    <a:lnTo>
                      <a:pt x="1386966" y="1645157"/>
                    </a:lnTo>
                    <a:lnTo>
                      <a:pt x="1354327" y="1659128"/>
                    </a:lnTo>
                    <a:lnTo>
                      <a:pt x="1320164" y="1670431"/>
                    </a:lnTo>
                    <a:lnTo>
                      <a:pt x="1285113" y="1678431"/>
                    </a:lnTo>
                    <a:lnTo>
                      <a:pt x="1248790" y="1684274"/>
                    </a:lnTo>
                    <a:lnTo>
                      <a:pt x="1211706" y="1687194"/>
                    </a:lnTo>
                    <a:lnTo>
                      <a:pt x="1173734" y="1687830"/>
                    </a:lnTo>
                    <a:lnTo>
                      <a:pt x="1135634" y="1686051"/>
                    </a:lnTo>
                    <a:lnTo>
                      <a:pt x="1096772" y="1682368"/>
                    </a:lnTo>
                    <a:lnTo>
                      <a:pt x="1057655" y="1676273"/>
                    </a:lnTo>
                    <a:lnTo>
                      <a:pt x="979677" y="1658366"/>
                    </a:lnTo>
                    <a:lnTo>
                      <a:pt x="940942" y="1646681"/>
                    </a:lnTo>
                    <a:lnTo>
                      <a:pt x="902462" y="1633600"/>
                    </a:lnTo>
                    <a:lnTo>
                      <a:pt x="864742" y="1618995"/>
                    </a:lnTo>
                    <a:lnTo>
                      <a:pt x="827786" y="1602612"/>
                    </a:lnTo>
                    <a:lnTo>
                      <a:pt x="791590" y="1585087"/>
                    </a:lnTo>
                    <a:lnTo>
                      <a:pt x="756412" y="1566544"/>
                    </a:lnTo>
                    <a:lnTo>
                      <a:pt x="722249" y="1546860"/>
                    </a:lnTo>
                    <a:lnTo>
                      <a:pt x="690117" y="1526412"/>
                    </a:lnTo>
                    <a:lnTo>
                      <a:pt x="658876" y="1504950"/>
                    </a:lnTo>
                    <a:lnTo>
                      <a:pt x="629412" y="1482725"/>
                    </a:lnTo>
                    <a:lnTo>
                      <a:pt x="601852" y="1460118"/>
                    </a:lnTo>
                    <a:lnTo>
                      <a:pt x="576579" y="1436750"/>
                    </a:lnTo>
                    <a:lnTo>
                      <a:pt x="553338" y="1413129"/>
                    </a:lnTo>
                    <a:lnTo>
                      <a:pt x="532256" y="1389380"/>
                    </a:lnTo>
                    <a:lnTo>
                      <a:pt x="513841" y="1365376"/>
                    </a:lnTo>
                    <a:lnTo>
                      <a:pt x="497839" y="1341247"/>
                    </a:lnTo>
                    <a:lnTo>
                      <a:pt x="484759" y="1317243"/>
                    </a:lnTo>
                    <a:lnTo>
                      <a:pt x="474979" y="1293622"/>
                    </a:lnTo>
                    <a:lnTo>
                      <a:pt x="468122" y="1270254"/>
                    </a:lnTo>
                    <a:close/>
                  </a:path>
                </a:pathLst>
              </a:custGeom>
              <a:solidFill>
                <a:srgbClr val="C8C8C8"/>
              </a:solidFill>
              <a:ln w="0" cap="flat" cmpd="sng" algn="ctr">
                <a:solidFill>
                  <a:srgbClr val="C8C8C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6036120" y="984296"/>
                <a:ext cx="2071117" cy="1781938"/>
              </a:xfrm>
              <a:custGeom>
                <a:avLst/>
                <a:gdLst/>
                <a:ahLst/>
                <a:cxnLst/>
                <a:rect l="0" t="0" r="0" b="0"/>
                <a:pathLst>
                  <a:path w="2071117" h="1781938">
                    <a:moveTo>
                      <a:pt x="457962" y="1229868"/>
                    </a:moveTo>
                    <a:lnTo>
                      <a:pt x="419100" y="1247267"/>
                    </a:lnTo>
                    <a:lnTo>
                      <a:pt x="382651" y="1260475"/>
                    </a:lnTo>
                    <a:lnTo>
                      <a:pt x="348107" y="1269618"/>
                    </a:lnTo>
                    <a:lnTo>
                      <a:pt x="316230" y="1274318"/>
                    </a:lnTo>
                    <a:lnTo>
                      <a:pt x="286131" y="1275080"/>
                    </a:lnTo>
                    <a:lnTo>
                      <a:pt x="258191" y="1272540"/>
                    </a:lnTo>
                    <a:lnTo>
                      <a:pt x="232411" y="1266317"/>
                    </a:lnTo>
                    <a:lnTo>
                      <a:pt x="208915" y="1257554"/>
                    </a:lnTo>
                    <a:lnTo>
                      <a:pt x="187452" y="1245488"/>
                    </a:lnTo>
                    <a:lnTo>
                      <a:pt x="167894" y="1230884"/>
                    </a:lnTo>
                    <a:lnTo>
                      <a:pt x="150495" y="1214119"/>
                    </a:lnTo>
                    <a:lnTo>
                      <a:pt x="134874" y="1195324"/>
                    </a:lnTo>
                    <a:lnTo>
                      <a:pt x="121412" y="1174876"/>
                    </a:lnTo>
                    <a:lnTo>
                      <a:pt x="109855" y="1152651"/>
                    </a:lnTo>
                    <a:lnTo>
                      <a:pt x="100076" y="1128903"/>
                    </a:lnTo>
                    <a:lnTo>
                      <a:pt x="92456" y="1104137"/>
                    </a:lnTo>
                    <a:lnTo>
                      <a:pt x="86741" y="1078992"/>
                    </a:lnTo>
                    <a:lnTo>
                      <a:pt x="82296" y="1052703"/>
                    </a:lnTo>
                    <a:lnTo>
                      <a:pt x="79756" y="999870"/>
                    </a:lnTo>
                    <a:lnTo>
                      <a:pt x="80899" y="973709"/>
                    </a:lnTo>
                    <a:lnTo>
                      <a:pt x="84074" y="947928"/>
                    </a:lnTo>
                    <a:lnTo>
                      <a:pt x="88900" y="923036"/>
                    </a:lnTo>
                    <a:lnTo>
                      <a:pt x="95124" y="898651"/>
                    </a:lnTo>
                    <a:lnTo>
                      <a:pt x="103378" y="875665"/>
                    </a:lnTo>
                    <a:lnTo>
                      <a:pt x="112776" y="854201"/>
                    </a:lnTo>
                    <a:lnTo>
                      <a:pt x="124461" y="834136"/>
                    </a:lnTo>
                    <a:lnTo>
                      <a:pt x="137033" y="816229"/>
                    </a:lnTo>
                    <a:lnTo>
                      <a:pt x="151638" y="800607"/>
                    </a:lnTo>
                    <a:lnTo>
                      <a:pt x="167513" y="787145"/>
                    </a:lnTo>
                    <a:lnTo>
                      <a:pt x="184912" y="776478"/>
                    </a:lnTo>
                    <a:lnTo>
                      <a:pt x="203708" y="768857"/>
                    </a:lnTo>
                    <a:lnTo>
                      <a:pt x="169673" y="770000"/>
                    </a:lnTo>
                    <a:lnTo>
                      <a:pt x="138557" y="767461"/>
                    </a:lnTo>
                    <a:lnTo>
                      <a:pt x="110999" y="761237"/>
                    </a:lnTo>
                    <a:lnTo>
                      <a:pt x="86741" y="752093"/>
                    </a:lnTo>
                    <a:lnTo>
                      <a:pt x="65278" y="740537"/>
                    </a:lnTo>
                    <a:lnTo>
                      <a:pt x="47499" y="725931"/>
                    </a:lnTo>
                    <a:lnTo>
                      <a:pt x="32386" y="709549"/>
                    </a:lnTo>
                    <a:lnTo>
                      <a:pt x="20320" y="690499"/>
                    </a:lnTo>
                    <a:lnTo>
                      <a:pt x="11176" y="670432"/>
                    </a:lnTo>
                    <a:lnTo>
                      <a:pt x="4699" y="648716"/>
                    </a:lnTo>
                    <a:lnTo>
                      <a:pt x="1143" y="625601"/>
                    </a:lnTo>
                    <a:lnTo>
                      <a:pt x="0" y="601980"/>
                    </a:lnTo>
                    <a:lnTo>
                      <a:pt x="1398" y="577976"/>
                    </a:lnTo>
                    <a:lnTo>
                      <a:pt x="5461" y="553593"/>
                    </a:lnTo>
                    <a:lnTo>
                      <a:pt x="11938" y="528700"/>
                    </a:lnTo>
                    <a:lnTo>
                      <a:pt x="20701" y="504698"/>
                    </a:lnTo>
                    <a:lnTo>
                      <a:pt x="31624" y="481075"/>
                    </a:lnTo>
                    <a:lnTo>
                      <a:pt x="44577" y="458469"/>
                    </a:lnTo>
                    <a:lnTo>
                      <a:pt x="59817" y="437007"/>
                    </a:lnTo>
                    <a:lnTo>
                      <a:pt x="77216" y="416941"/>
                    </a:lnTo>
                    <a:lnTo>
                      <a:pt x="96520" y="398272"/>
                    </a:lnTo>
                    <a:lnTo>
                      <a:pt x="117475" y="381889"/>
                    </a:lnTo>
                    <a:lnTo>
                      <a:pt x="139954" y="367792"/>
                    </a:lnTo>
                    <a:lnTo>
                      <a:pt x="164592" y="356362"/>
                    </a:lnTo>
                    <a:lnTo>
                      <a:pt x="190754" y="347726"/>
                    </a:lnTo>
                    <a:lnTo>
                      <a:pt x="218313" y="341757"/>
                    </a:lnTo>
                    <a:lnTo>
                      <a:pt x="247269" y="339979"/>
                    </a:lnTo>
                    <a:lnTo>
                      <a:pt x="277749" y="341376"/>
                    </a:lnTo>
                    <a:lnTo>
                      <a:pt x="309245" y="346964"/>
                    </a:lnTo>
                    <a:lnTo>
                      <a:pt x="342265" y="356742"/>
                    </a:lnTo>
                    <a:lnTo>
                      <a:pt x="376301" y="371348"/>
                    </a:lnTo>
                    <a:lnTo>
                      <a:pt x="411607" y="390270"/>
                    </a:lnTo>
                    <a:lnTo>
                      <a:pt x="406908" y="359029"/>
                    </a:lnTo>
                    <a:lnTo>
                      <a:pt x="404623" y="328295"/>
                    </a:lnTo>
                    <a:lnTo>
                      <a:pt x="404241" y="298831"/>
                    </a:lnTo>
                    <a:lnTo>
                      <a:pt x="405765" y="270129"/>
                    </a:lnTo>
                    <a:lnTo>
                      <a:pt x="409067" y="242697"/>
                    </a:lnTo>
                    <a:lnTo>
                      <a:pt x="414401" y="216407"/>
                    </a:lnTo>
                    <a:lnTo>
                      <a:pt x="421386" y="191642"/>
                    </a:lnTo>
                    <a:lnTo>
                      <a:pt x="429641" y="168020"/>
                    </a:lnTo>
                    <a:lnTo>
                      <a:pt x="439420" y="146176"/>
                    </a:lnTo>
                    <a:lnTo>
                      <a:pt x="450724" y="126111"/>
                    </a:lnTo>
                    <a:lnTo>
                      <a:pt x="463424" y="107569"/>
                    </a:lnTo>
                    <a:lnTo>
                      <a:pt x="477139" y="90678"/>
                    </a:lnTo>
                    <a:lnTo>
                      <a:pt x="491999" y="76200"/>
                    </a:lnTo>
                    <a:lnTo>
                      <a:pt x="508000" y="63500"/>
                    </a:lnTo>
                    <a:lnTo>
                      <a:pt x="524637" y="53213"/>
                    </a:lnTo>
                    <a:lnTo>
                      <a:pt x="542417" y="44831"/>
                    </a:lnTo>
                    <a:lnTo>
                      <a:pt x="560578" y="38989"/>
                    </a:lnTo>
                    <a:lnTo>
                      <a:pt x="579501" y="35687"/>
                    </a:lnTo>
                    <a:lnTo>
                      <a:pt x="599059" y="35051"/>
                    </a:lnTo>
                    <a:lnTo>
                      <a:pt x="618999" y="36829"/>
                    </a:lnTo>
                    <a:lnTo>
                      <a:pt x="639318" y="41529"/>
                    </a:lnTo>
                    <a:lnTo>
                      <a:pt x="659892" y="48767"/>
                    </a:lnTo>
                    <a:lnTo>
                      <a:pt x="680593" y="59436"/>
                    </a:lnTo>
                    <a:lnTo>
                      <a:pt x="701294" y="72898"/>
                    </a:lnTo>
                    <a:lnTo>
                      <a:pt x="722249" y="89662"/>
                    </a:lnTo>
                    <a:lnTo>
                      <a:pt x="742696" y="109728"/>
                    </a:lnTo>
                    <a:lnTo>
                      <a:pt x="763270" y="133350"/>
                    </a:lnTo>
                    <a:lnTo>
                      <a:pt x="783209" y="160020"/>
                    </a:lnTo>
                    <a:lnTo>
                      <a:pt x="803149" y="190626"/>
                    </a:lnTo>
                    <a:lnTo>
                      <a:pt x="822325" y="224917"/>
                    </a:lnTo>
                    <a:lnTo>
                      <a:pt x="840867" y="262763"/>
                    </a:lnTo>
                    <a:lnTo>
                      <a:pt x="859028" y="304673"/>
                    </a:lnTo>
                    <a:lnTo>
                      <a:pt x="860806" y="278511"/>
                    </a:lnTo>
                    <a:lnTo>
                      <a:pt x="864108" y="253238"/>
                    </a:lnTo>
                    <a:lnTo>
                      <a:pt x="868426" y="229616"/>
                    </a:lnTo>
                    <a:lnTo>
                      <a:pt x="874268" y="207010"/>
                    </a:lnTo>
                    <a:lnTo>
                      <a:pt x="880745" y="185928"/>
                    </a:lnTo>
                    <a:lnTo>
                      <a:pt x="888746" y="166116"/>
                    </a:lnTo>
                    <a:lnTo>
                      <a:pt x="897763" y="147192"/>
                    </a:lnTo>
                    <a:lnTo>
                      <a:pt x="907924" y="129794"/>
                    </a:lnTo>
                    <a:lnTo>
                      <a:pt x="918845" y="113284"/>
                    </a:lnTo>
                    <a:lnTo>
                      <a:pt x="930783" y="98044"/>
                    </a:lnTo>
                    <a:lnTo>
                      <a:pt x="957199" y="71501"/>
                    </a:lnTo>
                    <a:lnTo>
                      <a:pt x="986663" y="48767"/>
                    </a:lnTo>
                    <a:lnTo>
                      <a:pt x="1018540" y="30988"/>
                    </a:lnTo>
                    <a:lnTo>
                      <a:pt x="1052957" y="17145"/>
                    </a:lnTo>
                    <a:lnTo>
                      <a:pt x="1088899" y="7366"/>
                    </a:lnTo>
                    <a:lnTo>
                      <a:pt x="1126617" y="1904"/>
                    </a:lnTo>
                    <a:lnTo>
                      <a:pt x="1165099" y="0"/>
                    </a:lnTo>
                    <a:lnTo>
                      <a:pt x="1204214" y="1904"/>
                    </a:lnTo>
                    <a:lnTo>
                      <a:pt x="1243711" y="7620"/>
                    </a:lnTo>
                    <a:lnTo>
                      <a:pt x="1282827" y="16382"/>
                    </a:lnTo>
                    <a:lnTo>
                      <a:pt x="1321689" y="29082"/>
                    </a:lnTo>
                    <a:lnTo>
                      <a:pt x="1359027" y="44831"/>
                    </a:lnTo>
                    <a:lnTo>
                      <a:pt x="1395349" y="63500"/>
                    </a:lnTo>
                    <a:lnTo>
                      <a:pt x="1429766" y="85217"/>
                    </a:lnTo>
                    <a:lnTo>
                      <a:pt x="1462024" y="109982"/>
                    </a:lnTo>
                    <a:lnTo>
                      <a:pt x="1491361" y="137414"/>
                    </a:lnTo>
                    <a:lnTo>
                      <a:pt x="1518158" y="167640"/>
                    </a:lnTo>
                    <a:lnTo>
                      <a:pt x="1541018" y="200025"/>
                    </a:lnTo>
                    <a:lnTo>
                      <a:pt x="1560323" y="235076"/>
                    </a:lnTo>
                    <a:lnTo>
                      <a:pt x="1575436" y="272161"/>
                    </a:lnTo>
                    <a:lnTo>
                      <a:pt x="1585976" y="311531"/>
                    </a:lnTo>
                    <a:lnTo>
                      <a:pt x="1591056" y="352806"/>
                    </a:lnTo>
                    <a:lnTo>
                      <a:pt x="1591056" y="395859"/>
                    </a:lnTo>
                    <a:lnTo>
                      <a:pt x="1585214" y="440563"/>
                    </a:lnTo>
                    <a:lnTo>
                      <a:pt x="1579880" y="463804"/>
                    </a:lnTo>
                    <a:lnTo>
                      <a:pt x="1573023" y="487172"/>
                    </a:lnTo>
                    <a:lnTo>
                      <a:pt x="1564259" y="510920"/>
                    </a:lnTo>
                    <a:lnTo>
                      <a:pt x="1554099" y="535305"/>
                    </a:lnTo>
                    <a:lnTo>
                      <a:pt x="1542161" y="559688"/>
                    </a:lnTo>
                    <a:lnTo>
                      <a:pt x="1528318" y="584454"/>
                    </a:lnTo>
                    <a:lnTo>
                      <a:pt x="1585976" y="556768"/>
                    </a:lnTo>
                    <a:lnTo>
                      <a:pt x="1640078" y="533145"/>
                    </a:lnTo>
                    <a:lnTo>
                      <a:pt x="1690370" y="513842"/>
                    </a:lnTo>
                    <a:lnTo>
                      <a:pt x="1736852" y="498220"/>
                    </a:lnTo>
                    <a:lnTo>
                      <a:pt x="1780032" y="486156"/>
                    </a:lnTo>
                    <a:lnTo>
                      <a:pt x="1819529" y="477393"/>
                    </a:lnTo>
                    <a:lnTo>
                      <a:pt x="1855343" y="472312"/>
                    </a:lnTo>
                    <a:lnTo>
                      <a:pt x="1887728" y="470154"/>
                    </a:lnTo>
                    <a:lnTo>
                      <a:pt x="1916303" y="470788"/>
                    </a:lnTo>
                    <a:lnTo>
                      <a:pt x="1941703" y="474472"/>
                    </a:lnTo>
                    <a:lnTo>
                      <a:pt x="1963166" y="480694"/>
                    </a:lnTo>
                    <a:lnTo>
                      <a:pt x="1981581" y="489076"/>
                    </a:lnTo>
                    <a:lnTo>
                      <a:pt x="1996186" y="499999"/>
                    </a:lnTo>
                    <a:lnTo>
                      <a:pt x="2007743" y="512699"/>
                    </a:lnTo>
                    <a:lnTo>
                      <a:pt x="2015363" y="527304"/>
                    </a:lnTo>
                    <a:lnTo>
                      <a:pt x="2020062" y="543687"/>
                    </a:lnTo>
                    <a:lnTo>
                      <a:pt x="2021078" y="561593"/>
                    </a:lnTo>
                    <a:lnTo>
                      <a:pt x="2018919" y="580898"/>
                    </a:lnTo>
                    <a:lnTo>
                      <a:pt x="2013458" y="601218"/>
                    </a:lnTo>
                    <a:lnTo>
                      <a:pt x="2004823" y="622426"/>
                    </a:lnTo>
                    <a:lnTo>
                      <a:pt x="1992503" y="644270"/>
                    </a:lnTo>
                    <a:lnTo>
                      <a:pt x="1977263" y="667257"/>
                    </a:lnTo>
                    <a:lnTo>
                      <a:pt x="1958721" y="690118"/>
                    </a:lnTo>
                    <a:lnTo>
                      <a:pt x="1936624" y="713486"/>
                    </a:lnTo>
                    <a:lnTo>
                      <a:pt x="1911604" y="736854"/>
                    </a:lnTo>
                    <a:lnTo>
                      <a:pt x="1883664" y="760094"/>
                    </a:lnTo>
                    <a:lnTo>
                      <a:pt x="1852168" y="783081"/>
                    </a:lnTo>
                    <a:lnTo>
                      <a:pt x="1817751" y="805306"/>
                    </a:lnTo>
                    <a:lnTo>
                      <a:pt x="1780413" y="827278"/>
                    </a:lnTo>
                    <a:lnTo>
                      <a:pt x="1739646" y="848360"/>
                    </a:lnTo>
                    <a:lnTo>
                      <a:pt x="1695831" y="868425"/>
                    </a:lnTo>
                    <a:lnTo>
                      <a:pt x="1649095" y="886968"/>
                    </a:lnTo>
                    <a:lnTo>
                      <a:pt x="1696212" y="870585"/>
                    </a:lnTo>
                    <a:lnTo>
                      <a:pt x="1740789" y="857757"/>
                    </a:lnTo>
                    <a:lnTo>
                      <a:pt x="1782826" y="848360"/>
                    </a:lnTo>
                    <a:lnTo>
                      <a:pt x="1822450" y="842137"/>
                    </a:lnTo>
                    <a:lnTo>
                      <a:pt x="1859026" y="838835"/>
                    </a:lnTo>
                    <a:lnTo>
                      <a:pt x="1893062" y="838581"/>
                    </a:lnTo>
                    <a:lnTo>
                      <a:pt x="1924686" y="840993"/>
                    </a:lnTo>
                    <a:lnTo>
                      <a:pt x="1953387" y="845819"/>
                    </a:lnTo>
                    <a:lnTo>
                      <a:pt x="1978661" y="853440"/>
                    </a:lnTo>
                    <a:lnTo>
                      <a:pt x="2001266" y="862965"/>
                    </a:lnTo>
                    <a:lnTo>
                      <a:pt x="2020824" y="875030"/>
                    </a:lnTo>
                    <a:lnTo>
                      <a:pt x="2037334" y="888365"/>
                    </a:lnTo>
                    <a:lnTo>
                      <a:pt x="2050796" y="904112"/>
                    </a:lnTo>
                    <a:lnTo>
                      <a:pt x="2060575" y="921512"/>
                    </a:lnTo>
                    <a:lnTo>
                      <a:pt x="2067561" y="940181"/>
                    </a:lnTo>
                    <a:lnTo>
                      <a:pt x="2071116" y="960628"/>
                    </a:lnTo>
                    <a:lnTo>
                      <a:pt x="2070736" y="981710"/>
                    </a:lnTo>
                    <a:lnTo>
                      <a:pt x="2067561" y="1004316"/>
                    </a:lnTo>
                    <a:lnTo>
                      <a:pt x="2060321" y="1027556"/>
                    </a:lnTo>
                    <a:lnTo>
                      <a:pt x="2049780" y="1051687"/>
                    </a:lnTo>
                    <a:lnTo>
                      <a:pt x="2035302" y="1076451"/>
                    </a:lnTo>
                    <a:lnTo>
                      <a:pt x="2017141" y="1101979"/>
                    </a:lnTo>
                    <a:lnTo>
                      <a:pt x="1995424" y="1127506"/>
                    </a:lnTo>
                    <a:lnTo>
                      <a:pt x="1969643" y="1152906"/>
                    </a:lnTo>
                    <a:lnTo>
                      <a:pt x="1939925" y="1178813"/>
                    </a:lnTo>
                    <a:lnTo>
                      <a:pt x="1906143" y="1204341"/>
                    </a:lnTo>
                    <a:lnTo>
                      <a:pt x="1868424" y="1229868"/>
                    </a:lnTo>
                    <a:lnTo>
                      <a:pt x="1826387" y="1254632"/>
                    </a:lnTo>
                    <a:lnTo>
                      <a:pt x="1780413" y="1278636"/>
                    </a:lnTo>
                    <a:lnTo>
                      <a:pt x="1729867" y="1302385"/>
                    </a:lnTo>
                    <a:lnTo>
                      <a:pt x="1675257" y="1324991"/>
                    </a:lnTo>
                    <a:lnTo>
                      <a:pt x="1616075" y="1346454"/>
                    </a:lnTo>
                    <a:lnTo>
                      <a:pt x="1640840" y="1351534"/>
                    </a:lnTo>
                    <a:lnTo>
                      <a:pt x="1664336" y="1356994"/>
                    </a:lnTo>
                    <a:lnTo>
                      <a:pt x="1686052" y="1363599"/>
                    </a:lnTo>
                    <a:lnTo>
                      <a:pt x="1706373" y="1370965"/>
                    </a:lnTo>
                    <a:lnTo>
                      <a:pt x="1725168" y="1378585"/>
                    </a:lnTo>
                    <a:lnTo>
                      <a:pt x="1742694" y="1386967"/>
                    </a:lnTo>
                    <a:lnTo>
                      <a:pt x="1773428" y="1405509"/>
                    </a:lnTo>
                    <a:lnTo>
                      <a:pt x="1798828" y="1425829"/>
                    </a:lnTo>
                    <a:lnTo>
                      <a:pt x="1819149" y="1447800"/>
                    </a:lnTo>
                    <a:lnTo>
                      <a:pt x="1834769" y="1471549"/>
                    </a:lnTo>
                    <a:lnTo>
                      <a:pt x="1845564" y="1495932"/>
                    </a:lnTo>
                    <a:lnTo>
                      <a:pt x="1852549" y="1521079"/>
                    </a:lnTo>
                    <a:lnTo>
                      <a:pt x="1854962" y="1546860"/>
                    </a:lnTo>
                    <a:lnTo>
                      <a:pt x="1853946" y="1572387"/>
                    </a:lnTo>
                    <a:lnTo>
                      <a:pt x="1849248" y="1598294"/>
                    </a:lnTo>
                    <a:lnTo>
                      <a:pt x="1840865" y="1623441"/>
                    </a:lnTo>
                    <a:lnTo>
                      <a:pt x="1830070" y="1647825"/>
                    </a:lnTo>
                    <a:lnTo>
                      <a:pt x="1816227" y="1671193"/>
                    </a:lnTo>
                    <a:lnTo>
                      <a:pt x="1799590" y="1693037"/>
                    </a:lnTo>
                    <a:lnTo>
                      <a:pt x="1781049" y="1713356"/>
                    </a:lnTo>
                    <a:lnTo>
                      <a:pt x="1760474" y="1731644"/>
                    </a:lnTo>
                    <a:lnTo>
                      <a:pt x="1737995" y="1747393"/>
                    </a:lnTo>
                    <a:lnTo>
                      <a:pt x="1713611" y="1760855"/>
                    </a:lnTo>
                    <a:lnTo>
                      <a:pt x="1688719" y="1771015"/>
                    </a:lnTo>
                    <a:lnTo>
                      <a:pt x="1662176" y="1778254"/>
                    </a:lnTo>
                    <a:lnTo>
                      <a:pt x="1634999" y="1781937"/>
                    </a:lnTo>
                    <a:lnTo>
                      <a:pt x="1607439" y="1781556"/>
                    </a:lnTo>
                    <a:lnTo>
                      <a:pt x="1579499" y="1777618"/>
                    </a:lnTo>
                    <a:lnTo>
                      <a:pt x="1551559" y="1768475"/>
                    </a:lnTo>
                    <a:lnTo>
                      <a:pt x="1524000" y="1755012"/>
                    </a:lnTo>
                    <a:lnTo>
                      <a:pt x="1496823" y="1736343"/>
                    </a:lnTo>
                    <a:lnTo>
                      <a:pt x="1470279" y="1712341"/>
                    </a:lnTo>
                    <a:lnTo>
                      <a:pt x="1445006" y="1682876"/>
                    </a:lnTo>
                    <a:lnTo>
                      <a:pt x="1421003" y="1647062"/>
                    </a:lnTo>
                    <a:lnTo>
                      <a:pt x="1409446" y="1627124"/>
                    </a:lnTo>
                    <a:lnTo>
                      <a:pt x="1398524" y="1605280"/>
                    </a:lnTo>
                    <a:lnTo>
                      <a:pt x="1367790" y="1622043"/>
                    </a:lnTo>
                    <a:lnTo>
                      <a:pt x="1335405" y="1635760"/>
                    </a:lnTo>
                    <a:lnTo>
                      <a:pt x="1302131" y="1646809"/>
                    </a:lnTo>
                    <a:lnTo>
                      <a:pt x="1267333" y="1655191"/>
                    </a:lnTo>
                    <a:lnTo>
                      <a:pt x="1231774" y="1660525"/>
                    </a:lnTo>
                    <a:lnTo>
                      <a:pt x="1195198" y="1663573"/>
                    </a:lnTo>
                    <a:lnTo>
                      <a:pt x="1157732" y="1664207"/>
                    </a:lnTo>
                    <a:lnTo>
                      <a:pt x="1119632" y="1662811"/>
                    </a:lnTo>
                    <a:lnTo>
                      <a:pt x="1081659" y="1658747"/>
                    </a:lnTo>
                    <a:lnTo>
                      <a:pt x="1043178" y="1652905"/>
                    </a:lnTo>
                    <a:lnTo>
                      <a:pt x="965962" y="1635125"/>
                    </a:lnTo>
                    <a:lnTo>
                      <a:pt x="927862" y="1623822"/>
                    </a:lnTo>
                    <a:lnTo>
                      <a:pt x="890143" y="1610741"/>
                    </a:lnTo>
                    <a:lnTo>
                      <a:pt x="852932" y="1596009"/>
                    </a:lnTo>
                    <a:lnTo>
                      <a:pt x="816229" y="1580387"/>
                    </a:lnTo>
                    <a:lnTo>
                      <a:pt x="780669" y="1562862"/>
                    </a:lnTo>
                    <a:lnTo>
                      <a:pt x="745871" y="1544700"/>
                    </a:lnTo>
                    <a:lnTo>
                      <a:pt x="712470" y="1525397"/>
                    </a:lnTo>
                    <a:lnTo>
                      <a:pt x="680339" y="1504950"/>
                    </a:lnTo>
                    <a:lnTo>
                      <a:pt x="649732" y="1483868"/>
                    </a:lnTo>
                    <a:lnTo>
                      <a:pt x="620776" y="1461897"/>
                    </a:lnTo>
                    <a:lnTo>
                      <a:pt x="593599" y="1439418"/>
                    </a:lnTo>
                    <a:lnTo>
                      <a:pt x="568579" y="1416812"/>
                    </a:lnTo>
                    <a:lnTo>
                      <a:pt x="545719" y="1393443"/>
                    </a:lnTo>
                    <a:lnTo>
                      <a:pt x="525018" y="1369822"/>
                    </a:lnTo>
                    <a:lnTo>
                      <a:pt x="506603" y="1346200"/>
                    </a:lnTo>
                    <a:lnTo>
                      <a:pt x="490982" y="1322450"/>
                    </a:lnTo>
                    <a:lnTo>
                      <a:pt x="478282" y="1298701"/>
                    </a:lnTo>
                    <a:lnTo>
                      <a:pt x="468503" y="1275334"/>
                    </a:lnTo>
                    <a:lnTo>
                      <a:pt x="461645" y="1252474"/>
                    </a:lnTo>
                    <a:close/>
                  </a:path>
                </a:pathLst>
              </a:custGeom>
              <a:solidFill>
                <a:srgbClr val="C1C1C1"/>
              </a:solidFill>
              <a:ln w="0" cap="flat" cmpd="sng" algn="ctr">
                <a:solidFill>
                  <a:srgbClr val="C1C1C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6050598" y="996741"/>
                <a:ext cx="2041780" cy="1757046"/>
              </a:xfrm>
              <a:custGeom>
                <a:avLst/>
                <a:gdLst/>
                <a:ahLst/>
                <a:cxnLst/>
                <a:rect l="0" t="0" r="0" b="0"/>
                <a:pathLst>
                  <a:path w="2041780" h="1757046">
                    <a:moveTo>
                      <a:pt x="451866" y="1212723"/>
                    </a:moveTo>
                    <a:lnTo>
                      <a:pt x="413385" y="1229742"/>
                    </a:lnTo>
                    <a:lnTo>
                      <a:pt x="377190" y="1242822"/>
                    </a:lnTo>
                    <a:lnTo>
                      <a:pt x="343408" y="1251712"/>
                    </a:lnTo>
                    <a:lnTo>
                      <a:pt x="311912" y="1256411"/>
                    </a:lnTo>
                    <a:lnTo>
                      <a:pt x="282195" y="1257173"/>
                    </a:lnTo>
                    <a:lnTo>
                      <a:pt x="254635" y="1254506"/>
                    </a:lnTo>
                    <a:lnTo>
                      <a:pt x="229235" y="1248792"/>
                    </a:lnTo>
                    <a:lnTo>
                      <a:pt x="205995" y="1239647"/>
                    </a:lnTo>
                    <a:lnTo>
                      <a:pt x="185039" y="1228090"/>
                    </a:lnTo>
                    <a:lnTo>
                      <a:pt x="165735" y="1213739"/>
                    </a:lnTo>
                    <a:lnTo>
                      <a:pt x="148336" y="1197356"/>
                    </a:lnTo>
                    <a:lnTo>
                      <a:pt x="133223" y="1178814"/>
                    </a:lnTo>
                    <a:lnTo>
                      <a:pt x="119761" y="1158367"/>
                    </a:lnTo>
                    <a:lnTo>
                      <a:pt x="108458" y="1136523"/>
                    </a:lnTo>
                    <a:lnTo>
                      <a:pt x="98679" y="1113155"/>
                    </a:lnTo>
                    <a:lnTo>
                      <a:pt x="91059" y="1088771"/>
                    </a:lnTo>
                    <a:lnTo>
                      <a:pt x="85345" y="1063625"/>
                    </a:lnTo>
                    <a:lnTo>
                      <a:pt x="81280" y="1038098"/>
                    </a:lnTo>
                    <a:lnTo>
                      <a:pt x="78740" y="986028"/>
                    </a:lnTo>
                    <a:lnTo>
                      <a:pt x="79883" y="960247"/>
                    </a:lnTo>
                    <a:lnTo>
                      <a:pt x="83058" y="934593"/>
                    </a:lnTo>
                    <a:lnTo>
                      <a:pt x="87376" y="909828"/>
                    </a:lnTo>
                    <a:lnTo>
                      <a:pt x="93980" y="886206"/>
                    </a:lnTo>
                    <a:lnTo>
                      <a:pt x="101981" y="863600"/>
                    </a:lnTo>
                    <a:lnTo>
                      <a:pt x="111379" y="842137"/>
                    </a:lnTo>
                    <a:lnTo>
                      <a:pt x="122555" y="822452"/>
                    </a:lnTo>
                    <a:lnTo>
                      <a:pt x="135255" y="804926"/>
                    </a:lnTo>
                    <a:lnTo>
                      <a:pt x="149479" y="789305"/>
                    </a:lnTo>
                    <a:lnTo>
                      <a:pt x="165354" y="776097"/>
                    </a:lnTo>
                    <a:lnTo>
                      <a:pt x="182499" y="765556"/>
                    </a:lnTo>
                    <a:lnTo>
                      <a:pt x="201296" y="757936"/>
                    </a:lnTo>
                    <a:lnTo>
                      <a:pt x="167259" y="758952"/>
                    </a:lnTo>
                    <a:lnTo>
                      <a:pt x="136779" y="756412"/>
                    </a:lnTo>
                    <a:lnTo>
                      <a:pt x="109601" y="750570"/>
                    </a:lnTo>
                    <a:lnTo>
                      <a:pt x="85598" y="741934"/>
                    </a:lnTo>
                    <a:lnTo>
                      <a:pt x="64516" y="730250"/>
                    </a:lnTo>
                    <a:lnTo>
                      <a:pt x="46863" y="716026"/>
                    </a:lnTo>
                    <a:lnTo>
                      <a:pt x="32004" y="699643"/>
                    </a:lnTo>
                    <a:lnTo>
                      <a:pt x="19939" y="680974"/>
                    </a:lnTo>
                    <a:lnTo>
                      <a:pt x="10922" y="661036"/>
                    </a:lnTo>
                    <a:lnTo>
                      <a:pt x="4826" y="639572"/>
                    </a:lnTo>
                    <a:lnTo>
                      <a:pt x="1143" y="617220"/>
                    </a:lnTo>
                    <a:lnTo>
                      <a:pt x="0" y="593471"/>
                    </a:lnTo>
                    <a:lnTo>
                      <a:pt x="1524" y="569849"/>
                    </a:lnTo>
                    <a:lnTo>
                      <a:pt x="5461" y="545846"/>
                    </a:lnTo>
                    <a:lnTo>
                      <a:pt x="12065" y="521462"/>
                    </a:lnTo>
                    <a:lnTo>
                      <a:pt x="20321" y="497713"/>
                    </a:lnTo>
                    <a:lnTo>
                      <a:pt x="31242" y="474345"/>
                    </a:lnTo>
                    <a:lnTo>
                      <a:pt x="44323" y="452247"/>
                    </a:lnTo>
                    <a:lnTo>
                      <a:pt x="59183" y="430657"/>
                    </a:lnTo>
                    <a:lnTo>
                      <a:pt x="76200" y="410972"/>
                    </a:lnTo>
                    <a:lnTo>
                      <a:pt x="95123" y="392811"/>
                    </a:lnTo>
                    <a:lnTo>
                      <a:pt x="115697" y="376809"/>
                    </a:lnTo>
                    <a:lnTo>
                      <a:pt x="138176" y="362585"/>
                    </a:lnTo>
                    <a:lnTo>
                      <a:pt x="162560" y="351282"/>
                    </a:lnTo>
                    <a:lnTo>
                      <a:pt x="187833" y="342900"/>
                    </a:lnTo>
                    <a:lnTo>
                      <a:pt x="215138" y="337312"/>
                    </a:lnTo>
                    <a:lnTo>
                      <a:pt x="243713" y="335280"/>
                    </a:lnTo>
                    <a:lnTo>
                      <a:pt x="273812" y="336677"/>
                    </a:lnTo>
                    <a:lnTo>
                      <a:pt x="305054" y="342138"/>
                    </a:lnTo>
                    <a:lnTo>
                      <a:pt x="337566" y="352044"/>
                    </a:lnTo>
                    <a:lnTo>
                      <a:pt x="370967" y="366141"/>
                    </a:lnTo>
                    <a:lnTo>
                      <a:pt x="405765" y="385064"/>
                    </a:lnTo>
                    <a:lnTo>
                      <a:pt x="401447" y="354076"/>
                    </a:lnTo>
                    <a:lnTo>
                      <a:pt x="398908" y="323977"/>
                    </a:lnTo>
                    <a:lnTo>
                      <a:pt x="398526" y="294767"/>
                    </a:lnTo>
                    <a:lnTo>
                      <a:pt x="399923" y="266319"/>
                    </a:lnTo>
                    <a:lnTo>
                      <a:pt x="403606" y="239395"/>
                    </a:lnTo>
                    <a:lnTo>
                      <a:pt x="408686" y="213487"/>
                    </a:lnTo>
                    <a:lnTo>
                      <a:pt x="415163" y="189103"/>
                    </a:lnTo>
                    <a:lnTo>
                      <a:pt x="423546" y="165735"/>
                    </a:lnTo>
                    <a:lnTo>
                      <a:pt x="433324" y="144272"/>
                    </a:lnTo>
                    <a:lnTo>
                      <a:pt x="444627" y="124206"/>
                    </a:lnTo>
                    <a:lnTo>
                      <a:pt x="456946" y="105918"/>
                    </a:lnTo>
                    <a:lnTo>
                      <a:pt x="470662" y="89535"/>
                    </a:lnTo>
                    <a:lnTo>
                      <a:pt x="485140" y="75438"/>
                    </a:lnTo>
                    <a:lnTo>
                      <a:pt x="500761" y="62738"/>
                    </a:lnTo>
                    <a:lnTo>
                      <a:pt x="517525" y="52451"/>
                    </a:lnTo>
                    <a:lnTo>
                      <a:pt x="534797" y="44450"/>
                    </a:lnTo>
                    <a:lnTo>
                      <a:pt x="552958" y="38608"/>
                    </a:lnTo>
                    <a:lnTo>
                      <a:pt x="571500" y="35306"/>
                    </a:lnTo>
                    <a:lnTo>
                      <a:pt x="590677" y="34671"/>
                    </a:lnTo>
                    <a:lnTo>
                      <a:pt x="610235" y="36322"/>
                    </a:lnTo>
                    <a:lnTo>
                      <a:pt x="630174" y="41148"/>
                    </a:lnTo>
                    <a:lnTo>
                      <a:pt x="650495" y="48387"/>
                    </a:lnTo>
                    <a:lnTo>
                      <a:pt x="671196" y="58674"/>
                    </a:lnTo>
                    <a:lnTo>
                      <a:pt x="691515" y="72136"/>
                    </a:lnTo>
                    <a:lnTo>
                      <a:pt x="712089" y="88519"/>
                    </a:lnTo>
                    <a:lnTo>
                      <a:pt x="732536" y="108204"/>
                    </a:lnTo>
                    <a:lnTo>
                      <a:pt x="752475" y="131572"/>
                    </a:lnTo>
                    <a:lnTo>
                      <a:pt x="772414" y="157734"/>
                    </a:lnTo>
                    <a:lnTo>
                      <a:pt x="791972" y="187960"/>
                    </a:lnTo>
                    <a:lnTo>
                      <a:pt x="810896" y="221488"/>
                    </a:lnTo>
                    <a:lnTo>
                      <a:pt x="829310" y="259080"/>
                    </a:lnTo>
                    <a:lnTo>
                      <a:pt x="847090" y="300228"/>
                    </a:lnTo>
                    <a:lnTo>
                      <a:pt x="848868" y="274320"/>
                    </a:lnTo>
                    <a:lnTo>
                      <a:pt x="851789" y="249936"/>
                    </a:lnTo>
                    <a:lnTo>
                      <a:pt x="856108" y="226568"/>
                    </a:lnTo>
                    <a:lnTo>
                      <a:pt x="861949" y="204343"/>
                    </a:lnTo>
                    <a:lnTo>
                      <a:pt x="868426" y="183261"/>
                    </a:lnTo>
                    <a:lnTo>
                      <a:pt x="876427" y="163576"/>
                    </a:lnTo>
                    <a:lnTo>
                      <a:pt x="885445" y="145415"/>
                    </a:lnTo>
                    <a:lnTo>
                      <a:pt x="895223" y="127889"/>
                    </a:lnTo>
                    <a:lnTo>
                      <a:pt x="906272" y="111887"/>
                    </a:lnTo>
                    <a:lnTo>
                      <a:pt x="917702" y="96901"/>
                    </a:lnTo>
                    <a:lnTo>
                      <a:pt x="943864" y="70231"/>
                    </a:lnTo>
                    <a:lnTo>
                      <a:pt x="972947" y="48387"/>
                    </a:lnTo>
                    <a:lnTo>
                      <a:pt x="1004443" y="30607"/>
                    </a:lnTo>
                    <a:lnTo>
                      <a:pt x="1038098" y="17018"/>
                    </a:lnTo>
                    <a:lnTo>
                      <a:pt x="1073785" y="7239"/>
                    </a:lnTo>
                    <a:lnTo>
                      <a:pt x="1110615" y="1778"/>
                    </a:lnTo>
                    <a:lnTo>
                      <a:pt x="1148715" y="0"/>
                    </a:lnTo>
                    <a:lnTo>
                      <a:pt x="1187450" y="2159"/>
                    </a:lnTo>
                    <a:lnTo>
                      <a:pt x="1226312" y="7620"/>
                    </a:lnTo>
                    <a:lnTo>
                      <a:pt x="1265174" y="16383"/>
                    </a:lnTo>
                    <a:lnTo>
                      <a:pt x="1303147" y="28702"/>
                    </a:lnTo>
                    <a:lnTo>
                      <a:pt x="1340231" y="44069"/>
                    </a:lnTo>
                    <a:lnTo>
                      <a:pt x="1375791" y="62738"/>
                    </a:lnTo>
                    <a:lnTo>
                      <a:pt x="1409827" y="84201"/>
                    </a:lnTo>
                    <a:lnTo>
                      <a:pt x="1441323" y="108585"/>
                    </a:lnTo>
                    <a:lnTo>
                      <a:pt x="1470660" y="135509"/>
                    </a:lnTo>
                    <a:lnTo>
                      <a:pt x="1496822" y="165354"/>
                    </a:lnTo>
                    <a:lnTo>
                      <a:pt x="1519683" y="197485"/>
                    </a:lnTo>
                    <a:lnTo>
                      <a:pt x="1538478" y="231648"/>
                    </a:lnTo>
                    <a:lnTo>
                      <a:pt x="1553464" y="268478"/>
                    </a:lnTo>
                    <a:lnTo>
                      <a:pt x="1563624" y="307213"/>
                    </a:lnTo>
                    <a:lnTo>
                      <a:pt x="1568958" y="347980"/>
                    </a:lnTo>
                    <a:lnTo>
                      <a:pt x="1568958" y="390144"/>
                    </a:lnTo>
                    <a:lnTo>
                      <a:pt x="1562862" y="434594"/>
                    </a:lnTo>
                    <a:lnTo>
                      <a:pt x="1550924" y="480695"/>
                    </a:lnTo>
                    <a:lnTo>
                      <a:pt x="1542542" y="503936"/>
                    </a:lnTo>
                    <a:lnTo>
                      <a:pt x="1532383" y="527558"/>
                    </a:lnTo>
                    <a:lnTo>
                      <a:pt x="1520445" y="551942"/>
                    </a:lnTo>
                    <a:lnTo>
                      <a:pt x="1506983" y="576453"/>
                    </a:lnTo>
                    <a:lnTo>
                      <a:pt x="1563624" y="549148"/>
                    </a:lnTo>
                    <a:lnTo>
                      <a:pt x="1616837" y="525780"/>
                    </a:lnTo>
                    <a:lnTo>
                      <a:pt x="1666495" y="506476"/>
                    </a:lnTo>
                    <a:lnTo>
                      <a:pt x="1712596" y="491109"/>
                    </a:lnTo>
                    <a:lnTo>
                      <a:pt x="1755013" y="479171"/>
                    </a:lnTo>
                    <a:lnTo>
                      <a:pt x="1794256" y="470789"/>
                    </a:lnTo>
                    <a:lnTo>
                      <a:pt x="1829308" y="465709"/>
                    </a:lnTo>
                    <a:lnTo>
                      <a:pt x="1861312" y="463423"/>
                    </a:lnTo>
                    <a:lnTo>
                      <a:pt x="1889506" y="464186"/>
                    </a:lnTo>
                    <a:lnTo>
                      <a:pt x="1914271" y="467868"/>
                    </a:lnTo>
                    <a:lnTo>
                      <a:pt x="1935608" y="474092"/>
                    </a:lnTo>
                    <a:lnTo>
                      <a:pt x="1953768" y="482473"/>
                    </a:lnTo>
                    <a:lnTo>
                      <a:pt x="1968246" y="493014"/>
                    </a:lnTo>
                    <a:lnTo>
                      <a:pt x="1979422" y="505714"/>
                    </a:lnTo>
                    <a:lnTo>
                      <a:pt x="1987423" y="519938"/>
                    </a:lnTo>
                    <a:lnTo>
                      <a:pt x="1991741" y="536321"/>
                    </a:lnTo>
                    <a:lnTo>
                      <a:pt x="1992884" y="553847"/>
                    </a:lnTo>
                    <a:lnTo>
                      <a:pt x="1990725" y="572770"/>
                    </a:lnTo>
                    <a:lnTo>
                      <a:pt x="1985264" y="592836"/>
                    </a:lnTo>
                    <a:lnTo>
                      <a:pt x="1976628" y="613537"/>
                    </a:lnTo>
                    <a:lnTo>
                      <a:pt x="1964563" y="635508"/>
                    </a:lnTo>
                    <a:lnTo>
                      <a:pt x="1949323" y="657733"/>
                    </a:lnTo>
                    <a:lnTo>
                      <a:pt x="1931162" y="680720"/>
                    </a:lnTo>
                    <a:lnTo>
                      <a:pt x="1909446" y="703580"/>
                    </a:lnTo>
                    <a:lnTo>
                      <a:pt x="1884808" y="726567"/>
                    </a:lnTo>
                    <a:lnTo>
                      <a:pt x="1857248" y="749555"/>
                    </a:lnTo>
                    <a:lnTo>
                      <a:pt x="1826387" y="772033"/>
                    </a:lnTo>
                    <a:lnTo>
                      <a:pt x="1792351" y="794386"/>
                    </a:lnTo>
                    <a:lnTo>
                      <a:pt x="1755395" y="815848"/>
                    </a:lnTo>
                    <a:lnTo>
                      <a:pt x="1715135" y="836295"/>
                    </a:lnTo>
                    <a:lnTo>
                      <a:pt x="1672336" y="855980"/>
                    </a:lnTo>
                    <a:lnTo>
                      <a:pt x="1626362" y="874522"/>
                    </a:lnTo>
                    <a:lnTo>
                      <a:pt x="1672336" y="858520"/>
                    </a:lnTo>
                    <a:lnTo>
                      <a:pt x="1716533" y="845693"/>
                    </a:lnTo>
                    <a:lnTo>
                      <a:pt x="1757934" y="836549"/>
                    </a:lnTo>
                    <a:lnTo>
                      <a:pt x="1796670" y="830453"/>
                    </a:lnTo>
                    <a:lnTo>
                      <a:pt x="1832991" y="827151"/>
                    </a:lnTo>
                    <a:lnTo>
                      <a:pt x="1866646" y="826770"/>
                    </a:lnTo>
                    <a:lnTo>
                      <a:pt x="1897508" y="829311"/>
                    </a:lnTo>
                    <a:lnTo>
                      <a:pt x="1925828" y="834136"/>
                    </a:lnTo>
                    <a:lnTo>
                      <a:pt x="1950721" y="841375"/>
                    </a:lnTo>
                    <a:lnTo>
                      <a:pt x="1973326" y="850900"/>
                    </a:lnTo>
                    <a:lnTo>
                      <a:pt x="1992503" y="862584"/>
                    </a:lnTo>
                    <a:lnTo>
                      <a:pt x="2008759" y="875919"/>
                    </a:lnTo>
                    <a:lnTo>
                      <a:pt x="2021840" y="891667"/>
                    </a:lnTo>
                    <a:lnTo>
                      <a:pt x="2032000" y="908431"/>
                    </a:lnTo>
                    <a:lnTo>
                      <a:pt x="2038604" y="926973"/>
                    </a:lnTo>
                    <a:lnTo>
                      <a:pt x="2041779" y="947039"/>
                    </a:lnTo>
                    <a:lnTo>
                      <a:pt x="2041779" y="968248"/>
                    </a:lnTo>
                    <a:lnTo>
                      <a:pt x="2038604" y="990346"/>
                    </a:lnTo>
                    <a:lnTo>
                      <a:pt x="2031620" y="1013333"/>
                    </a:lnTo>
                    <a:lnTo>
                      <a:pt x="2021205" y="1037082"/>
                    </a:lnTo>
                    <a:lnTo>
                      <a:pt x="2006981" y="1061467"/>
                    </a:lnTo>
                    <a:lnTo>
                      <a:pt x="1988821" y="1086612"/>
                    </a:lnTo>
                    <a:lnTo>
                      <a:pt x="1967484" y="1111758"/>
                    </a:lnTo>
                    <a:lnTo>
                      <a:pt x="1942084" y="1136905"/>
                    </a:lnTo>
                    <a:lnTo>
                      <a:pt x="1912621" y="1162431"/>
                    </a:lnTo>
                    <a:lnTo>
                      <a:pt x="1879346" y="1187577"/>
                    </a:lnTo>
                    <a:lnTo>
                      <a:pt x="1842008" y="1212723"/>
                    </a:lnTo>
                    <a:lnTo>
                      <a:pt x="1800733" y="1237107"/>
                    </a:lnTo>
                    <a:lnTo>
                      <a:pt x="1755395" y="1260856"/>
                    </a:lnTo>
                    <a:lnTo>
                      <a:pt x="1705610" y="1284097"/>
                    </a:lnTo>
                    <a:lnTo>
                      <a:pt x="1651635" y="1306322"/>
                    </a:lnTo>
                    <a:lnTo>
                      <a:pt x="1593342" y="1327405"/>
                    </a:lnTo>
                    <a:lnTo>
                      <a:pt x="1617980" y="1332611"/>
                    </a:lnTo>
                    <a:lnTo>
                      <a:pt x="1640840" y="1338072"/>
                    </a:lnTo>
                    <a:lnTo>
                      <a:pt x="1662558" y="1344549"/>
                    </a:lnTo>
                    <a:lnTo>
                      <a:pt x="1682496" y="1351534"/>
                    </a:lnTo>
                    <a:lnTo>
                      <a:pt x="1700911" y="1359155"/>
                    </a:lnTo>
                    <a:lnTo>
                      <a:pt x="1718437" y="1367536"/>
                    </a:lnTo>
                    <a:lnTo>
                      <a:pt x="1748409" y="1385824"/>
                    </a:lnTo>
                    <a:lnTo>
                      <a:pt x="1773428" y="1405763"/>
                    </a:lnTo>
                    <a:lnTo>
                      <a:pt x="1793875" y="1427734"/>
                    </a:lnTo>
                    <a:lnTo>
                      <a:pt x="1809115" y="1450721"/>
                    </a:lnTo>
                    <a:lnTo>
                      <a:pt x="1819910" y="1474724"/>
                    </a:lnTo>
                    <a:lnTo>
                      <a:pt x="1826387" y="1499870"/>
                    </a:lnTo>
                    <a:lnTo>
                      <a:pt x="1828927" y="1525017"/>
                    </a:lnTo>
                    <a:lnTo>
                      <a:pt x="1827911" y="1550417"/>
                    </a:lnTo>
                    <a:lnTo>
                      <a:pt x="1823212" y="1575943"/>
                    </a:lnTo>
                    <a:lnTo>
                      <a:pt x="1815211" y="1600836"/>
                    </a:lnTo>
                    <a:lnTo>
                      <a:pt x="1804289" y="1624838"/>
                    </a:lnTo>
                    <a:lnTo>
                      <a:pt x="1790573" y="1647825"/>
                    </a:lnTo>
                    <a:lnTo>
                      <a:pt x="1774571" y="1669288"/>
                    </a:lnTo>
                    <a:lnTo>
                      <a:pt x="1756156" y="1689227"/>
                    </a:lnTo>
                    <a:lnTo>
                      <a:pt x="1735836" y="1707261"/>
                    </a:lnTo>
                    <a:lnTo>
                      <a:pt x="1713358" y="1722882"/>
                    </a:lnTo>
                    <a:lnTo>
                      <a:pt x="1689735" y="1735963"/>
                    </a:lnTo>
                    <a:lnTo>
                      <a:pt x="1664716" y="1746505"/>
                    </a:lnTo>
                    <a:lnTo>
                      <a:pt x="1638935" y="1753489"/>
                    </a:lnTo>
                    <a:lnTo>
                      <a:pt x="1612138" y="1757045"/>
                    </a:lnTo>
                    <a:lnTo>
                      <a:pt x="1584960" y="1756792"/>
                    </a:lnTo>
                    <a:lnTo>
                      <a:pt x="1557401" y="1752346"/>
                    </a:lnTo>
                    <a:lnTo>
                      <a:pt x="1529842" y="1743964"/>
                    </a:lnTo>
                    <a:lnTo>
                      <a:pt x="1502664" y="1730502"/>
                    </a:lnTo>
                    <a:lnTo>
                      <a:pt x="1475740" y="1712342"/>
                    </a:lnTo>
                    <a:lnTo>
                      <a:pt x="1450086" y="1688592"/>
                    </a:lnTo>
                    <a:lnTo>
                      <a:pt x="1424686" y="1659382"/>
                    </a:lnTo>
                    <a:lnTo>
                      <a:pt x="1401191" y="1624076"/>
                    </a:lnTo>
                    <a:lnTo>
                      <a:pt x="1389888" y="1604392"/>
                    </a:lnTo>
                    <a:lnTo>
                      <a:pt x="1378585" y="1582928"/>
                    </a:lnTo>
                    <a:lnTo>
                      <a:pt x="1348613" y="1599311"/>
                    </a:lnTo>
                    <a:lnTo>
                      <a:pt x="1316990" y="1613155"/>
                    </a:lnTo>
                    <a:lnTo>
                      <a:pt x="1283589" y="1623695"/>
                    </a:lnTo>
                    <a:lnTo>
                      <a:pt x="1249553" y="1631696"/>
                    </a:lnTo>
                    <a:lnTo>
                      <a:pt x="1214374" y="1637157"/>
                    </a:lnTo>
                    <a:lnTo>
                      <a:pt x="1178052" y="1640459"/>
                    </a:lnTo>
                    <a:lnTo>
                      <a:pt x="1141476" y="1640840"/>
                    </a:lnTo>
                    <a:lnTo>
                      <a:pt x="1104138" y="1639443"/>
                    </a:lnTo>
                    <a:lnTo>
                      <a:pt x="1066420" y="1635380"/>
                    </a:lnTo>
                    <a:lnTo>
                      <a:pt x="1028700" y="1629664"/>
                    </a:lnTo>
                    <a:lnTo>
                      <a:pt x="952500" y="1612392"/>
                    </a:lnTo>
                    <a:lnTo>
                      <a:pt x="877571" y="1588389"/>
                    </a:lnTo>
                    <a:lnTo>
                      <a:pt x="840867" y="1573784"/>
                    </a:lnTo>
                    <a:lnTo>
                      <a:pt x="805053" y="1558163"/>
                    </a:lnTo>
                    <a:lnTo>
                      <a:pt x="769747" y="1541399"/>
                    </a:lnTo>
                    <a:lnTo>
                      <a:pt x="735330" y="1523111"/>
                    </a:lnTo>
                    <a:lnTo>
                      <a:pt x="702310" y="1503934"/>
                    </a:lnTo>
                    <a:lnTo>
                      <a:pt x="670941" y="1483868"/>
                    </a:lnTo>
                    <a:lnTo>
                      <a:pt x="640715" y="1463040"/>
                    </a:lnTo>
                    <a:lnTo>
                      <a:pt x="612140" y="1441450"/>
                    </a:lnTo>
                    <a:lnTo>
                      <a:pt x="585597" y="1419352"/>
                    </a:lnTo>
                    <a:lnTo>
                      <a:pt x="560705" y="1396619"/>
                    </a:lnTo>
                    <a:lnTo>
                      <a:pt x="538099" y="1373759"/>
                    </a:lnTo>
                    <a:lnTo>
                      <a:pt x="517906" y="1350772"/>
                    </a:lnTo>
                    <a:lnTo>
                      <a:pt x="499746" y="1327405"/>
                    </a:lnTo>
                    <a:lnTo>
                      <a:pt x="484505" y="1303782"/>
                    </a:lnTo>
                    <a:lnTo>
                      <a:pt x="471805" y="1280922"/>
                    </a:lnTo>
                    <a:lnTo>
                      <a:pt x="462026" y="1257555"/>
                    </a:lnTo>
                    <a:lnTo>
                      <a:pt x="455168" y="1234821"/>
                    </a:lnTo>
                    <a:close/>
                  </a:path>
                </a:pathLst>
              </a:custGeom>
              <a:solidFill>
                <a:srgbClr val="B9B9B9"/>
              </a:solidFill>
              <a:ln w="0" cap="flat" cmpd="sng" algn="ctr">
                <a:solidFill>
                  <a:srgbClr val="B9B9B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6065203" y="1009441"/>
                <a:ext cx="2012697" cy="1731646"/>
              </a:xfrm>
              <a:custGeom>
                <a:avLst/>
                <a:gdLst/>
                <a:ahLst/>
                <a:cxnLst/>
                <a:rect l="0" t="0" r="0" b="0"/>
                <a:pathLst>
                  <a:path w="2012697" h="1731646">
                    <a:moveTo>
                      <a:pt x="1541272" y="541147"/>
                    </a:moveTo>
                    <a:lnTo>
                      <a:pt x="1593850" y="518161"/>
                    </a:lnTo>
                    <a:lnTo>
                      <a:pt x="1642872" y="499237"/>
                    </a:lnTo>
                    <a:lnTo>
                      <a:pt x="1688211" y="483997"/>
                    </a:lnTo>
                    <a:lnTo>
                      <a:pt x="1729867" y="472313"/>
                    </a:lnTo>
                    <a:lnTo>
                      <a:pt x="1768221" y="463931"/>
                    </a:lnTo>
                    <a:lnTo>
                      <a:pt x="1803146" y="458724"/>
                    </a:lnTo>
                    <a:lnTo>
                      <a:pt x="1834642" y="456692"/>
                    </a:lnTo>
                    <a:lnTo>
                      <a:pt x="1862582" y="457708"/>
                    </a:lnTo>
                    <a:lnTo>
                      <a:pt x="1886840" y="461011"/>
                    </a:lnTo>
                    <a:lnTo>
                      <a:pt x="1907921" y="467106"/>
                    </a:lnTo>
                    <a:lnTo>
                      <a:pt x="1925701" y="475107"/>
                    </a:lnTo>
                    <a:lnTo>
                      <a:pt x="1940179" y="485775"/>
                    </a:lnTo>
                    <a:lnTo>
                      <a:pt x="1950974" y="498094"/>
                    </a:lnTo>
                    <a:lnTo>
                      <a:pt x="1958975" y="512318"/>
                    </a:lnTo>
                    <a:lnTo>
                      <a:pt x="1963420" y="528447"/>
                    </a:lnTo>
                    <a:lnTo>
                      <a:pt x="1964436" y="545973"/>
                    </a:lnTo>
                    <a:lnTo>
                      <a:pt x="1962278" y="564388"/>
                    </a:lnTo>
                    <a:lnTo>
                      <a:pt x="1956943" y="584073"/>
                    </a:lnTo>
                    <a:lnTo>
                      <a:pt x="1948180" y="604901"/>
                    </a:lnTo>
                    <a:lnTo>
                      <a:pt x="1936496" y="626111"/>
                    </a:lnTo>
                    <a:lnTo>
                      <a:pt x="1921637" y="648336"/>
                    </a:lnTo>
                    <a:lnTo>
                      <a:pt x="1903603" y="670561"/>
                    </a:lnTo>
                    <a:lnTo>
                      <a:pt x="1882521" y="693420"/>
                    </a:lnTo>
                    <a:lnTo>
                      <a:pt x="1858265" y="716153"/>
                    </a:lnTo>
                    <a:lnTo>
                      <a:pt x="1830578" y="738632"/>
                    </a:lnTo>
                    <a:lnTo>
                      <a:pt x="1800225" y="760857"/>
                    </a:lnTo>
                    <a:lnTo>
                      <a:pt x="1766824" y="782701"/>
                    </a:lnTo>
                    <a:lnTo>
                      <a:pt x="1730248" y="803783"/>
                    </a:lnTo>
                    <a:lnTo>
                      <a:pt x="1690751" y="824230"/>
                    </a:lnTo>
                    <a:lnTo>
                      <a:pt x="1648206" y="843534"/>
                    </a:lnTo>
                    <a:lnTo>
                      <a:pt x="1602994" y="861822"/>
                    </a:lnTo>
                    <a:lnTo>
                      <a:pt x="1648587" y="846201"/>
                    </a:lnTo>
                    <a:lnTo>
                      <a:pt x="1691767" y="833755"/>
                    </a:lnTo>
                    <a:lnTo>
                      <a:pt x="1732788" y="824230"/>
                    </a:lnTo>
                    <a:lnTo>
                      <a:pt x="1771269" y="818515"/>
                    </a:lnTo>
                    <a:lnTo>
                      <a:pt x="1807083" y="815213"/>
                    </a:lnTo>
                    <a:lnTo>
                      <a:pt x="1840103" y="814832"/>
                    </a:lnTo>
                    <a:lnTo>
                      <a:pt x="1870583" y="817372"/>
                    </a:lnTo>
                    <a:lnTo>
                      <a:pt x="1898016" y="822071"/>
                    </a:lnTo>
                    <a:lnTo>
                      <a:pt x="1923161" y="829056"/>
                    </a:lnTo>
                    <a:lnTo>
                      <a:pt x="1945259" y="838455"/>
                    </a:lnTo>
                    <a:lnTo>
                      <a:pt x="1964055" y="850138"/>
                    </a:lnTo>
                    <a:lnTo>
                      <a:pt x="1980057" y="863600"/>
                    </a:lnTo>
                    <a:lnTo>
                      <a:pt x="1993138" y="878586"/>
                    </a:lnTo>
                    <a:lnTo>
                      <a:pt x="2002917" y="895350"/>
                    </a:lnTo>
                    <a:lnTo>
                      <a:pt x="2009394" y="913511"/>
                    </a:lnTo>
                    <a:lnTo>
                      <a:pt x="2012696" y="933196"/>
                    </a:lnTo>
                    <a:lnTo>
                      <a:pt x="2012696" y="954024"/>
                    </a:lnTo>
                    <a:lnTo>
                      <a:pt x="2009394" y="975868"/>
                    </a:lnTo>
                    <a:lnTo>
                      <a:pt x="2002536" y="998855"/>
                    </a:lnTo>
                    <a:lnTo>
                      <a:pt x="1991995" y="1022096"/>
                    </a:lnTo>
                    <a:lnTo>
                      <a:pt x="1978279" y="1046226"/>
                    </a:lnTo>
                    <a:lnTo>
                      <a:pt x="1960499" y="1070611"/>
                    </a:lnTo>
                    <a:lnTo>
                      <a:pt x="1939417" y="1095756"/>
                    </a:lnTo>
                    <a:lnTo>
                      <a:pt x="1914525" y="1120521"/>
                    </a:lnTo>
                    <a:lnTo>
                      <a:pt x="1885442" y="1145667"/>
                    </a:lnTo>
                    <a:lnTo>
                      <a:pt x="1852422" y="1170559"/>
                    </a:lnTo>
                    <a:lnTo>
                      <a:pt x="1815846" y="1194943"/>
                    </a:lnTo>
                    <a:lnTo>
                      <a:pt x="1775206" y="1219327"/>
                    </a:lnTo>
                    <a:lnTo>
                      <a:pt x="1730248" y="1242568"/>
                    </a:lnTo>
                    <a:lnTo>
                      <a:pt x="1681226" y="1265555"/>
                    </a:lnTo>
                    <a:lnTo>
                      <a:pt x="1628013" y="1287399"/>
                    </a:lnTo>
                    <a:lnTo>
                      <a:pt x="1570736" y="1308608"/>
                    </a:lnTo>
                    <a:lnTo>
                      <a:pt x="1594612" y="1313307"/>
                    </a:lnTo>
                    <a:lnTo>
                      <a:pt x="1617472" y="1318768"/>
                    </a:lnTo>
                    <a:lnTo>
                      <a:pt x="1638428" y="1325372"/>
                    </a:lnTo>
                    <a:lnTo>
                      <a:pt x="1658366" y="1332230"/>
                    </a:lnTo>
                    <a:lnTo>
                      <a:pt x="1693672" y="1347851"/>
                    </a:lnTo>
                    <a:lnTo>
                      <a:pt x="1723771" y="1365758"/>
                    </a:lnTo>
                    <a:lnTo>
                      <a:pt x="1748409" y="1385570"/>
                    </a:lnTo>
                    <a:lnTo>
                      <a:pt x="1767967" y="1407033"/>
                    </a:lnTo>
                    <a:lnTo>
                      <a:pt x="1783080" y="1430020"/>
                    </a:lnTo>
                    <a:lnTo>
                      <a:pt x="1794129" y="1453642"/>
                    </a:lnTo>
                    <a:lnTo>
                      <a:pt x="1800225" y="1478026"/>
                    </a:lnTo>
                    <a:lnTo>
                      <a:pt x="1802766" y="1503172"/>
                    </a:lnTo>
                    <a:lnTo>
                      <a:pt x="1801622" y="1528318"/>
                    </a:lnTo>
                    <a:lnTo>
                      <a:pt x="1797304" y="1553083"/>
                    </a:lnTo>
                    <a:lnTo>
                      <a:pt x="1789430" y="1577467"/>
                    </a:lnTo>
                    <a:lnTo>
                      <a:pt x="1778381" y="1601597"/>
                    </a:lnTo>
                    <a:lnTo>
                      <a:pt x="1765046" y="1624076"/>
                    </a:lnTo>
                    <a:lnTo>
                      <a:pt x="1749044" y="1645286"/>
                    </a:lnTo>
                    <a:lnTo>
                      <a:pt x="1731010" y="1664970"/>
                    </a:lnTo>
                    <a:lnTo>
                      <a:pt x="1710944" y="1682877"/>
                    </a:lnTo>
                    <a:lnTo>
                      <a:pt x="1688973" y="1698117"/>
                    </a:lnTo>
                    <a:lnTo>
                      <a:pt x="1665732" y="1711198"/>
                    </a:lnTo>
                    <a:lnTo>
                      <a:pt x="1641094" y="1720977"/>
                    </a:lnTo>
                    <a:lnTo>
                      <a:pt x="1615313" y="1728343"/>
                    </a:lnTo>
                    <a:lnTo>
                      <a:pt x="1589151" y="1731645"/>
                    </a:lnTo>
                    <a:lnTo>
                      <a:pt x="1562354" y="1731645"/>
                    </a:lnTo>
                    <a:lnTo>
                      <a:pt x="1535176" y="1727327"/>
                    </a:lnTo>
                    <a:lnTo>
                      <a:pt x="1507998" y="1718945"/>
                    </a:lnTo>
                    <a:lnTo>
                      <a:pt x="1481074" y="1705864"/>
                    </a:lnTo>
                    <a:lnTo>
                      <a:pt x="1455040" y="1687576"/>
                    </a:lnTo>
                    <a:lnTo>
                      <a:pt x="1429385" y="1664208"/>
                    </a:lnTo>
                    <a:lnTo>
                      <a:pt x="1404620" y="1635380"/>
                    </a:lnTo>
                    <a:lnTo>
                      <a:pt x="1381125" y="1600836"/>
                    </a:lnTo>
                    <a:lnTo>
                      <a:pt x="1358900" y="1560068"/>
                    </a:lnTo>
                    <a:lnTo>
                      <a:pt x="1329182" y="1576451"/>
                    </a:lnTo>
                    <a:lnTo>
                      <a:pt x="1297941" y="1589913"/>
                    </a:lnTo>
                    <a:lnTo>
                      <a:pt x="1265428" y="1600455"/>
                    </a:lnTo>
                    <a:lnTo>
                      <a:pt x="1231646" y="1608582"/>
                    </a:lnTo>
                    <a:lnTo>
                      <a:pt x="1196848" y="1613917"/>
                    </a:lnTo>
                    <a:lnTo>
                      <a:pt x="1161288" y="1616964"/>
                    </a:lnTo>
                    <a:lnTo>
                      <a:pt x="1125093" y="1617218"/>
                    </a:lnTo>
                    <a:lnTo>
                      <a:pt x="1088517" y="1615694"/>
                    </a:lnTo>
                    <a:lnTo>
                      <a:pt x="1051179" y="1612138"/>
                    </a:lnTo>
                    <a:lnTo>
                      <a:pt x="1013715" y="1606296"/>
                    </a:lnTo>
                    <a:lnTo>
                      <a:pt x="939038" y="1589151"/>
                    </a:lnTo>
                    <a:lnTo>
                      <a:pt x="865124" y="1565530"/>
                    </a:lnTo>
                    <a:lnTo>
                      <a:pt x="828929" y="1551305"/>
                    </a:lnTo>
                    <a:lnTo>
                      <a:pt x="793242" y="1535684"/>
                    </a:lnTo>
                    <a:lnTo>
                      <a:pt x="758444" y="1519301"/>
                    </a:lnTo>
                    <a:lnTo>
                      <a:pt x="725170" y="1501267"/>
                    </a:lnTo>
                    <a:lnTo>
                      <a:pt x="692531" y="1482471"/>
                    </a:lnTo>
                    <a:lnTo>
                      <a:pt x="661416" y="1462786"/>
                    </a:lnTo>
                    <a:lnTo>
                      <a:pt x="631571" y="1441958"/>
                    </a:lnTo>
                    <a:lnTo>
                      <a:pt x="603378" y="1420749"/>
                    </a:lnTo>
                    <a:lnTo>
                      <a:pt x="577216" y="1398905"/>
                    </a:lnTo>
                    <a:lnTo>
                      <a:pt x="552578" y="1376680"/>
                    </a:lnTo>
                    <a:lnTo>
                      <a:pt x="530353" y="1354201"/>
                    </a:lnTo>
                    <a:lnTo>
                      <a:pt x="510032" y="1331087"/>
                    </a:lnTo>
                    <a:lnTo>
                      <a:pt x="492379" y="1308227"/>
                    </a:lnTo>
                    <a:lnTo>
                      <a:pt x="477520" y="1285240"/>
                    </a:lnTo>
                    <a:lnTo>
                      <a:pt x="464820" y="1262253"/>
                    </a:lnTo>
                    <a:lnTo>
                      <a:pt x="455422" y="1239393"/>
                    </a:lnTo>
                    <a:lnTo>
                      <a:pt x="448818" y="1217042"/>
                    </a:lnTo>
                    <a:lnTo>
                      <a:pt x="445262" y="1194943"/>
                    </a:lnTo>
                    <a:lnTo>
                      <a:pt x="407543" y="1212342"/>
                    </a:lnTo>
                    <a:lnTo>
                      <a:pt x="371983" y="1225169"/>
                    </a:lnTo>
                    <a:lnTo>
                      <a:pt x="338582" y="1233424"/>
                    </a:lnTo>
                    <a:lnTo>
                      <a:pt x="307467" y="1238250"/>
                    </a:lnTo>
                    <a:lnTo>
                      <a:pt x="278130" y="1239012"/>
                    </a:lnTo>
                    <a:lnTo>
                      <a:pt x="251206" y="1236472"/>
                    </a:lnTo>
                    <a:lnTo>
                      <a:pt x="226187" y="1230630"/>
                    </a:lnTo>
                    <a:lnTo>
                      <a:pt x="202946" y="1221867"/>
                    </a:lnTo>
                    <a:lnTo>
                      <a:pt x="182372" y="1210183"/>
                    </a:lnTo>
                    <a:lnTo>
                      <a:pt x="163068" y="1196340"/>
                    </a:lnTo>
                    <a:lnTo>
                      <a:pt x="146050" y="1179957"/>
                    </a:lnTo>
                    <a:lnTo>
                      <a:pt x="131191" y="1161796"/>
                    </a:lnTo>
                    <a:lnTo>
                      <a:pt x="118237" y="1141730"/>
                    </a:lnTo>
                    <a:lnTo>
                      <a:pt x="106934" y="1119759"/>
                    </a:lnTo>
                    <a:lnTo>
                      <a:pt x="97409" y="1097280"/>
                    </a:lnTo>
                    <a:lnTo>
                      <a:pt x="89916" y="1073150"/>
                    </a:lnTo>
                    <a:lnTo>
                      <a:pt x="84074" y="1048386"/>
                    </a:lnTo>
                    <a:lnTo>
                      <a:pt x="80137" y="1023239"/>
                    </a:lnTo>
                    <a:lnTo>
                      <a:pt x="77470" y="971931"/>
                    </a:lnTo>
                    <a:lnTo>
                      <a:pt x="78613" y="946405"/>
                    </a:lnTo>
                    <a:lnTo>
                      <a:pt x="81916" y="921131"/>
                    </a:lnTo>
                    <a:lnTo>
                      <a:pt x="86233" y="896747"/>
                    </a:lnTo>
                    <a:lnTo>
                      <a:pt x="92329" y="873125"/>
                    </a:lnTo>
                    <a:lnTo>
                      <a:pt x="100457" y="850900"/>
                    </a:lnTo>
                    <a:lnTo>
                      <a:pt x="109855" y="830199"/>
                    </a:lnTo>
                    <a:lnTo>
                      <a:pt x="120650" y="810387"/>
                    </a:lnTo>
                    <a:lnTo>
                      <a:pt x="133478" y="793369"/>
                    </a:lnTo>
                    <a:lnTo>
                      <a:pt x="147574" y="777621"/>
                    </a:lnTo>
                    <a:lnTo>
                      <a:pt x="162815" y="764921"/>
                    </a:lnTo>
                    <a:lnTo>
                      <a:pt x="179832" y="754253"/>
                    </a:lnTo>
                    <a:lnTo>
                      <a:pt x="198247" y="747014"/>
                    </a:lnTo>
                    <a:lnTo>
                      <a:pt x="164846" y="748157"/>
                    </a:lnTo>
                    <a:lnTo>
                      <a:pt x="134874" y="745617"/>
                    </a:lnTo>
                    <a:lnTo>
                      <a:pt x="107950" y="739775"/>
                    </a:lnTo>
                    <a:lnTo>
                      <a:pt x="84074" y="731012"/>
                    </a:lnTo>
                    <a:lnTo>
                      <a:pt x="63754" y="719328"/>
                    </a:lnTo>
                    <a:lnTo>
                      <a:pt x="45974" y="705486"/>
                    </a:lnTo>
                    <a:lnTo>
                      <a:pt x="31496" y="689102"/>
                    </a:lnTo>
                    <a:lnTo>
                      <a:pt x="19940" y="671322"/>
                    </a:lnTo>
                    <a:lnTo>
                      <a:pt x="10795" y="651637"/>
                    </a:lnTo>
                    <a:lnTo>
                      <a:pt x="4699" y="630428"/>
                    </a:lnTo>
                    <a:lnTo>
                      <a:pt x="1016" y="608203"/>
                    </a:lnTo>
                    <a:lnTo>
                      <a:pt x="0" y="585217"/>
                    </a:lnTo>
                    <a:lnTo>
                      <a:pt x="1397" y="561594"/>
                    </a:lnTo>
                    <a:lnTo>
                      <a:pt x="5334" y="537845"/>
                    </a:lnTo>
                    <a:lnTo>
                      <a:pt x="11557" y="513842"/>
                    </a:lnTo>
                    <a:lnTo>
                      <a:pt x="20193" y="490474"/>
                    </a:lnTo>
                    <a:lnTo>
                      <a:pt x="30734" y="467487"/>
                    </a:lnTo>
                    <a:lnTo>
                      <a:pt x="43434" y="445262"/>
                    </a:lnTo>
                    <a:lnTo>
                      <a:pt x="58293" y="424561"/>
                    </a:lnTo>
                    <a:lnTo>
                      <a:pt x="75057" y="404876"/>
                    </a:lnTo>
                    <a:lnTo>
                      <a:pt x="93853" y="387096"/>
                    </a:lnTo>
                    <a:lnTo>
                      <a:pt x="114173" y="370967"/>
                    </a:lnTo>
                    <a:lnTo>
                      <a:pt x="136271" y="357505"/>
                    </a:lnTo>
                    <a:lnTo>
                      <a:pt x="159766" y="346202"/>
                    </a:lnTo>
                    <a:lnTo>
                      <a:pt x="185293" y="337820"/>
                    </a:lnTo>
                    <a:lnTo>
                      <a:pt x="212091" y="332359"/>
                    </a:lnTo>
                    <a:lnTo>
                      <a:pt x="240284" y="330200"/>
                    </a:lnTo>
                    <a:lnTo>
                      <a:pt x="270003" y="331597"/>
                    </a:lnTo>
                    <a:lnTo>
                      <a:pt x="300991" y="337058"/>
                    </a:lnTo>
                    <a:lnTo>
                      <a:pt x="332741" y="346583"/>
                    </a:lnTo>
                    <a:lnTo>
                      <a:pt x="365760" y="360807"/>
                    </a:lnTo>
                    <a:lnTo>
                      <a:pt x="399796" y="379349"/>
                    </a:lnTo>
                    <a:lnTo>
                      <a:pt x="395478" y="348742"/>
                    </a:lnTo>
                    <a:lnTo>
                      <a:pt x="393319" y="319278"/>
                    </a:lnTo>
                    <a:lnTo>
                      <a:pt x="393066" y="290449"/>
                    </a:lnTo>
                    <a:lnTo>
                      <a:pt x="394462" y="262382"/>
                    </a:lnTo>
                    <a:lnTo>
                      <a:pt x="397765" y="235712"/>
                    </a:lnTo>
                    <a:lnTo>
                      <a:pt x="402844" y="210312"/>
                    </a:lnTo>
                    <a:lnTo>
                      <a:pt x="409321" y="186182"/>
                    </a:lnTo>
                    <a:lnTo>
                      <a:pt x="417703" y="163322"/>
                    </a:lnTo>
                    <a:lnTo>
                      <a:pt x="427482" y="142113"/>
                    </a:lnTo>
                    <a:lnTo>
                      <a:pt x="438278" y="122428"/>
                    </a:lnTo>
                    <a:lnTo>
                      <a:pt x="450342" y="104648"/>
                    </a:lnTo>
                    <a:lnTo>
                      <a:pt x="463678" y="88138"/>
                    </a:lnTo>
                    <a:lnTo>
                      <a:pt x="478282" y="74041"/>
                    </a:lnTo>
                    <a:lnTo>
                      <a:pt x="493776" y="61595"/>
                    </a:lnTo>
                    <a:lnTo>
                      <a:pt x="510032" y="51435"/>
                    </a:lnTo>
                    <a:lnTo>
                      <a:pt x="527178" y="43434"/>
                    </a:lnTo>
                    <a:lnTo>
                      <a:pt x="544957" y="37973"/>
                    </a:lnTo>
                    <a:lnTo>
                      <a:pt x="563372" y="34671"/>
                    </a:lnTo>
                    <a:lnTo>
                      <a:pt x="582295" y="33909"/>
                    </a:lnTo>
                    <a:lnTo>
                      <a:pt x="601853" y="35687"/>
                    </a:lnTo>
                    <a:lnTo>
                      <a:pt x="621411" y="40132"/>
                    </a:lnTo>
                    <a:lnTo>
                      <a:pt x="641350" y="47371"/>
                    </a:lnTo>
                    <a:lnTo>
                      <a:pt x="661670" y="57531"/>
                    </a:lnTo>
                    <a:lnTo>
                      <a:pt x="681609" y="70739"/>
                    </a:lnTo>
                    <a:lnTo>
                      <a:pt x="701929" y="87122"/>
                    </a:lnTo>
                    <a:lnTo>
                      <a:pt x="721868" y="106426"/>
                    </a:lnTo>
                    <a:lnTo>
                      <a:pt x="741807" y="129413"/>
                    </a:lnTo>
                    <a:lnTo>
                      <a:pt x="761366" y="155702"/>
                    </a:lnTo>
                    <a:lnTo>
                      <a:pt x="780669" y="185166"/>
                    </a:lnTo>
                    <a:lnTo>
                      <a:pt x="799084" y="218313"/>
                    </a:lnTo>
                    <a:lnTo>
                      <a:pt x="817245" y="255016"/>
                    </a:lnTo>
                    <a:lnTo>
                      <a:pt x="834644" y="295910"/>
                    </a:lnTo>
                    <a:lnTo>
                      <a:pt x="836422" y="270383"/>
                    </a:lnTo>
                    <a:lnTo>
                      <a:pt x="839724" y="245999"/>
                    </a:lnTo>
                    <a:lnTo>
                      <a:pt x="844042" y="223012"/>
                    </a:lnTo>
                    <a:lnTo>
                      <a:pt x="849503" y="201168"/>
                    </a:lnTo>
                    <a:lnTo>
                      <a:pt x="855980" y="180721"/>
                    </a:lnTo>
                    <a:lnTo>
                      <a:pt x="863981" y="161036"/>
                    </a:lnTo>
                    <a:lnTo>
                      <a:pt x="872744" y="142875"/>
                    </a:lnTo>
                    <a:lnTo>
                      <a:pt x="882523" y="126111"/>
                    </a:lnTo>
                    <a:lnTo>
                      <a:pt x="893065" y="109982"/>
                    </a:lnTo>
                    <a:lnTo>
                      <a:pt x="904621" y="95504"/>
                    </a:lnTo>
                    <a:lnTo>
                      <a:pt x="930403" y="69215"/>
                    </a:lnTo>
                    <a:lnTo>
                      <a:pt x="959104" y="47371"/>
                    </a:lnTo>
                    <a:lnTo>
                      <a:pt x="990219" y="29972"/>
                    </a:lnTo>
                    <a:lnTo>
                      <a:pt x="1023493" y="16383"/>
                    </a:lnTo>
                    <a:lnTo>
                      <a:pt x="1058291" y="6985"/>
                    </a:lnTo>
                    <a:lnTo>
                      <a:pt x="1094994" y="1524"/>
                    </a:lnTo>
                    <a:lnTo>
                      <a:pt x="1132332" y="0"/>
                    </a:lnTo>
                    <a:lnTo>
                      <a:pt x="1170432" y="1905"/>
                    </a:lnTo>
                    <a:lnTo>
                      <a:pt x="1208913" y="7239"/>
                    </a:lnTo>
                    <a:lnTo>
                      <a:pt x="1246886" y="16002"/>
                    </a:lnTo>
                    <a:lnTo>
                      <a:pt x="1284605" y="28067"/>
                    </a:lnTo>
                    <a:lnTo>
                      <a:pt x="1320800" y="43434"/>
                    </a:lnTo>
                    <a:lnTo>
                      <a:pt x="1355979" y="61595"/>
                    </a:lnTo>
                    <a:lnTo>
                      <a:pt x="1389761" y="82804"/>
                    </a:lnTo>
                    <a:lnTo>
                      <a:pt x="1421003" y="106807"/>
                    </a:lnTo>
                    <a:lnTo>
                      <a:pt x="1449578" y="133350"/>
                    </a:lnTo>
                    <a:lnTo>
                      <a:pt x="1475359" y="162433"/>
                    </a:lnTo>
                    <a:lnTo>
                      <a:pt x="1497838" y="194183"/>
                    </a:lnTo>
                    <a:lnTo>
                      <a:pt x="1516634" y="228092"/>
                    </a:lnTo>
                    <a:lnTo>
                      <a:pt x="1531240" y="264541"/>
                    </a:lnTo>
                    <a:lnTo>
                      <a:pt x="1541272" y="302514"/>
                    </a:lnTo>
                    <a:lnTo>
                      <a:pt x="1546353" y="342646"/>
                    </a:lnTo>
                    <a:lnTo>
                      <a:pt x="1546353" y="384429"/>
                    </a:lnTo>
                    <a:lnTo>
                      <a:pt x="1540637" y="428244"/>
                    </a:lnTo>
                    <a:lnTo>
                      <a:pt x="1528953" y="473330"/>
                    </a:lnTo>
                    <a:lnTo>
                      <a:pt x="1520698" y="496697"/>
                    </a:lnTo>
                    <a:lnTo>
                      <a:pt x="1510538" y="519938"/>
                    </a:lnTo>
                    <a:lnTo>
                      <a:pt x="1498854" y="544068"/>
                    </a:lnTo>
                    <a:lnTo>
                      <a:pt x="1485138" y="568071"/>
                    </a:lnTo>
                    <a:close/>
                  </a:path>
                </a:pathLst>
              </a:custGeom>
              <a:solidFill>
                <a:srgbClr val="B2B2B2"/>
              </a:solidFill>
              <a:ln w="0" cap="flat" cmpd="sng" algn="ctr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5978207" y="922065"/>
                <a:ext cx="2012698" cy="1731519"/>
              </a:xfrm>
              <a:custGeom>
                <a:avLst/>
                <a:gdLst/>
                <a:ahLst/>
                <a:cxnLst/>
                <a:rect l="0" t="0" r="0" b="0"/>
                <a:pathLst>
                  <a:path w="2012698" h="1731519">
                    <a:moveTo>
                      <a:pt x="1541273" y="541020"/>
                    </a:moveTo>
                    <a:lnTo>
                      <a:pt x="1593850" y="518033"/>
                    </a:lnTo>
                    <a:lnTo>
                      <a:pt x="1642873" y="499237"/>
                    </a:lnTo>
                    <a:lnTo>
                      <a:pt x="1688211" y="483870"/>
                    </a:lnTo>
                    <a:lnTo>
                      <a:pt x="1730122" y="472186"/>
                    </a:lnTo>
                    <a:lnTo>
                      <a:pt x="1768222" y="463804"/>
                    </a:lnTo>
                    <a:lnTo>
                      <a:pt x="1803020" y="458724"/>
                    </a:lnTo>
                    <a:lnTo>
                      <a:pt x="1834642" y="456819"/>
                    </a:lnTo>
                    <a:lnTo>
                      <a:pt x="1862583" y="457581"/>
                    </a:lnTo>
                    <a:lnTo>
                      <a:pt x="1886839" y="460883"/>
                    </a:lnTo>
                    <a:lnTo>
                      <a:pt x="1908175" y="467106"/>
                    </a:lnTo>
                    <a:lnTo>
                      <a:pt x="1925701" y="475107"/>
                    </a:lnTo>
                    <a:lnTo>
                      <a:pt x="1940179" y="485648"/>
                    </a:lnTo>
                    <a:lnTo>
                      <a:pt x="1950974" y="498094"/>
                    </a:lnTo>
                    <a:lnTo>
                      <a:pt x="1958975" y="512318"/>
                    </a:lnTo>
                    <a:lnTo>
                      <a:pt x="1963421" y="528320"/>
                    </a:lnTo>
                    <a:lnTo>
                      <a:pt x="1964436" y="545719"/>
                    </a:lnTo>
                    <a:lnTo>
                      <a:pt x="1962277" y="564388"/>
                    </a:lnTo>
                    <a:lnTo>
                      <a:pt x="1956816" y="584073"/>
                    </a:lnTo>
                    <a:lnTo>
                      <a:pt x="1948561" y="604901"/>
                    </a:lnTo>
                    <a:lnTo>
                      <a:pt x="1936497" y="626364"/>
                    </a:lnTo>
                    <a:lnTo>
                      <a:pt x="1921637" y="648208"/>
                    </a:lnTo>
                    <a:lnTo>
                      <a:pt x="1903476" y="670433"/>
                    </a:lnTo>
                    <a:lnTo>
                      <a:pt x="1882522" y="693420"/>
                    </a:lnTo>
                    <a:lnTo>
                      <a:pt x="1858264" y="715899"/>
                    </a:lnTo>
                    <a:lnTo>
                      <a:pt x="1830578" y="738632"/>
                    </a:lnTo>
                    <a:lnTo>
                      <a:pt x="1800225" y="760730"/>
                    </a:lnTo>
                    <a:lnTo>
                      <a:pt x="1766824" y="782701"/>
                    </a:lnTo>
                    <a:lnTo>
                      <a:pt x="1730122" y="803783"/>
                    </a:lnTo>
                    <a:lnTo>
                      <a:pt x="1690751" y="824230"/>
                    </a:lnTo>
                    <a:lnTo>
                      <a:pt x="1648207" y="843534"/>
                    </a:lnTo>
                    <a:lnTo>
                      <a:pt x="1602995" y="861695"/>
                    </a:lnTo>
                    <a:lnTo>
                      <a:pt x="1648587" y="846074"/>
                    </a:lnTo>
                    <a:lnTo>
                      <a:pt x="1691767" y="833628"/>
                    </a:lnTo>
                    <a:lnTo>
                      <a:pt x="1732788" y="824611"/>
                    </a:lnTo>
                    <a:lnTo>
                      <a:pt x="1771270" y="818388"/>
                    </a:lnTo>
                    <a:lnTo>
                      <a:pt x="1807084" y="815086"/>
                    </a:lnTo>
                    <a:lnTo>
                      <a:pt x="1840103" y="814705"/>
                    </a:lnTo>
                    <a:lnTo>
                      <a:pt x="1870584" y="817245"/>
                    </a:lnTo>
                    <a:lnTo>
                      <a:pt x="1898397" y="821944"/>
                    </a:lnTo>
                    <a:lnTo>
                      <a:pt x="1923035" y="829310"/>
                    </a:lnTo>
                    <a:lnTo>
                      <a:pt x="1945260" y="838327"/>
                    </a:lnTo>
                    <a:lnTo>
                      <a:pt x="1964056" y="850011"/>
                    </a:lnTo>
                    <a:lnTo>
                      <a:pt x="1980058" y="863600"/>
                    </a:lnTo>
                    <a:lnTo>
                      <a:pt x="1993138" y="878459"/>
                    </a:lnTo>
                    <a:lnTo>
                      <a:pt x="2002917" y="895223"/>
                    </a:lnTo>
                    <a:lnTo>
                      <a:pt x="2009395" y="913892"/>
                    </a:lnTo>
                    <a:lnTo>
                      <a:pt x="2012697" y="933196"/>
                    </a:lnTo>
                    <a:lnTo>
                      <a:pt x="2012697" y="954024"/>
                    </a:lnTo>
                    <a:lnTo>
                      <a:pt x="2009395" y="975741"/>
                    </a:lnTo>
                    <a:lnTo>
                      <a:pt x="2002536" y="998728"/>
                    </a:lnTo>
                    <a:lnTo>
                      <a:pt x="1991996" y="1022096"/>
                    </a:lnTo>
                    <a:lnTo>
                      <a:pt x="1978279" y="1046099"/>
                    </a:lnTo>
                    <a:lnTo>
                      <a:pt x="1960373" y="1070610"/>
                    </a:lnTo>
                    <a:lnTo>
                      <a:pt x="1939417" y="1095756"/>
                    </a:lnTo>
                    <a:lnTo>
                      <a:pt x="1914398" y="1120521"/>
                    </a:lnTo>
                    <a:lnTo>
                      <a:pt x="1885442" y="1145667"/>
                    </a:lnTo>
                    <a:lnTo>
                      <a:pt x="1852803" y="1170432"/>
                    </a:lnTo>
                    <a:lnTo>
                      <a:pt x="1815720" y="1194816"/>
                    </a:lnTo>
                    <a:lnTo>
                      <a:pt x="1775207" y="1219200"/>
                    </a:lnTo>
                    <a:lnTo>
                      <a:pt x="1730122" y="1242568"/>
                    </a:lnTo>
                    <a:lnTo>
                      <a:pt x="1681226" y="1265555"/>
                    </a:lnTo>
                    <a:lnTo>
                      <a:pt x="1628013" y="1287399"/>
                    </a:lnTo>
                    <a:lnTo>
                      <a:pt x="1570610" y="1308481"/>
                    </a:lnTo>
                    <a:lnTo>
                      <a:pt x="1594612" y="1313180"/>
                    </a:lnTo>
                    <a:lnTo>
                      <a:pt x="1617473" y="1318768"/>
                    </a:lnTo>
                    <a:lnTo>
                      <a:pt x="1638427" y="1325245"/>
                    </a:lnTo>
                    <a:lnTo>
                      <a:pt x="1658366" y="1332230"/>
                    </a:lnTo>
                    <a:lnTo>
                      <a:pt x="1693673" y="1347851"/>
                    </a:lnTo>
                    <a:lnTo>
                      <a:pt x="1723645" y="1365631"/>
                    </a:lnTo>
                    <a:lnTo>
                      <a:pt x="1748283" y="1385316"/>
                    </a:lnTo>
                    <a:lnTo>
                      <a:pt x="1768222" y="1406779"/>
                    </a:lnTo>
                    <a:lnTo>
                      <a:pt x="1783081" y="1429893"/>
                    </a:lnTo>
                    <a:lnTo>
                      <a:pt x="1794002" y="1453515"/>
                    </a:lnTo>
                    <a:lnTo>
                      <a:pt x="1800607" y="1478280"/>
                    </a:lnTo>
                    <a:lnTo>
                      <a:pt x="1803020" y="1503045"/>
                    </a:lnTo>
                    <a:lnTo>
                      <a:pt x="1801623" y="1528191"/>
                    </a:lnTo>
                    <a:lnTo>
                      <a:pt x="1797304" y="1552956"/>
                    </a:lnTo>
                    <a:lnTo>
                      <a:pt x="1789303" y="1577721"/>
                    </a:lnTo>
                    <a:lnTo>
                      <a:pt x="1778382" y="1601470"/>
                    </a:lnTo>
                    <a:lnTo>
                      <a:pt x="1765047" y="1624076"/>
                    </a:lnTo>
                    <a:lnTo>
                      <a:pt x="1749045" y="1645158"/>
                    </a:lnTo>
                    <a:lnTo>
                      <a:pt x="1730884" y="1664843"/>
                    </a:lnTo>
                    <a:lnTo>
                      <a:pt x="1710945" y="1682750"/>
                    </a:lnTo>
                    <a:lnTo>
                      <a:pt x="1688973" y="1697990"/>
                    </a:lnTo>
                    <a:lnTo>
                      <a:pt x="1665733" y="1711071"/>
                    </a:lnTo>
                    <a:lnTo>
                      <a:pt x="1641095" y="1721358"/>
                    </a:lnTo>
                    <a:lnTo>
                      <a:pt x="1615567" y="1728343"/>
                    </a:lnTo>
                    <a:lnTo>
                      <a:pt x="1589151" y="1731518"/>
                    </a:lnTo>
                    <a:lnTo>
                      <a:pt x="1562354" y="1731518"/>
                    </a:lnTo>
                    <a:lnTo>
                      <a:pt x="1535176" y="1727200"/>
                    </a:lnTo>
                    <a:lnTo>
                      <a:pt x="1507998" y="1718818"/>
                    </a:lnTo>
                    <a:lnTo>
                      <a:pt x="1481074" y="1705737"/>
                    </a:lnTo>
                    <a:lnTo>
                      <a:pt x="1455039" y="1687449"/>
                    </a:lnTo>
                    <a:lnTo>
                      <a:pt x="1429259" y="1664208"/>
                    </a:lnTo>
                    <a:lnTo>
                      <a:pt x="1404621" y="1635379"/>
                    </a:lnTo>
                    <a:lnTo>
                      <a:pt x="1380998" y="1600708"/>
                    </a:lnTo>
                    <a:lnTo>
                      <a:pt x="1359282" y="1559941"/>
                    </a:lnTo>
                    <a:lnTo>
                      <a:pt x="1329183" y="1576324"/>
                    </a:lnTo>
                    <a:lnTo>
                      <a:pt x="1297940" y="1589786"/>
                    </a:lnTo>
                    <a:lnTo>
                      <a:pt x="1265301" y="1600327"/>
                    </a:lnTo>
                    <a:lnTo>
                      <a:pt x="1231647" y="1608455"/>
                    </a:lnTo>
                    <a:lnTo>
                      <a:pt x="1196848" y="1613789"/>
                    </a:lnTo>
                    <a:lnTo>
                      <a:pt x="1161288" y="1616710"/>
                    </a:lnTo>
                    <a:lnTo>
                      <a:pt x="1124966" y="1617472"/>
                    </a:lnTo>
                    <a:lnTo>
                      <a:pt x="1088517" y="1615694"/>
                    </a:lnTo>
                    <a:lnTo>
                      <a:pt x="1051052" y="1612011"/>
                    </a:lnTo>
                    <a:lnTo>
                      <a:pt x="1013714" y="1606169"/>
                    </a:lnTo>
                    <a:lnTo>
                      <a:pt x="939038" y="1589024"/>
                    </a:lnTo>
                    <a:lnTo>
                      <a:pt x="865124" y="1565402"/>
                    </a:lnTo>
                    <a:lnTo>
                      <a:pt x="828802" y="1551178"/>
                    </a:lnTo>
                    <a:lnTo>
                      <a:pt x="793242" y="1535811"/>
                    </a:lnTo>
                    <a:lnTo>
                      <a:pt x="758825" y="1519174"/>
                    </a:lnTo>
                    <a:lnTo>
                      <a:pt x="725171" y="1501267"/>
                    </a:lnTo>
                    <a:lnTo>
                      <a:pt x="692404" y="1482344"/>
                    </a:lnTo>
                    <a:lnTo>
                      <a:pt x="661289" y="1462659"/>
                    </a:lnTo>
                    <a:lnTo>
                      <a:pt x="631572" y="1441831"/>
                    </a:lnTo>
                    <a:lnTo>
                      <a:pt x="603250" y="1420749"/>
                    </a:lnTo>
                    <a:lnTo>
                      <a:pt x="577215" y="1398778"/>
                    </a:lnTo>
                    <a:lnTo>
                      <a:pt x="552577" y="1376680"/>
                    </a:lnTo>
                    <a:lnTo>
                      <a:pt x="530352" y="1353947"/>
                    </a:lnTo>
                    <a:lnTo>
                      <a:pt x="510033" y="1331087"/>
                    </a:lnTo>
                    <a:lnTo>
                      <a:pt x="492634" y="1308100"/>
                    </a:lnTo>
                    <a:lnTo>
                      <a:pt x="477394" y="1285113"/>
                    </a:lnTo>
                    <a:lnTo>
                      <a:pt x="464821" y="1262253"/>
                    </a:lnTo>
                    <a:lnTo>
                      <a:pt x="455423" y="1239266"/>
                    </a:lnTo>
                    <a:lnTo>
                      <a:pt x="448819" y="1217041"/>
                    </a:lnTo>
                    <a:lnTo>
                      <a:pt x="445262" y="1195197"/>
                    </a:lnTo>
                    <a:lnTo>
                      <a:pt x="407544" y="1212215"/>
                    </a:lnTo>
                    <a:lnTo>
                      <a:pt x="371857" y="1225042"/>
                    </a:lnTo>
                    <a:lnTo>
                      <a:pt x="338583" y="1233424"/>
                    </a:lnTo>
                    <a:lnTo>
                      <a:pt x="307467" y="1238250"/>
                    </a:lnTo>
                    <a:lnTo>
                      <a:pt x="278003" y="1239266"/>
                    </a:lnTo>
                    <a:lnTo>
                      <a:pt x="251207" y="1236345"/>
                    </a:lnTo>
                    <a:lnTo>
                      <a:pt x="226187" y="1230503"/>
                    </a:lnTo>
                    <a:lnTo>
                      <a:pt x="202947" y="1221740"/>
                    </a:lnTo>
                    <a:lnTo>
                      <a:pt x="182373" y="1210437"/>
                    </a:lnTo>
                    <a:lnTo>
                      <a:pt x="163069" y="1196213"/>
                    </a:lnTo>
                    <a:lnTo>
                      <a:pt x="146432" y="1179830"/>
                    </a:lnTo>
                    <a:lnTo>
                      <a:pt x="131191" y="1161669"/>
                    </a:lnTo>
                    <a:lnTo>
                      <a:pt x="118111" y="1141603"/>
                    </a:lnTo>
                    <a:lnTo>
                      <a:pt x="106935" y="1120140"/>
                    </a:lnTo>
                    <a:lnTo>
                      <a:pt x="97410" y="1097153"/>
                    </a:lnTo>
                    <a:lnTo>
                      <a:pt x="89916" y="1073023"/>
                    </a:lnTo>
                    <a:lnTo>
                      <a:pt x="83948" y="1048258"/>
                    </a:lnTo>
                    <a:lnTo>
                      <a:pt x="80137" y="1023239"/>
                    </a:lnTo>
                    <a:lnTo>
                      <a:pt x="77471" y="971804"/>
                    </a:lnTo>
                    <a:lnTo>
                      <a:pt x="78995" y="946277"/>
                    </a:lnTo>
                    <a:lnTo>
                      <a:pt x="81915" y="921131"/>
                    </a:lnTo>
                    <a:lnTo>
                      <a:pt x="86234" y="896747"/>
                    </a:lnTo>
                    <a:lnTo>
                      <a:pt x="92711" y="873379"/>
                    </a:lnTo>
                    <a:lnTo>
                      <a:pt x="100458" y="850773"/>
                    </a:lnTo>
                    <a:lnTo>
                      <a:pt x="109856" y="829945"/>
                    </a:lnTo>
                    <a:lnTo>
                      <a:pt x="120650" y="810768"/>
                    </a:lnTo>
                    <a:lnTo>
                      <a:pt x="133350" y="793242"/>
                    </a:lnTo>
                    <a:lnTo>
                      <a:pt x="147574" y="777875"/>
                    </a:lnTo>
                    <a:lnTo>
                      <a:pt x="162814" y="764794"/>
                    </a:lnTo>
                    <a:lnTo>
                      <a:pt x="179706" y="754634"/>
                    </a:lnTo>
                    <a:lnTo>
                      <a:pt x="198248" y="747014"/>
                    </a:lnTo>
                    <a:lnTo>
                      <a:pt x="164847" y="748030"/>
                    </a:lnTo>
                    <a:lnTo>
                      <a:pt x="134874" y="745490"/>
                    </a:lnTo>
                    <a:lnTo>
                      <a:pt x="107950" y="739648"/>
                    </a:lnTo>
                    <a:lnTo>
                      <a:pt x="83948" y="730885"/>
                    </a:lnTo>
                    <a:lnTo>
                      <a:pt x="63754" y="719201"/>
                    </a:lnTo>
                    <a:lnTo>
                      <a:pt x="45974" y="705485"/>
                    </a:lnTo>
                    <a:lnTo>
                      <a:pt x="31497" y="689483"/>
                    </a:lnTo>
                    <a:lnTo>
                      <a:pt x="19812" y="671195"/>
                    </a:lnTo>
                    <a:lnTo>
                      <a:pt x="10796" y="651383"/>
                    </a:lnTo>
                    <a:lnTo>
                      <a:pt x="4699" y="630301"/>
                    </a:lnTo>
                    <a:lnTo>
                      <a:pt x="1016" y="608203"/>
                    </a:lnTo>
                    <a:lnTo>
                      <a:pt x="0" y="585216"/>
                    </a:lnTo>
                    <a:lnTo>
                      <a:pt x="1651" y="561467"/>
                    </a:lnTo>
                    <a:lnTo>
                      <a:pt x="5335" y="537718"/>
                    </a:lnTo>
                    <a:lnTo>
                      <a:pt x="11558" y="513715"/>
                    </a:lnTo>
                    <a:lnTo>
                      <a:pt x="20194" y="490474"/>
                    </a:lnTo>
                    <a:lnTo>
                      <a:pt x="30735" y="467487"/>
                    </a:lnTo>
                    <a:lnTo>
                      <a:pt x="43435" y="445262"/>
                    </a:lnTo>
                    <a:lnTo>
                      <a:pt x="58294" y="424434"/>
                    </a:lnTo>
                    <a:lnTo>
                      <a:pt x="74931" y="404749"/>
                    </a:lnTo>
                    <a:lnTo>
                      <a:pt x="93853" y="386969"/>
                    </a:lnTo>
                    <a:lnTo>
                      <a:pt x="114173" y="370840"/>
                    </a:lnTo>
                    <a:lnTo>
                      <a:pt x="136272" y="357378"/>
                    </a:lnTo>
                    <a:lnTo>
                      <a:pt x="160148" y="346075"/>
                    </a:lnTo>
                    <a:lnTo>
                      <a:pt x="185166" y="337693"/>
                    </a:lnTo>
                    <a:lnTo>
                      <a:pt x="212090" y="332359"/>
                    </a:lnTo>
                    <a:lnTo>
                      <a:pt x="240285" y="330073"/>
                    </a:lnTo>
                    <a:lnTo>
                      <a:pt x="270002" y="331470"/>
                    </a:lnTo>
                    <a:lnTo>
                      <a:pt x="300863" y="337058"/>
                    </a:lnTo>
                    <a:lnTo>
                      <a:pt x="332740" y="346456"/>
                    </a:lnTo>
                    <a:lnTo>
                      <a:pt x="365761" y="360680"/>
                    </a:lnTo>
                    <a:lnTo>
                      <a:pt x="399797" y="379222"/>
                    </a:lnTo>
                    <a:lnTo>
                      <a:pt x="395478" y="348742"/>
                    </a:lnTo>
                    <a:lnTo>
                      <a:pt x="393320" y="319151"/>
                    </a:lnTo>
                    <a:lnTo>
                      <a:pt x="393065" y="290322"/>
                    </a:lnTo>
                    <a:lnTo>
                      <a:pt x="394462" y="262255"/>
                    </a:lnTo>
                    <a:lnTo>
                      <a:pt x="397764" y="235712"/>
                    </a:lnTo>
                    <a:lnTo>
                      <a:pt x="402845" y="210185"/>
                    </a:lnTo>
                    <a:lnTo>
                      <a:pt x="409575" y="186182"/>
                    </a:lnTo>
                    <a:lnTo>
                      <a:pt x="417703" y="163195"/>
                    </a:lnTo>
                    <a:lnTo>
                      <a:pt x="427483" y="142113"/>
                    </a:lnTo>
                    <a:lnTo>
                      <a:pt x="438277" y="122428"/>
                    </a:lnTo>
                    <a:lnTo>
                      <a:pt x="450723" y="104521"/>
                    </a:lnTo>
                    <a:lnTo>
                      <a:pt x="463677" y="88138"/>
                    </a:lnTo>
                    <a:lnTo>
                      <a:pt x="478156" y="73914"/>
                    </a:lnTo>
                    <a:lnTo>
                      <a:pt x="493776" y="61468"/>
                    </a:lnTo>
                    <a:lnTo>
                      <a:pt x="510033" y="51308"/>
                    </a:lnTo>
                    <a:lnTo>
                      <a:pt x="527177" y="43688"/>
                    </a:lnTo>
                    <a:lnTo>
                      <a:pt x="544831" y="37846"/>
                    </a:lnTo>
                    <a:lnTo>
                      <a:pt x="563373" y="34544"/>
                    </a:lnTo>
                    <a:lnTo>
                      <a:pt x="582169" y="33782"/>
                    </a:lnTo>
                    <a:lnTo>
                      <a:pt x="601853" y="35687"/>
                    </a:lnTo>
                    <a:lnTo>
                      <a:pt x="621411" y="40005"/>
                    </a:lnTo>
                    <a:lnTo>
                      <a:pt x="641350" y="47244"/>
                    </a:lnTo>
                    <a:lnTo>
                      <a:pt x="661671" y="57531"/>
                    </a:lnTo>
                    <a:lnTo>
                      <a:pt x="681610" y="70612"/>
                    </a:lnTo>
                    <a:lnTo>
                      <a:pt x="701929" y="86995"/>
                    </a:lnTo>
                    <a:lnTo>
                      <a:pt x="721869" y="106680"/>
                    </a:lnTo>
                    <a:lnTo>
                      <a:pt x="741808" y="129286"/>
                    </a:lnTo>
                    <a:lnTo>
                      <a:pt x="761365" y="155575"/>
                    </a:lnTo>
                    <a:lnTo>
                      <a:pt x="780542" y="185039"/>
                    </a:lnTo>
                    <a:lnTo>
                      <a:pt x="799085" y="218186"/>
                    </a:lnTo>
                    <a:lnTo>
                      <a:pt x="817246" y="255016"/>
                    </a:lnTo>
                    <a:lnTo>
                      <a:pt x="835025" y="295910"/>
                    </a:lnTo>
                    <a:lnTo>
                      <a:pt x="836803" y="270256"/>
                    </a:lnTo>
                    <a:lnTo>
                      <a:pt x="839724" y="245872"/>
                    </a:lnTo>
                    <a:lnTo>
                      <a:pt x="844042" y="223012"/>
                    </a:lnTo>
                    <a:lnTo>
                      <a:pt x="849503" y="201041"/>
                    </a:lnTo>
                    <a:lnTo>
                      <a:pt x="856361" y="180594"/>
                    </a:lnTo>
                    <a:lnTo>
                      <a:pt x="863982" y="161417"/>
                    </a:lnTo>
                    <a:lnTo>
                      <a:pt x="872745" y="143129"/>
                    </a:lnTo>
                    <a:lnTo>
                      <a:pt x="882523" y="125984"/>
                    </a:lnTo>
                    <a:lnTo>
                      <a:pt x="893064" y="109982"/>
                    </a:lnTo>
                    <a:lnTo>
                      <a:pt x="904495" y="95377"/>
                    </a:lnTo>
                    <a:lnTo>
                      <a:pt x="930402" y="69215"/>
                    </a:lnTo>
                    <a:lnTo>
                      <a:pt x="958977" y="47244"/>
                    </a:lnTo>
                    <a:lnTo>
                      <a:pt x="990092" y="29845"/>
                    </a:lnTo>
                    <a:lnTo>
                      <a:pt x="1023494" y="16383"/>
                    </a:lnTo>
                    <a:lnTo>
                      <a:pt x="1058291" y="7239"/>
                    </a:lnTo>
                    <a:lnTo>
                      <a:pt x="1094995" y="1397"/>
                    </a:lnTo>
                    <a:lnTo>
                      <a:pt x="1132333" y="0"/>
                    </a:lnTo>
                    <a:lnTo>
                      <a:pt x="1170433" y="1778"/>
                    </a:lnTo>
                    <a:lnTo>
                      <a:pt x="1208913" y="7239"/>
                    </a:lnTo>
                    <a:lnTo>
                      <a:pt x="1246886" y="16002"/>
                    </a:lnTo>
                    <a:lnTo>
                      <a:pt x="1284606" y="28067"/>
                    </a:lnTo>
                    <a:lnTo>
                      <a:pt x="1320800" y="43307"/>
                    </a:lnTo>
                    <a:lnTo>
                      <a:pt x="1355979" y="61468"/>
                    </a:lnTo>
                    <a:lnTo>
                      <a:pt x="1389761" y="82677"/>
                    </a:lnTo>
                    <a:lnTo>
                      <a:pt x="1421003" y="106680"/>
                    </a:lnTo>
                    <a:lnTo>
                      <a:pt x="1449578" y="133350"/>
                    </a:lnTo>
                    <a:lnTo>
                      <a:pt x="1475233" y="162814"/>
                    </a:lnTo>
                    <a:lnTo>
                      <a:pt x="1497838" y="194183"/>
                    </a:lnTo>
                    <a:lnTo>
                      <a:pt x="1516635" y="228092"/>
                    </a:lnTo>
                    <a:lnTo>
                      <a:pt x="1531239" y="264541"/>
                    </a:lnTo>
                    <a:lnTo>
                      <a:pt x="1541273" y="302387"/>
                    </a:lnTo>
                    <a:lnTo>
                      <a:pt x="1546352" y="342392"/>
                    </a:lnTo>
                    <a:lnTo>
                      <a:pt x="1546352" y="384810"/>
                    </a:lnTo>
                    <a:lnTo>
                      <a:pt x="1540637" y="428117"/>
                    </a:lnTo>
                    <a:lnTo>
                      <a:pt x="1528953" y="473202"/>
                    </a:lnTo>
                    <a:lnTo>
                      <a:pt x="1520698" y="496570"/>
                    </a:lnTo>
                    <a:lnTo>
                      <a:pt x="1510538" y="519938"/>
                    </a:lnTo>
                    <a:lnTo>
                      <a:pt x="1498854" y="544068"/>
                    </a:lnTo>
                    <a:lnTo>
                      <a:pt x="1485392" y="568071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5978176" y="922412"/>
                <a:ext cx="2012731" cy="1731608"/>
              </a:xfrm>
              <a:custGeom>
                <a:avLst/>
                <a:gdLst/>
                <a:ahLst/>
                <a:cxnLst/>
                <a:rect l="0" t="0" r="0" b="0"/>
                <a:pathLst>
                  <a:path w="2012731" h="1731608">
                    <a:moveTo>
                      <a:pt x="1485084" y="567883"/>
                    </a:moveTo>
                    <a:lnTo>
                      <a:pt x="1498515" y="543779"/>
                    </a:lnTo>
                    <a:lnTo>
                      <a:pt x="1510987" y="519676"/>
                    </a:lnTo>
                    <a:lnTo>
                      <a:pt x="1520580" y="496536"/>
                    </a:lnTo>
                    <a:lnTo>
                      <a:pt x="1529215" y="473396"/>
                    </a:lnTo>
                    <a:lnTo>
                      <a:pt x="1540726" y="428082"/>
                    </a:lnTo>
                    <a:lnTo>
                      <a:pt x="1546483" y="384695"/>
                    </a:lnTo>
                    <a:lnTo>
                      <a:pt x="1546483" y="342272"/>
                    </a:lnTo>
                    <a:lnTo>
                      <a:pt x="1541686" y="301778"/>
                    </a:lnTo>
                    <a:lnTo>
                      <a:pt x="1531133" y="264177"/>
                    </a:lnTo>
                    <a:lnTo>
                      <a:pt x="1516742" y="227539"/>
                    </a:lnTo>
                    <a:lnTo>
                      <a:pt x="1497555" y="193794"/>
                    </a:lnTo>
                    <a:lnTo>
                      <a:pt x="1475490" y="162941"/>
                    </a:lnTo>
                    <a:lnTo>
                      <a:pt x="1449588" y="133053"/>
                    </a:lnTo>
                    <a:lnTo>
                      <a:pt x="1420807" y="106057"/>
                    </a:lnTo>
                    <a:lnTo>
                      <a:pt x="1390108" y="81953"/>
                    </a:lnTo>
                    <a:lnTo>
                      <a:pt x="1355571" y="60742"/>
                    </a:lnTo>
                    <a:lnTo>
                      <a:pt x="1321034" y="43387"/>
                    </a:lnTo>
                    <a:lnTo>
                      <a:pt x="1284578" y="27961"/>
                    </a:lnTo>
                    <a:lnTo>
                      <a:pt x="1247164" y="15427"/>
                    </a:lnTo>
                    <a:lnTo>
                      <a:pt x="1208789" y="6750"/>
                    </a:lnTo>
                    <a:lnTo>
                      <a:pt x="1170415" y="1929"/>
                    </a:lnTo>
                    <a:lnTo>
                      <a:pt x="1132040" y="0"/>
                    </a:lnTo>
                    <a:lnTo>
                      <a:pt x="1094626" y="965"/>
                    </a:lnTo>
                    <a:lnTo>
                      <a:pt x="1058170" y="6750"/>
                    </a:lnTo>
                    <a:lnTo>
                      <a:pt x="1023634" y="16391"/>
                    </a:lnTo>
                    <a:lnTo>
                      <a:pt x="990056" y="29889"/>
                    </a:lnTo>
                    <a:lnTo>
                      <a:pt x="959356" y="47244"/>
                    </a:lnTo>
                    <a:lnTo>
                      <a:pt x="930576" y="68455"/>
                    </a:lnTo>
                    <a:lnTo>
                      <a:pt x="904673" y="95451"/>
                    </a:lnTo>
                    <a:lnTo>
                      <a:pt x="893161" y="109913"/>
                    </a:lnTo>
                    <a:lnTo>
                      <a:pt x="882608" y="125340"/>
                    </a:lnTo>
                    <a:lnTo>
                      <a:pt x="873014" y="142694"/>
                    </a:lnTo>
                    <a:lnTo>
                      <a:pt x="864380" y="161013"/>
                    </a:lnTo>
                    <a:lnTo>
                      <a:pt x="856705" y="180296"/>
                    </a:lnTo>
                    <a:lnTo>
                      <a:pt x="849990" y="200543"/>
                    </a:lnTo>
                    <a:lnTo>
                      <a:pt x="844234" y="222718"/>
                    </a:lnTo>
                    <a:lnTo>
                      <a:pt x="839437" y="245858"/>
                    </a:lnTo>
                    <a:lnTo>
                      <a:pt x="836559" y="269961"/>
                    </a:lnTo>
                    <a:lnTo>
                      <a:pt x="834640" y="295993"/>
                    </a:lnTo>
                    <a:lnTo>
                      <a:pt x="817372" y="254535"/>
                    </a:lnTo>
                    <a:lnTo>
                      <a:pt x="799144" y="217897"/>
                    </a:lnTo>
                    <a:lnTo>
                      <a:pt x="780916" y="185117"/>
                    </a:lnTo>
                    <a:lnTo>
                      <a:pt x="761729" y="155228"/>
                    </a:lnTo>
                    <a:lnTo>
                      <a:pt x="741583" y="129196"/>
                    </a:lnTo>
                    <a:lnTo>
                      <a:pt x="722396" y="106057"/>
                    </a:lnTo>
                    <a:lnTo>
                      <a:pt x="702249" y="86774"/>
                    </a:lnTo>
                    <a:lnTo>
                      <a:pt x="682103" y="70383"/>
                    </a:lnTo>
                    <a:lnTo>
                      <a:pt x="661956" y="56885"/>
                    </a:lnTo>
                    <a:lnTo>
                      <a:pt x="641809" y="47244"/>
                    </a:lnTo>
                    <a:lnTo>
                      <a:pt x="621663" y="39530"/>
                    </a:lnTo>
                    <a:lnTo>
                      <a:pt x="601516" y="35674"/>
                    </a:lnTo>
                    <a:lnTo>
                      <a:pt x="582329" y="33746"/>
                    </a:lnTo>
                    <a:lnTo>
                      <a:pt x="563143" y="34710"/>
                    </a:lnTo>
                    <a:lnTo>
                      <a:pt x="544914" y="37602"/>
                    </a:lnTo>
                    <a:lnTo>
                      <a:pt x="527646" y="43387"/>
                    </a:lnTo>
                    <a:lnTo>
                      <a:pt x="510378" y="51100"/>
                    </a:lnTo>
                    <a:lnTo>
                      <a:pt x="494068" y="60742"/>
                    </a:lnTo>
                    <a:lnTo>
                      <a:pt x="478719" y="73276"/>
                    </a:lnTo>
                    <a:lnTo>
                      <a:pt x="463369" y="87738"/>
                    </a:lnTo>
                    <a:lnTo>
                      <a:pt x="450897" y="104128"/>
                    </a:lnTo>
                    <a:lnTo>
                      <a:pt x="438426" y="122447"/>
                    </a:lnTo>
                    <a:lnTo>
                      <a:pt x="427873" y="141730"/>
                    </a:lnTo>
                    <a:lnTo>
                      <a:pt x="417320" y="162941"/>
                    </a:lnTo>
                    <a:lnTo>
                      <a:pt x="409645" y="186081"/>
                    </a:lnTo>
                    <a:lnTo>
                      <a:pt x="402930" y="210184"/>
                    </a:lnTo>
                    <a:lnTo>
                      <a:pt x="398132" y="235252"/>
                    </a:lnTo>
                    <a:lnTo>
                      <a:pt x="394295" y="262248"/>
                    </a:lnTo>
                    <a:lnTo>
                      <a:pt x="393336" y="290209"/>
                    </a:lnTo>
                    <a:lnTo>
                      <a:pt x="393336" y="319133"/>
                    </a:lnTo>
                    <a:lnTo>
                      <a:pt x="395255" y="348057"/>
                    </a:lnTo>
                    <a:lnTo>
                      <a:pt x="400052" y="378910"/>
                    </a:lnTo>
                    <a:lnTo>
                      <a:pt x="365515" y="360591"/>
                    </a:lnTo>
                    <a:lnTo>
                      <a:pt x="332897" y="346129"/>
                    </a:lnTo>
                    <a:lnTo>
                      <a:pt x="301238" y="336488"/>
                    </a:lnTo>
                    <a:lnTo>
                      <a:pt x="270539" y="331667"/>
                    </a:lnTo>
                    <a:lnTo>
                      <a:pt x="240799" y="329739"/>
                    </a:lnTo>
                    <a:lnTo>
                      <a:pt x="212017" y="331667"/>
                    </a:lnTo>
                    <a:lnTo>
                      <a:pt x="185156" y="337452"/>
                    </a:lnTo>
                    <a:lnTo>
                      <a:pt x="160213" y="346129"/>
                    </a:lnTo>
                    <a:lnTo>
                      <a:pt x="136228" y="356735"/>
                    </a:lnTo>
                    <a:lnTo>
                      <a:pt x="114164" y="370233"/>
                    </a:lnTo>
                    <a:lnTo>
                      <a:pt x="94017" y="386623"/>
                    </a:lnTo>
                    <a:lnTo>
                      <a:pt x="74830" y="404942"/>
                    </a:lnTo>
                    <a:lnTo>
                      <a:pt x="58521" y="424225"/>
                    </a:lnTo>
                    <a:lnTo>
                      <a:pt x="43171" y="444472"/>
                    </a:lnTo>
                    <a:lnTo>
                      <a:pt x="30699" y="467611"/>
                    </a:lnTo>
                    <a:lnTo>
                      <a:pt x="20146" y="489787"/>
                    </a:lnTo>
                    <a:lnTo>
                      <a:pt x="11513" y="513891"/>
                    </a:lnTo>
                    <a:lnTo>
                      <a:pt x="5756" y="537030"/>
                    </a:lnTo>
                    <a:lnTo>
                      <a:pt x="1919" y="561133"/>
                    </a:lnTo>
                    <a:lnTo>
                      <a:pt x="0" y="585237"/>
                    </a:lnTo>
                    <a:lnTo>
                      <a:pt x="959" y="607413"/>
                    </a:lnTo>
                    <a:lnTo>
                      <a:pt x="4797" y="629588"/>
                    </a:lnTo>
                    <a:lnTo>
                      <a:pt x="10553" y="650799"/>
                    </a:lnTo>
                    <a:lnTo>
                      <a:pt x="20146" y="671046"/>
                    </a:lnTo>
                    <a:lnTo>
                      <a:pt x="31659" y="689365"/>
                    </a:lnTo>
                    <a:lnTo>
                      <a:pt x="46049" y="704791"/>
                    </a:lnTo>
                    <a:lnTo>
                      <a:pt x="64277" y="719253"/>
                    </a:lnTo>
                    <a:lnTo>
                      <a:pt x="84424" y="730823"/>
                    </a:lnTo>
                    <a:lnTo>
                      <a:pt x="108408" y="739501"/>
                    </a:lnTo>
                    <a:lnTo>
                      <a:pt x="135269" y="745285"/>
                    </a:lnTo>
                    <a:lnTo>
                      <a:pt x="165009" y="747214"/>
                    </a:lnTo>
                    <a:lnTo>
                      <a:pt x="198587" y="746250"/>
                    </a:lnTo>
                    <a:lnTo>
                      <a:pt x="179399" y="753963"/>
                    </a:lnTo>
                    <a:lnTo>
                      <a:pt x="163091" y="764568"/>
                    </a:lnTo>
                    <a:lnTo>
                      <a:pt x="147741" y="777102"/>
                    </a:lnTo>
                    <a:lnTo>
                      <a:pt x="133350" y="792529"/>
                    </a:lnTo>
                    <a:lnTo>
                      <a:pt x="120879" y="809883"/>
                    </a:lnTo>
                    <a:lnTo>
                      <a:pt x="110326" y="829166"/>
                    </a:lnTo>
                    <a:lnTo>
                      <a:pt x="100733" y="850377"/>
                    </a:lnTo>
                    <a:lnTo>
                      <a:pt x="93057" y="872553"/>
                    </a:lnTo>
                    <a:lnTo>
                      <a:pt x="86342" y="896656"/>
                    </a:lnTo>
                    <a:lnTo>
                      <a:pt x="81546" y="920760"/>
                    </a:lnTo>
                    <a:lnTo>
                      <a:pt x="78667" y="945828"/>
                    </a:lnTo>
                    <a:lnTo>
                      <a:pt x="77708" y="971860"/>
                    </a:lnTo>
                    <a:lnTo>
                      <a:pt x="80586" y="1022960"/>
                    </a:lnTo>
                    <a:lnTo>
                      <a:pt x="84424" y="1048027"/>
                    </a:lnTo>
                    <a:lnTo>
                      <a:pt x="90179" y="1073095"/>
                    </a:lnTo>
                    <a:lnTo>
                      <a:pt x="97855" y="1097199"/>
                    </a:lnTo>
                    <a:lnTo>
                      <a:pt x="107448" y="1119374"/>
                    </a:lnTo>
                    <a:lnTo>
                      <a:pt x="118001" y="1141550"/>
                    </a:lnTo>
                    <a:lnTo>
                      <a:pt x="131432" y="1160833"/>
                    </a:lnTo>
                    <a:lnTo>
                      <a:pt x="146782" y="1179151"/>
                    </a:lnTo>
                    <a:lnTo>
                      <a:pt x="163091" y="1195542"/>
                    </a:lnTo>
                    <a:lnTo>
                      <a:pt x="182277" y="1210004"/>
                    </a:lnTo>
                    <a:lnTo>
                      <a:pt x="203384" y="1221574"/>
                    </a:lnTo>
                    <a:lnTo>
                      <a:pt x="226408" y="1230251"/>
                    </a:lnTo>
                    <a:lnTo>
                      <a:pt x="251352" y="1236036"/>
                    </a:lnTo>
                    <a:lnTo>
                      <a:pt x="278213" y="1238929"/>
                    </a:lnTo>
                    <a:lnTo>
                      <a:pt x="307953" y="1237964"/>
                    </a:lnTo>
                    <a:lnTo>
                      <a:pt x="338652" y="1233144"/>
                    </a:lnTo>
                    <a:lnTo>
                      <a:pt x="372230" y="1224466"/>
                    </a:lnTo>
                    <a:lnTo>
                      <a:pt x="407726" y="1211932"/>
                    </a:lnTo>
                    <a:lnTo>
                      <a:pt x="445141" y="1194578"/>
                    </a:lnTo>
                    <a:lnTo>
                      <a:pt x="448979" y="1216753"/>
                    </a:lnTo>
                    <a:lnTo>
                      <a:pt x="455694" y="1238929"/>
                    </a:lnTo>
                    <a:lnTo>
                      <a:pt x="465288" y="1262068"/>
                    </a:lnTo>
                    <a:lnTo>
                      <a:pt x="477759" y="1285208"/>
                    </a:lnTo>
                    <a:lnTo>
                      <a:pt x="493109" y="1307383"/>
                    </a:lnTo>
                    <a:lnTo>
                      <a:pt x="510378" y="1330522"/>
                    </a:lnTo>
                    <a:lnTo>
                      <a:pt x="530524" y="1353662"/>
                    </a:lnTo>
                    <a:lnTo>
                      <a:pt x="552589" y="1376802"/>
                    </a:lnTo>
                    <a:lnTo>
                      <a:pt x="577532" y="1398977"/>
                    </a:lnTo>
                    <a:lnTo>
                      <a:pt x="603435" y="1420188"/>
                    </a:lnTo>
                    <a:lnTo>
                      <a:pt x="631256" y="1441399"/>
                    </a:lnTo>
                    <a:lnTo>
                      <a:pt x="660996" y="1462610"/>
                    </a:lnTo>
                    <a:lnTo>
                      <a:pt x="692656" y="1481893"/>
                    </a:lnTo>
                    <a:lnTo>
                      <a:pt x="725274" y="1501176"/>
                    </a:lnTo>
                    <a:lnTo>
                      <a:pt x="758851" y="1518531"/>
                    </a:lnTo>
                    <a:lnTo>
                      <a:pt x="793388" y="1535886"/>
                    </a:lnTo>
                    <a:lnTo>
                      <a:pt x="828884" y="1551312"/>
                    </a:lnTo>
                    <a:lnTo>
                      <a:pt x="865340" y="1564810"/>
                    </a:lnTo>
                    <a:lnTo>
                      <a:pt x="939210" y="1588913"/>
                    </a:lnTo>
                    <a:lnTo>
                      <a:pt x="1014040" y="1606268"/>
                    </a:lnTo>
                    <a:lnTo>
                      <a:pt x="1051455" y="1612053"/>
                    </a:lnTo>
                    <a:lnTo>
                      <a:pt x="1088869" y="1614946"/>
                    </a:lnTo>
                    <a:lnTo>
                      <a:pt x="1125325" y="1616874"/>
                    </a:lnTo>
                    <a:lnTo>
                      <a:pt x="1161780" y="1616874"/>
                    </a:lnTo>
                    <a:lnTo>
                      <a:pt x="1197277" y="1613981"/>
                    </a:lnTo>
                    <a:lnTo>
                      <a:pt x="1231813" y="1608196"/>
                    </a:lnTo>
                    <a:lnTo>
                      <a:pt x="1265391" y="1600483"/>
                    </a:lnTo>
                    <a:lnTo>
                      <a:pt x="1298009" y="1589878"/>
                    </a:lnTo>
                    <a:lnTo>
                      <a:pt x="1329668" y="1576380"/>
                    </a:lnTo>
                    <a:lnTo>
                      <a:pt x="1359408" y="1559989"/>
                    </a:lnTo>
                    <a:lnTo>
                      <a:pt x="1381473" y="1600483"/>
                    </a:lnTo>
                    <a:lnTo>
                      <a:pt x="1404498" y="1635192"/>
                    </a:lnTo>
                    <a:lnTo>
                      <a:pt x="1429442" y="1664117"/>
                    </a:lnTo>
                    <a:lnTo>
                      <a:pt x="1455344" y="1687256"/>
                    </a:lnTo>
                    <a:lnTo>
                      <a:pt x="1481246" y="1705575"/>
                    </a:lnTo>
                    <a:lnTo>
                      <a:pt x="1508108" y="1718109"/>
                    </a:lnTo>
                    <a:lnTo>
                      <a:pt x="1534971" y="1726786"/>
                    </a:lnTo>
                    <a:lnTo>
                      <a:pt x="1562792" y="1731607"/>
                    </a:lnTo>
                    <a:lnTo>
                      <a:pt x="1589654" y="1731607"/>
                    </a:lnTo>
                    <a:lnTo>
                      <a:pt x="1615557" y="1727751"/>
                    </a:lnTo>
                    <a:lnTo>
                      <a:pt x="1641459" y="1721001"/>
                    </a:lnTo>
                    <a:lnTo>
                      <a:pt x="1665443" y="1710396"/>
                    </a:lnTo>
                    <a:lnTo>
                      <a:pt x="1689427" y="1697862"/>
                    </a:lnTo>
                    <a:lnTo>
                      <a:pt x="1710533" y="1682436"/>
                    </a:lnTo>
                    <a:lnTo>
                      <a:pt x="1730679" y="1664117"/>
                    </a:lnTo>
                    <a:lnTo>
                      <a:pt x="1748907" y="1644834"/>
                    </a:lnTo>
                    <a:lnTo>
                      <a:pt x="1765216" y="1623623"/>
                    </a:lnTo>
                    <a:lnTo>
                      <a:pt x="1778647" y="1601448"/>
                    </a:lnTo>
                    <a:lnTo>
                      <a:pt x="1789200" y="1577344"/>
                    </a:lnTo>
                    <a:lnTo>
                      <a:pt x="1796875" y="1552276"/>
                    </a:lnTo>
                    <a:lnTo>
                      <a:pt x="1801672" y="1528172"/>
                    </a:lnTo>
                    <a:lnTo>
                      <a:pt x="1803591" y="1503104"/>
                    </a:lnTo>
                    <a:lnTo>
                      <a:pt x="1800712" y="1478036"/>
                    </a:lnTo>
                    <a:lnTo>
                      <a:pt x="1793997" y="1452969"/>
                    </a:lnTo>
                    <a:lnTo>
                      <a:pt x="1783444" y="1429829"/>
                    </a:lnTo>
                    <a:lnTo>
                      <a:pt x="1768094" y="1406690"/>
                    </a:lnTo>
                    <a:lnTo>
                      <a:pt x="1747948" y="1385479"/>
                    </a:lnTo>
                    <a:lnTo>
                      <a:pt x="1723964" y="1365231"/>
                    </a:lnTo>
                    <a:lnTo>
                      <a:pt x="1693264" y="1347877"/>
                    </a:lnTo>
                    <a:lnTo>
                      <a:pt x="1658728" y="1331486"/>
                    </a:lnTo>
                    <a:lnTo>
                      <a:pt x="1638581" y="1324737"/>
                    </a:lnTo>
                    <a:lnTo>
                      <a:pt x="1617475" y="1317988"/>
                    </a:lnTo>
                    <a:lnTo>
                      <a:pt x="1594451" y="1313167"/>
                    </a:lnTo>
                    <a:lnTo>
                      <a:pt x="1570467" y="1308347"/>
                    </a:lnTo>
                    <a:lnTo>
                      <a:pt x="1628028" y="1287136"/>
                    </a:lnTo>
                    <a:lnTo>
                      <a:pt x="1681752" y="1264960"/>
                    </a:lnTo>
                    <a:lnTo>
                      <a:pt x="1729719" y="1241821"/>
                    </a:lnTo>
                    <a:lnTo>
                      <a:pt x="1774810" y="1218681"/>
                    </a:lnTo>
                    <a:lnTo>
                      <a:pt x="1816062" y="1194578"/>
                    </a:lnTo>
                    <a:lnTo>
                      <a:pt x="1852517" y="1170474"/>
                    </a:lnTo>
                    <a:lnTo>
                      <a:pt x="1885136" y="1145406"/>
                    </a:lnTo>
                    <a:lnTo>
                      <a:pt x="1914876" y="1120339"/>
                    </a:lnTo>
                    <a:lnTo>
                      <a:pt x="1939819" y="1095271"/>
                    </a:lnTo>
                    <a:lnTo>
                      <a:pt x="1959966" y="1070203"/>
                    </a:lnTo>
                    <a:lnTo>
                      <a:pt x="1978193" y="1046099"/>
                    </a:lnTo>
                    <a:lnTo>
                      <a:pt x="1991624" y="1021995"/>
                    </a:lnTo>
                    <a:lnTo>
                      <a:pt x="2002177" y="997892"/>
                    </a:lnTo>
                    <a:lnTo>
                      <a:pt x="2009852" y="975716"/>
                    </a:lnTo>
                    <a:lnTo>
                      <a:pt x="2012730" y="953541"/>
                    </a:lnTo>
                    <a:lnTo>
                      <a:pt x="2012730" y="933294"/>
                    </a:lnTo>
                    <a:lnTo>
                      <a:pt x="2009852" y="914011"/>
                    </a:lnTo>
                    <a:lnTo>
                      <a:pt x="2003137" y="894728"/>
                    </a:lnTo>
                    <a:lnTo>
                      <a:pt x="1993543" y="878338"/>
                    </a:lnTo>
                    <a:lnTo>
                      <a:pt x="1980112" y="862911"/>
                    </a:lnTo>
                    <a:lnTo>
                      <a:pt x="1963803" y="849413"/>
                    </a:lnTo>
                    <a:lnTo>
                      <a:pt x="1945575" y="837844"/>
                    </a:lnTo>
                    <a:lnTo>
                      <a:pt x="1923510" y="829166"/>
                    </a:lnTo>
                    <a:lnTo>
                      <a:pt x="1898566" y="821453"/>
                    </a:lnTo>
                    <a:lnTo>
                      <a:pt x="1870745" y="816632"/>
                    </a:lnTo>
                    <a:lnTo>
                      <a:pt x="1840046" y="814704"/>
                    </a:lnTo>
                    <a:lnTo>
                      <a:pt x="1807428" y="814704"/>
                    </a:lnTo>
                    <a:lnTo>
                      <a:pt x="1770972" y="818560"/>
                    </a:lnTo>
                    <a:lnTo>
                      <a:pt x="1732598" y="824345"/>
                    </a:lnTo>
                    <a:lnTo>
                      <a:pt x="1691346" y="833023"/>
                    </a:lnTo>
                    <a:lnTo>
                      <a:pt x="1648175" y="845557"/>
                    </a:lnTo>
                    <a:lnTo>
                      <a:pt x="1603085" y="860983"/>
                    </a:lnTo>
                    <a:lnTo>
                      <a:pt x="1648175" y="843629"/>
                    </a:lnTo>
                    <a:lnTo>
                      <a:pt x="1690386" y="824345"/>
                    </a:lnTo>
                    <a:lnTo>
                      <a:pt x="1729719" y="803134"/>
                    </a:lnTo>
                    <a:lnTo>
                      <a:pt x="1767135" y="781923"/>
                    </a:lnTo>
                    <a:lnTo>
                      <a:pt x="1800712" y="760712"/>
                    </a:lnTo>
                    <a:lnTo>
                      <a:pt x="1830452" y="738537"/>
                    </a:lnTo>
                    <a:lnTo>
                      <a:pt x="1858274" y="715397"/>
                    </a:lnTo>
                    <a:lnTo>
                      <a:pt x="1882257" y="693222"/>
                    </a:lnTo>
                    <a:lnTo>
                      <a:pt x="1903363" y="670082"/>
                    </a:lnTo>
                    <a:lnTo>
                      <a:pt x="1921591" y="647906"/>
                    </a:lnTo>
                    <a:lnTo>
                      <a:pt x="1936941" y="625731"/>
                    </a:lnTo>
                    <a:lnTo>
                      <a:pt x="1948453" y="604520"/>
                    </a:lnTo>
                    <a:lnTo>
                      <a:pt x="1957088" y="583309"/>
                    </a:lnTo>
                    <a:lnTo>
                      <a:pt x="1961884" y="564026"/>
                    </a:lnTo>
                    <a:lnTo>
                      <a:pt x="1964762" y="545707"/>
                    </a:lnTo>
                    <a:lnTo>
                      <a:pt x="1963803" y="528353"/>
                    </a:lnTo>
                    <a:lnTo>
                      <a:pt x="1959006" y="511962"/>
                    </a:lnTo>
                    <a:lnTo>
                      <a:pt x="1951331" y="497500"/>
                    </a:lnTo>
                    <a:lnTo>
                      <a:pt x="1939819" y="484966"/>
                    </a:lnTo>
                    <a:lnTo>
                      <a:pt x="1925428" y="474360"/>
                    </a:lnTo>
                    <a:lnTo>
                      <a:pt x="1908160" y="466647"/>
                    </a:lnTo>
                    <a:lnTo>
                      <a:pt x="1887054" y="460862"/>
                    </a:lnTo>
                    <a:lnTo>
                      <a:pt x="1863071" y="457006"/>
                    </a:lnTo>
                    <a:lnTo>
                      <a:pt x="1834290" y="457006"/>
                    </a:lnTo>
                    <a:lnTo>
                      <a:pt x="1803591" y="457970"/>
                    </a:lnTo>
                    <a:lnTo>
                      <a:pt x="1768094" y="463755"/>
                    </a:lnTo>
                    <a:lnTo>
                      <a:pt x="1729719" y="471468"/>
                    </a:lnTo>
                    <a:lnTo>
                      <a:pt x="1688468" y="484002"/>
                    </a:lnTo>
                    <a:lnTo>
                      <a:pt x="1643377" y="498464"/>
                    </a:lnTo>
                    <a:lnTo>
                      <a:pt x="1593491" y="517747"/>
                    </a:lnTo>
                    <a:lnTo>
                      <a:pt x="1541686" y="540887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89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6386131" y="2570907"/>
                <a:ext cx="609855" cy="334519"/>
              </a:xfrm>
              <a:custGeom>
                <a:avLst/>
                <a:gdLst/>
                <a:ahLst/>
                <a:cxnLst/>
                <a:rect l="0" t="0" r="0" b="0"/>
                <a:pathLst>
                  <a:path w="609855" h="334519">
                    <a:moveTo>
                      <a:pt x="47752" y="209931"/>
                    </a:moveTo>
                    <a:lnTo>
                      <a:pt x="32639" y="193548"/>
                    </a:lnTo>
                    <a:lnTo>
                      <a:pt x="20193" y="176784"/>
                    </a:lnTo>
                    <a:lnTo>
                      <a:pt x="10796" y="160782"/>
                    </a:lnTo>
                    <a:lnTo>
                      <a:pt x="4318" y="144272"/>
                    </a:lnTo>
                    <a:lnTo>
                      <a:pt x="636" y="128651"/>
                    </a:lnTo>
                    <a:lnTo>
                      <a:pt x="0" y="113030"/>
                    </a:lnTo>
                    <a:lnTo>
                      <a:pt x="1651" y="98044"/>
                    </a:lnTo>
                    <a:lnTo>
                      <a:pt x="6477" y="83820"/>
                    </a:lnTo>
                    <a:lnTo>
                      <a:pt x="13716" y="70358"/>
                    </a:lnTo>
                    <a:lnTo>
                      <a:pt x="23876" y="57531"/>
                    </a:lnTo>
                    <a:lnTo>
                      <a:pt x="36958" y="45847"/>
                    </a:lnTo>
                    <a:lnTo>
                      <a:pt x="52578" y="35433"/>
                    </a:lnTo>
                    <a:lnTo>
                      <a:pt x="70612" y="25781"/>
                    </a:lnTo>
                    <a:lnTo>
                      <a:pt x="91313" y="17399"/>
                    </a:lnTo>
                    <a:lnTo>
                      <a:pt x="114936" y="10668"/>
                    </a:lnTo>
                    <a:lnTo>
                      <a:pt x="140209" y="5461"/>
                    </a:lnTo>
                    <a:lnTo>
                      <a:pt x="166751" y="1778"/>
                    </a:lnTo>
                    <a:lnTo>
                      <a:pt x="194184" y="381"/>
                    </a:lnTo>
                    <a:lnTo>
                      <a:pt x="222504" y="0"/>
                    </a:lnTo>
                    <a:lnTo>
                      <a:pt x="280543" y="4318"/>
                    </a:lnTo>
                    <a:lnTo>
                      <a:pt x="339345" y="14986"/>
                    </a:lnTo>
                    <a:lnTo>
                      <a:pt x="396622" y="30988"/>
                    </a:lnTo>
                    <a:lnTo>
                      <a:pt x="424180" y="40767"/>
                    </a:lnTo>
                    <a:lnTo>
                      <a:pt x="450597" y="52197"/>
                    </a:lnTo>
                    <a:lnTo>
                      <a:pt x="476377" y="64516"/>
                    </a:lnTo>
                    <a:lnTo>
                      <a:pt x="500253" y="77978"/>
                    </a:lnTo>
                    <a:lnTo>
                      <a:pt x="522860" y="92583"/>
                    </a:lnTo>
                    <a:lnTo>
                      <a:pt x="543434" y="108331"/>
                    </a:lnTo>
                    <a:lnTo>
                      <a:pt x="561595" y="124714"/>
                    </a:lnTo>
                    <a:lnTo>
                      <a:pt x="576835" y="141097"/>
                    </a:lnTo>
                    <a:lnTo>
                      <a:pt x="589153" y="157480"/>
                    </a:lnTo>
                    <a:lnTo>
                      <a:pt x="598551" y="173863"/>
                    </a:lnTo>
                    <a:lnTo>
                      <a:pt x="605155" y="190246"/>
                    </a:lnTo>
                    <a:lnTo>
                      <a:pt x="609092" y="205867"/>
                    </a:lnTo>
                    <a:lnTo>
                      <a:pt x="609854" y="221615"/>
                    </a:lnTo>
                    <a:lnTo>
                      <a:pt x="607949" y="236093"/>
                    </a:lnTo>
                    <a:lnTo>
                      <a:pt x="603250" y="250698"/>
                    </a:lnTo>
                    <a:lnTo>
                      <a:pt x="596012" y="264160"/>
                    </a:lnTo>
                    <a:lnTo>
                      <a:pt x="585851" y="276987"/>
                    </a:lnTo>
                    <a:lnTo>
                      <a:pt x="572771" y="288544"/>
                    </a:lnTo>
                    <a:lnTo>
                      <a:pt x="557276" y="299212"/>
                    </a:lnTo>
                    <a:lnTo>
                      <a:pt x="539115" y="308610"/>
                    </a:lnTo>
                    <a:lnTo>
                      <a:pt x="518414" y="316992"/>
                    </a:lnTo>
                    <a:lnTo>
                      <a:pt x="494920" y="323596"/>
                    </a:lnTo>
                    <a:lnTo>
                      <a:pt x="469520" y="329057"/>
                    </a:lnTo>
                    <a:lnTo>
                      <a:pt x="442976" y="332359"/>
                    </a:lnTo>
                    <a:lnTo>
                      <a:pt x="415417" y="334137"/>
                    </a:lnTo>
                    <a:lnTo>
                      <a:pt x="387097" y="334518"/>
                    </a:lnTo>
                    <a:lnTo>
                      <a:pt x="329058" y="329819"/>
                    </a:lnTo>
                    <a:lnTo>
                      <a:pt x="270384" y="319659"/>
                    </a:lnTo>
                    <a:lnTo>
                      <a:pt x="213107" y="303530"/>
                    </a:lnTo>
                    <a:lnTo>
                      <a:pt x="185548" y="293624"/>
                    </a:lnTo>
                    <a:lnTo>
                      <a:pt x="158750" y="282448"/>
                    </a:lnTo>
                    <a:lnTo>
                      <a:pt x="133350" y="270002"/>
                    </a:lnTo>
                    <a:lnTo>
                      <a:pt x="109474" y="256540"/>
                    </a:lnTo>
                    <a:lnTo>
                      <a:pt x="86996" y="242062"/>
                    </a:lnTo>
                    <a:lnTo>
                      <a:pt x="66295" y="22593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6385903" y="2571101"/>
                <a:ext cx="610153" cy="334559"/>
              </a:xfrm>
              <a:custGeom>
                <a:avLst/>
                <a:gdLst/>
                <a:ahLst/>
                <a:cxnLst/>
                <a:rect l="0" t="0" r="0" b="0"/>
                <a:pathLst>
                  <a:path w="610153" h="334559">
                    <a:moveTo>
                      <a:pt x="66196" y="225610"/>
                    </a:moveTo>
                    <a:lnTo>
                      <a:pt x="87302" y="242000"/>
                    </a:lnTo>
                    <a:lnTo>
                      <a:pt x="109367" y="256462"/>
                    </a:lnTo>
                    <a:lnTo>
                      <a:pt x="133351" y="269961"/>
                    </a:lnTo>
                    <a:lnTo>
                      <a:pt x="159254" y="282494"/>
                    </a:lnTo>
                    <a:lnTo>
                      <a:pt x="186116" y="293100"/>
                    </a:lnTo>
                    <a:lnTo>
                      <a:pt x="212978" y="303706"/>
                    </a:lnTo>
                    <a:lnTo>
                      <a:pt x="270540" y="319132"/>
                    </a:lnTo>
                    <a:lnTo>
                      <a:pt x="329060" y="329738"/>
                    </a:lnTo>
                    <a:lnTo>
                      <a:pt x="387581" y="334558"/>
                    </a:lnTo>
                    <a:lnTo>
                      <a:pt x="415403" y="333594"/>
                    </a:lnTo>
                    <a:lnTo>
                      <a:pt x="443224" y="332630"/>
                    </a:lnTo>
                    <a:lnTo>
                      <a:pt x="470085" y="328773"/>
                    </a:lnTo>
                    <a:lnTo>
                      <a:pt x="495029" y="322988"/>
                    </a:lnTo>
                    <a:lnTo>
                      <a:pt x="519013" y="317204"/>
                    </a:lnTo>
                    <a:lnTo>
                      <a:pt x="539160" y="308527"/>
                    </a:lnTo>
                    <a:lnTo>
                      <a:pt x="557387" y="298885"/>
                    </a:lnTo>
                    <a:lnTo>
                      <a:pt x="572737" y="288279"/>
                    </a:lnTo>
                    <a:lnTo>
                      <a:pt x="586168" y="276709"/>
                    </a:lnTo>
                    <a:lnTo>
                      <a:pt x="596721" y="264176"/>
                    </a:lnTo>
                    <a:lnTo>
                      <a:pt x="603436" y="250678"/>
                    </a:lnTo>
                    <a:lnTo>
                      <a:pt x="608234" y="236215"/>
                    </a:lnTo>
                    <a:lnTo>
                      <a:pt x="610152" y="221753"/>
                    </a:lnTo>
                    <a:lnTo>
                      <a:pt x="609193" y="205363"/>
                    </a:lnTo>
                    <a:lnTo>
                      <a:pt x="605356" y="189936"/>
                    </a:lnTo>
                    <a:lnTo>
                      <a:pt x="598640" y="173546"/>
                    </a:lnTo>
                    <a:lnTo>
                      <a:pt x="589046" y="157156"/>
                    </a:lnTo>
                    <a:lnTo>
                      <a:pt x="577534" y="140765"/>
                    </a:lnTo>
                    <a:lnTo>
                      <a:pt x="562185" y="124375"/>
                    </a:lnTo>
                    <a:lnTo>
                      <a:pt x="543956" y="107984"/>
                    </a:lnTo>
                    <a:lnTo>
                      <a:pt x="522850" y="92558"/>
                    </a:lnTo>
                    <a:lnTo>
                      <a:pt x="500785" y="78095"/>
                    </a:lnTo>
                    <a:lnTo>
                      <a:pt x="476801" y="64597"/>
                    </a:lnTo>
                    <a:lnTo>
                      <a:pt x="450898" y="52063"/>
                    </a:lnTo>
                    <a:lnTo>
                      <a:pt x="424036" y="40494"/>
                    </a:lnTo>
                    <a:lnTo>
                      <a:pt x="397174" y="30852"/>
                    </a:lnTo>
                    <a:lnTo>
                      <a:pt x="339613" y="14462"/>
                    </a:lnTo>
                    <a:lnTo>
                      <a:pt x="281092" y="3856"/>
                    </a:lnTo>
                    <a:lnTo>
                      <a:pt x="222571" y="0"/>
                    </a:lnTo>
                    <a:lnTo>
                      <a:pt x="194750" y="0"/>
                    </a:lnTo>
                    <a:lnTo>
                      <a:pt x="166929" y="1928"/>
                    </a:lnTo>
                    <a:lnTo>
                      <a:pt x="140067" y="5785"/>
                    </a:lnTo>
                    <a:lnTo>
                      <a:pt x="115123" y="10605"/>
                    </a:lnTo>
                    <a:lnTo>
                      <a:pt x="91140" y="17354"/>
                    </a:lnTo>
                    <a:lnTo>
                      <a:pt x="70993" y="26031"/>
                    </a:lnTo>
                    <a:lnTo>
                      <a:pt x="52765" y="35673"/>
                    </a:lnTo>
                    <a:lnTo>
                      <a:pt x="37415" y="45314"/>
                    </a:lnTo>
                    <a:lnTo>
                      <a:pt x="23984" y="57848"/>
                    </a:lnTo>
                    <a:lnTo>
                      <a:pt x="14391" y="70382"/>
                    </a:lnTo>
                    <a:lnTo>
                      <a:pt x="6716" y="83880"/>
                    </a:lnTo>
                    <a:lnTo>
                      <a:pt x="1919" y="98342"/>
                    </a:lnTo>
                    <a:lnTo>
                      <a:pt x="0" y="112805"/>
                    </a:lnTo>
                    <a:lnTo>
                      <a:pt x="960" y="128231"/>
                    </a:lnTo>
                    <a:lnTo>
                      <a:pt x="4797" y="144621"/>
                    </a:lnTo>
                    <a:lnTo>
                      <a:pt x="11513" y="161012"/>
                    </a:lnTo>
                    <a:lnTo>
                      <a:pt x="20147" y="176438"/>
                    </a:lnTo>
                    <a:lnTo>
                      <a:pt x="32618" y="193793"/>
                    </a:lnTo>
                    <a:lnTo>
                      <a:pt x="47968" y="210184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89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6327711" y="3087923"/>
                <a:ext cx="303785" cy="167387"/>
              </a:xfrm>
              <a:custGeom>
                <a:avLst/>
                <a:gdLst/>
                <a:ahLst/>
                <a:cxnLst/>
                <a:rect l="0" t="0" r="0" b="0"/>
                <a:pathLst>
                  <a:path w="303785" h="167387">
                    <a:moveTo>
                      <a:pt x="15875" y="96647"/>
                    </a:moveTo>
                    <a:lnTo>
                      <a:pt x="5081" y="80264"/>
                    </a:lnTo>
                    <a:lnTo>
                      <a:pt x="0" y="64135"/>
                    </a:lnTo>
                    <a:lnTo>
                      <a:pt x="382" y="49276"/>
                    </a:lnTo>
                    <a:lnTo>
                      <a:pt x="6478" y="35433"/>
                    </a:lnTo>
                    <a:lnTo>
                      <a:pt x="17654" y="22987"/>
                    </a:lnTo>
                    <a:lnTo>
                      <a:pt x="34798" y="12827"/>
                    </a:lnTo>
                    <a:lnTo>
                      <a:pt x="56896" y="5588"/>
                    </a:lnTo>
                    <a:lnTo>
                      <a:pt x="82678" y="1270"/>
                    </a:lnTo>
                    <a:lnTo>
                      <a:pt x="110618" y="0"/>
                    </a:lnTo>
                    <a:lnTo>
                      <a:pt x="139573" y="2286"/>
                    </a:lnTo>
                    <a:lnTo>
                      <a:pt x="168910" y="7747"/>
                    </a:lnTo>
                    <a:lnTo>
                      <a:pt x="197612" y="15748"/>
                    </a:lnTo>
                    <a:lnTo>
                      <a:pt x="224791" y="26289"/>
                    </a:lnTo>
                    <a:lnTo>
                      <a:pt x="249429" y="39116"/>
                    </a:lnTo>
                    <a:lnTo>
                      <a:pt x="271145" y="54356"/>
                    </a:lnTo>
                    <a:lnTo>
                      <a:pt x="287909" y="70739"/>
                    </a:lnTo>
                    <a:lnTo>
                      <a:pt x="298705" y="87249"/>
                    </a:lnTo>
                    <a:lnTo>
                      <a:pt x="303784" y="103251"/>
                    </a:lnTo>
                    <a:lnTo>
                      <a:pt x="303531" y="118110"/>
                    </a:lnTo>
                    <a:lnTo>
                      <a:pt x="297307" y="132334"/>
                    </a:lnTo>
                    <a:lnTo>
                      <a:pt x="285623" y="144399"/>
                    </a:lnTo>
                    <a:lnTo>
                      <a:pt x="268986" y="154559"/>
                    </a:lnTo>
                    <a:lnTo>
                      <a:pt x="258445" y="158496"/>
                    </a:lnTo>
                    <a:lnTo>
                      <a:pt x="246888" y="161798"/>
                    </a:lnTo>
                    <a:lnTo>
                      <a:pt x="220854" y="166243"/>
                    </a:lnTo>
                    <a:lnTo>
                      <a:pt x="192913" y="167386"/>
                    </a:lnTo>
                    <a:lnTo>
                      <a:pt x="163831" y="165100"/>
                    </a:lnTo>
                    <a:lnTo>
                      <a:pt x="134874" y="160020"/>
                    </a:lnTo>
                    <a:lnTo>
                      <a:pt x="106172" y="152019"/>
                    </a:lnTo>
                    <a:lnTo>
                      <a:pt x="78994" y="141478"/>
                    </a:lnTo>
                    <a:lnTo>
                      <a:pt x="53975" y="128397"/>
                    </a:lnTo>
                    <a:lnTo>
                      <a:pt x="32640" y="11303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6327383" y="3087882"/>
                <a:ext cx="304115" cy="167761"/>
              </a:xfrm>
              <a:custGeom>
                <a:avLst/>
                <a:gdLst/>
                <a:ahLst/>
                <a:cxnLst/>
                <a:rect l="0" t="0" r="0" b="0"/>
                <a:pathLst>
                  <a:path w="304115" h="167761">
                    <a:moveTo>
                      <a:pt x="32618" y="112804"/>
                    </a:moveTo>
                    <a:lnTo>
                      <a:pt x="54682" y="128231"/>
                    </a:lnTo>
                    <a:lnTo>
                      <a:pt x="79626" y="141729"/>
                    </a:lnTo>
                    <a:lnTo>
                      <a:pt x="106488" y="152334"/>
                    </a:lnTo>
                    <a:lnTo>
                      <a:pt x="135268" y="160047"/>
                    </a:lnTo>
                    <a:lnTo>
                      <a:pt x="164049" y="164868"/>
                    </a:lnTo>
                    <a:lnTo>
                      <a:pt x="192829" y="167760"/>
                    </a:lnTo>
                    <a:lnTo>
                      <a:pt x="221610" y="166796"/>
                    </a:lnTo>
                    <a:lnTo>
                      <a:pt x="247512" y="161975"/>
                    </a:lnTo>
                    <a:lnTo>
                      <a:pt x="259024" y="159083"/>
                    </a:lnTo>
                    <a:lnTo>
                      <a:pt x="269577" y="154262"/>
                    </a:lnTo>
                    <a:lnTo>
                      <a:pt x="285886" y="144621"/>
                    </a:lnTo>
                    <a:lnTo>
                      <a:pt x="297399" y="132087"/>
                    </a:lnTo>
                    <a:lnTo>
                      <a:pt x="304114" y="118589"/>
                    </a:lnTo>
                    <a:lnTo>
                      <a:pt x="304114" y="103163"/>
                    </a:lnTo>
                    <a:lnTo>
                      <a:pt x="299317" y="87737"/>
                    </a:lnTo>
                    <a:lnTo>
                      <a:pt x="287805" y="70382"/>
                    </a:lnTo>
                    <a:lnTo>
                      <a:pt x="271496" y="53992"/>
                    </a:lnTo>
                    <a:lnTo>
                      <a:pt x="249431" y="39530"/>
                    </a:lnTo>
                    <a:lnTo>
                      <a:pt x="225447" y="26032"/>
                    </a:lnTo>
                    <a:lnTo>
                      <a:pt x="197626" y="15426"/>
                    </a:lnTo>
                    <a:lnTo>
                      <a:pt x="168845" y="7713"/>
                    </a:lnTo>
                    <a:lnTo>
                      <a:pt x="140065" y="1929"/>
                    </a:lnTo>
                    <a:lnTo>
                      <a:pt x="111284" y="0"/>
                    </a:lnTo>
                    <a:lnTo>
                      <a:pt x="83463" y="964"/>
                    </a:lnTo>
                    <a:lnTo>
                      <a:pt x="57561" y="5785"/>
                    </a:lnTo>
                    <a:lnTo>
                      <a:pt x="35496" y="12534"/>
                    </a:lnTo>
                    <a:lnTo>
                      <a:pt x="18227" y="23139"/>
                    </a:lnTo>
                    <a:lnTo>
                      <a:pt x="6715" y="35673"/>
                    </a:lnTo>
                    <a:lnTo>
                      <a:pt x="959" y="49171"/>
                    </a:lnTo>
                    <a:lnTo>
                      <a:pt x="0" y="64598"/>
                    </a:lnTo>
                    <a:lnTo>
                      <a:pt x="5756" y="80023"/>
                    </a:lnTo>
                    <a:lnTo>
                      <a:pt x="16309" y="96414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89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6119558" y="3275757"/>
                <a:ext cx="152274" cy="83694"/>
              </a:xfrm>
              <a:custGeom>
                <a:avLst/>
                <a:gdLst/>
                <a:ahLst/>
                <a:cxnLst/>
                <a:rect l="0" t="0" r="0" b="0"/>
                <a:pathLst>
                  <a:path w="152274" h="83694">
                    <a:moveTo>
                      <a:pt x="8001" y="48387"/>
                    </a:moveTo>
                    <a:lnTo>
                      <a:pt x="2540" y="40386"/>
                    </a:lnTo>
                    <a:lnTo>
                      <a:pt x="0" y="32384"/>
                    </a:lnTo>
                    <a:lnTo>
                      <a:pt x="255" y="24764"/>
                    </a:lnTo>
                    <a:lnTo>
                      <a:pt x="3302" y="17780"/>
                    </a:lnTo>
                    <a:lnTo>
                      <a:pt x="9018" y="11557"/>
                    </a:lnTo>
                    <a:lnTo>
                      <a:pt x="17399" y="6476"/>
                    </a:lnTo>
                    <a:lnTo>
                      <a:pt x="28575" y="2794"/>
                    </a:lnTo>
                    <a:lnTo>
                      <a:pt x="41657" y="634"/>
                    </a:lnTo>
                    <a:lnTo>
                      <a:pt x="55499" y="0"/>
                    </a:lnTo>
                    <a:lnTo>
                      <a:pt x="84836" y="3937"/>
                    </a:lnTo>
                    <a:lnTo>
                      <a:pt x="98934" y="8001"/>
                    </a:lnTo>
                    <a:lnTo>
                      <a:pt x="112776" y="13081"/>
                    </a:lnTo>
                    <a:lnTo>
                      <a:pt x="125096" y="19557"/>
                    </a:lnTo>
                    <a:lnTo>
                      <a:pt x="136018" y="27177"/>
                    </a:lnTo>
                    <a:lnTo>
                      <a:pt x="144272" y="35179"/>
                    </a:lnTo>
                    <a:lnTo>
                      <a:pt x="149734" y="43561"/>
                    </a:lnTo>
                    <a:lnTo>
                      <a:pt x="152273" y="51562"/>
                    </a:lnTo>
                    <a:lnTo>
                      <a:pt x="151893" y="58927"/>
                    </a:lnTo>
                    <a:lnTo>
                      <a:pt x="148972" y="66294"/>
                    </a:lnTo>
                    <a:lnTo>
                      <a:pt x="143257" y="72008"/>
                    </a:lnTo>
                    <a:lnTo>
                      <a:pt x="134874" y="77215"/>
                    </a:lnTo>
                    <a:lnTo>
                      <a:pt x="123572" y="81280"/>
                    </a:lnTo>
                    <a:lnTo>
                      <a:pt x="110490" y="82931"/>
                    </a:lnTo>
                    <a:lnTo>
                      <a:pt x="96774" y="83693"/>
                    </a:lnTo>
                    <a:lnTo>
                      <a:pt x="67437" y="79629"/>
                    </a:lnTo>
                    <a:lnTo>
                      <a:pt x="53213" y="76073"/>
                    </a:lnTo>
                    <a:lnTo>
                      <a:pt x="39497" y="70612"/>
                    </a:lnTo>
                    <a:lnTo>
                      <a:pt x="27178" y="64007"/>
                    </a:lnTo>
                    <a:lnTo>
                      <a:pt x="16384" y="5676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6119203" y="3275889"/>
                <a:ext cx="152540" cy="83882"/>
              </a:xfrm>
              <a:custGeom>
                <a:avLst/>
                <a:gdLst/>
                <a:ahLst/>
                <a:cxnLst/>
                <a:rect l="0" t="0" r="0" b="0"/>
                <a:pathLst>
                  <a:path w="152540" h="83882">
                    <a:moveTo>
                      <a:pt x="16309" y="56885"/>
                    </a:moveTo>
                    <a:lnTo>
                      <a:pt x="27822" y="63634"/>
                    </a:lnTo>
                    <a:lnTo>
                      <a:pt x="40293" y="70383"/>
                    </a:lnTo>
                    <a:lnTo>
                      <a:pt x="53725" y="76167"/>
                    </a:lnTo>
                    <a:lnTo>
                      <a:pt x="68115" y="79060"/>
                    </a:lnTo>
                    <a:lnTo>
                      <a:pt x="96896" y="83881"/>
                    </a:lnTo>
                    <a:lnTo>
                      <a:pt x="111286" y="82916"/>
                    </a:lnTo>
                    <a:lnTo>
                      <a:pt x="123758" y="80988"/>
                    </a:lnTo>
                    <a:lnTo>
                      <a:pt x="135270" y="77132"/>
                    </a:lnTo>
                    <a:lnTo>
                      <a:pt x="143905" y="72311"/>
                    </a:lnTo>
                    <a:lnTo>
                      <a:pt x="149661" y="66526"/>
                    </a:lnTo>
                    <a:lnTo>
                      <a:pt x="152539" y="58813"/>
                    </a:lnTo>
                    <a:lnTo>
                      <a:pt x="152539" y="51100"/>
                    </a:lnTo>
                    <a:lnTo>
                      <a:pt x="150620" y="43387"/>
                    </a:lnTo>
                    <a:lnTo>
                      <a:pt x="144864" y="34709"/>
                    </a:lnTo>
                    <a:lnTo>
                      <a:pt x="136230" y="26996"/>
                    </a:lnTo>
                    <a:lnTo>
                      <a:pt x="125677" y="19283"/>
                    </a:lnTo>
                    <a:lnTo>
                      <a:pt x="113205" y="12534"/>
                    </a:lnTo>
                    <a:lnTo>
                      <a:pt x="99774" y="7713"/>
                    </a:lnTo>
                    <a:lnTo>
                      <a:pt x="85383" y="3857"/>
                    </a:lnTo>
                    <a:lnTo>
                      <a:pt x="55643" y="0"/>
                    </a:lnTo>
                    <a:lnTo>
                      <a:pt x="42212" y="964"/>
                    </a:lnTo>
                    <a:lnTo>
                      <a:pt x="28781" y="2893"/>
                    </a:lnTo>
                    <a:lnTo>
                      <a:pt x="18228" y="6749"/>
                    </a:lnTo>
                    <a:lnTo>
                      <a:pt x="9594" y="11570"/>
                    </a:lnTo>
                    <a:lnTo>
                      <a:pt x="3838" y="17355"/>
                    </a:lnTo>
                    <a:lnTo>
                      <a:pt x="959" y="25068"/>
                    </a:lnTo>
                    <a:lnTo>
                      <a:pt x="0" y="31817"/>
                    </a:lnTo>
                    <a:lnTo>
                      <a:pt x="2878" y="40494"/>
                    </a:lnTo>
                    <a:lnTo>
                      <a:pt x="8635" y="48207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895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6069151" y="1303561"/>
              <a:ext cx="1679902" cy="78713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dirty="0" err="1" smtClean="0">
                  <a:solidFill>
                    <a:srgbClr val="000000"/>
                  </a:solidFill>
                  <a:latin typeface="XCCW Joined 1a" pitchFamily="66" charset="0"/>
                </a:rPr>
                <a:t>Wh</a:t>
              </a:r>
              <a:r>
                <a:rPr lang="en-US" dirty="0" smtClean="0">
                  <a:solidFill>
                    <a:srgbClr val="000000"/>
                  </a:solidFill>
                  <a:latin typeface="XCCW Joined 1a" pitchFamily="66" charset="0"/>
                </a:rPr>
                <a:t>y do we need </a:t>
              </a:r>
              <a:br>
                <a:rPr lang="en-US" dirty="0" smtClean="0">
                  <a:solidFill>
                    <a:srgbClr val="000000"/>
                  </a:solidFill>
                  <a:latin typeface="XCCW Joined 1a" pitchFamily="66" charset="0"/>
                </a:rPr>
              </a:br>
              <a:r>
                <a:rPr lang="en-US" dirty="0" smtClean="0">
                  <a:solidFill>
                    <a:srgbClr val="000000"/>
                  </a:solidFill>
                  <a:latin typeface="XCCW Joined 1a" pitchFamily="66" charset="0"/>
                </a:rPr>
                <a:t>instructions?</a:t>
              </a:r>
              <a:endParaRPr lang="en-GB" dirty="0">
                <a:solidFill>
                  <a:srgbClr val="000000"/>
                </a:solidFill>
                <a:latin typeface="XCCW Joined 1a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2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40" y="1070918"/>
            <a:ext cx="3199023" cy="47553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0" y="0"/>
            <a:ext cx="6376144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800" u="sng" dirty="0" smtClean="0">
                <a:solidFill>
                  <a:srgbClr val="FFFFFF"/>
                </a:solidFill>
                <a:latin typeface="XCCW Joined 1a" pitchFamily="66" charset="0"/>
              </a:rPr>
              <a:t>Monday 19th April</a:t>
            </a:r>
          </a:p>
          <a:p>
            <a:r>
              <a:rPr lang="en-GB" sz="2800" u="sng" dirty="0" smtClean="0">
                <a:solidFill>
                  <a:srgbClr val="FFFFFF"/>
                </a:solidFill>
                <a:latin typeface="XCCW Joined 1a" pitchFamily="66" charset="0"/>
              </a:rPr>
              <a:t>LI: To write instructions.</a:t>
            </a:r>
            <a:endParaRPr lang="en-GB" sz="2800" u="sng" dirty="0">
              <a:solidFill>
                <a:srgbClr val="FFFFFF"/>
              </a:solidFill>
              <a:latin typeface="XCCW Joined 1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4176" y="72066"/>
            <a:ext cx="2726348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400" dirty="0" smtClean="0">
                <a:solidFill>
                  <a:srgbClr val="FFFF00"/>
                </a:solidFill>
                <a:latin typeface="XCCW Joined 1a" pitchFamily="66" charset="0"/>
              </a:rPr>
              <a:t>Click </a:t>
            </a:r>
            <a:r>
              <a:rPr lang="en-GB" sz="1400" b="1" dirty="0" smtClean="0">
                <a:solidFill>
                  <a:srgbClr val="FFFF00"/>
                </a:solidFill>
                <a:latin typeface="XCCW Joined 1a" pitchFamily="66" charset="0"/>
              </a:rPr>
              <a:t>F5 </a:t>
            </a:r>
            <a:r>
              <a:rPr lang="en-GB" sz="1400" dirty="0" smtClean="0">
                <a:solidFill>
                  <a:srgbClr val="FFFF00"/>
                </a:solidFill>
                <a:latin typeface="XCCW Joined 1a" pitchFamily="66" charset="0"/>
              </a:rPr>
              <a:t>to view  </a:t>
            </a:r>
            <a:r>
              <a:rPr lang="en-US" sz="1400" dirty="0" smtClean="0">
                <a:solidFill>
                  <a:srgbClr val="FFFF00"/>
                </a:solidFill>
                <a:latin typeface="XCCW Joined 1a" pitchFamily="66" charset="0"/>
              </a:rPr>
              <a:t>this PowerPoint on full screen.</a:t>
            </a:r>
            <a:endParaRPr lang="en-GB" sz="1400" dirty="0">
              <a:solidFill>
                <a:srgbClr val="FFFF00"/>
              </a:solidFill>
              <a:latin typeface="XCCW Joined 1a" pitchFamily="66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24" y="72066"/>
            <a:ext cx="776953" cy="9013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8" name="Group 7"/>
          <p:cNvGrpSpPr/>
          <p:nvPr/>
        </p:nvGrpSpPr>
        <p:grpSpPr>
          <a:xfrm>
            <a:off x="122374" y="3305945"/>
            <a:ext cx="2221321" cy="1732682"/>
            <a:chOff x="122375" y="3894275"/>
            <a:chExt cx="1191332" cy="1144351"/>
          </a:xfrm>
        </p:grpSpPr>
        <p:pic>
          <p:nvPicPr>
            <p:cNvPr id="6" name="Picture 5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75" y="3894275"/>
              <a:ext cx="1191332" cy="114435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TextBox 6"/>
            <p:cNvSpPr txBox="1"/>
            <p:nvPr/>
          </p:nvSpPr>
          <p:spPr>
            <a:xfrm>
              <a:off x="185287" y="4315651"/>
              <a:ext cx="1011887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008B"/>
                  </a:solidFill>
                  <a:latin typeface="XCCW Joined 1a" pitchFamily="66" charset="0"/>
                </a:rPr>
                <a:t>Experience</a:t>
              </a:r>
              <a:endParaRPr lang="en-GB" sz="1200" dirty="0">
                <a:solidFill>
                  <a:srgbClr val="00008B"/>
                </a:solidFill>
                <a:latin typeface="XCCW Joined 1a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43496" y="5826224"/>
            <a:ext cx="9325365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XCCW Joined 1a" pitchFamily="66" charset="0"/>
              </a:rPr>
              <a:t>Rye Bloom 2021 have asked the whole school</a:t>
            </a:r>
            <a:br>
              <a:rPr lang="en-US" sz="2000" dirty="0" smtClean="0">
                <a:solidFill>
                  <a:srgbClr val="FFFF00"/>
                </a:solidFill>
                <a:latin typeface="XCCW Joined 1a" pitchFamily="66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XCCW Joined 1a" pitchFamily="66" charset="0"/>
              </a:rPr>
              <a:t> to grow sunflowers.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XCCW Joined 1a" pitchFamily="66" charset="0"/>
              </a:rPr>
              <a:t>Let's go and sow some seeds! </a:t>
            </a:r>
            <a:br>
              <a:rPr lang="en-US" sz="2000" dirty="0" smtClean="0">
                <a:solidFill>
                  <a:srgbClr val="FFFF00"/>
                </a:solidFill>
                <a:latin typeface="XCCW Joined 1a" pitchFamily="66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XCCW Joined 1a" pitchFamily="66" charset="0"/>
              </a:rPr>
              <a:t>Make sure that you listen carefully </a:t>
            </a:r>
            <a:br>
              <a:rPr lang="en-US" sz="2000" dirty="0" smtClean="0">
                <a:solidFill>
                  <a:srgbClr val="FFFFFF"/>
                </a:solidFill>
                <a:latin typeface="XCCW Joined 1a" pitchFamily="66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XCCW Joined 1a" pitchFamily="66" charset="0"/>
              </a:rPr>
              <a:t>so you know what to do</a:t>
            </a:r>
            <a:r>
              <a:rPr lang="en-US" sz="2000" dirty="0">
                <a:solidFill>
                  <a:srgbClr val="FFFFFF"/>
                </a:solidFill>
                <a:latin typeface="XCCW Joined 1a" pitchFamily="66" charset="0"/>
              </a:rPr>
              <a:t>.</a:t>
            </a:r>
            <a:endParaRPr lang="en-GB" sz="2000" dirty="0">
              <a:solidFill>
                <a:srgbClr val="FFFFFF"/>
              </a:solidFill>
              <a:latin typeface="XCCW Joined 1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736184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800" u="sng" dirty="0" smtClean="0">
                <a:solidFill>
                  <a:srgbClr val="FFFFFF"/>
                </a:solidFill>
                <a:latin typeface="XCCW Joined 1a" pitchFamily="66" charset="0"/>
              </a:rPr>
              <a:t>Monday 19th April</a:t>
            </a:r>
          </a:p>
          <a:p>
            <a:r>
              <a:rPr lang="en-GB" sz="2800" u="sng" dirty="0" smtClean="0">
                <a:solidFill>
                  <a:srgbClr val="FFFFFF"/>
                </a:solidFill>
                <a:latin typeface="XCCW Joined 1a" pitchFamily="66" charset="0"/>
              </a:rPr>
              <a:t>LI: To write instructions.</a:t>
            </a:r>
            <a:endParaRPr lang="en-GB" sz="2800" u="sng" dirty="0">
              <a:solidFill>
                <a:srgbClr val="FFFFFF"/>
              </a:solidFill>
              <a:latin typeface="XCCW Joined 1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3400" y="50800"/>
            <a:ext cx="23368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dirty="0" smtClean="0">
                <a:solidFill>
                  <a:srgbClr val="FFFF00"/>
                </a:solidFill>
                <a:latin typeface="XCCW Joined 1a" pitchFamily="66" charset="0"/>
              </a:rPr>
              <a:t>Click </a:t>
            </a:r>
            <a:r>
              <a:rPr lang="en-GB" sz="1600" b="1" dirty="0" smtClean="0">
                <a:solidFill>
                  <a:srgbClr val="FFFF00"/>
                </a:solidFill>
                <a:latin typeface="XCCW Joined 1a" pitchFamily="66" charset="0"/>
              </a:rPr>
              <a:t>F5</a:t>
            </a:r>
            <a:r>
              <a:rPr lang="en-GB" sz="1600" dirty="0" smtClean="0">
                <a:solidFill>
                  <a:srgbClr val="FFFF00"/>
                </a:solidFill>
                <a:latin typeface="XCCW Joined 1a" pitchFamily="66" charset="0"/>
              </a:rPr>
              <a:t> to view </a:t>
            </a:r>
            <a:r>
              <a:rPr lang="en-US" sz="1600" dirty="0" smtClean="0">
                <a:solidFill>
                  <a:srgbClr val="FFFF00"/>
                </a:solidFill>
                <a:latin typeface="XCCW Joined 1a" pitchFamily="66" charset="0"/>
              </a:rPr>
              <a:t>this PowerPoint full screen.</a:t>
            </a:r>
            <a:endParaRPr lang="en-GB" sz="1600" dirty="0">
              <a:solidFill>
                <a:srgbClr val="FFFF00"/>
              </a:solidFill>
              <a:latin typeface="XCCW Joined 1a" pitchFamily="66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070918"/>
            <a:ext cx="776986" cy="9014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Group 6"/>
          <p:cNvGrpSpPr/>
          <p:nvPr/>
        </p:nvGrpSpPr>
        <p:grpSpPr>
          <a:xfrm>
            <a:off x="9156706" y="12701"/>
            <a:ext cx="1107870" cy="1365351"/>
            <a:chOff x="9156706" y="12701"/>
            <a:chExt cx="1107870" cy="1365351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6706" y="12701"/>
              <a:ext cx="990614" cy="91440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/>
            <p:cNvSpPr txBox="1"/>
            <p:nvPr/>
          </p:nvSpPr>
          <p:spPr>
            <a:xfrm>
              <a:off x="9168371" y="916387"/>
              <a:ext cx="109620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FFFF00"/>
                  </a:solidFill>
                  <a:latin typeface="XCCW Joined 1a" pitchFamily="66" charset="0"/>
                </a:rPr>
                <a:t>Writing </a:t>
              </a:r>
              <a:br>
                <a:rPr lang="en-GB" sz="1200" dirty="0" smtClean="0">
                  <a:solidFill>
                    <a:srgbClr val="FFFF00"/>
                  </a:solidFill>
                  <a:latin typeface="XCCW Joined 1a" pitchFamily="66" charset="0"/>
                </a:rPr>
              </a:br>
              <a:r>
                <a:rPr lang="en-GB" sz="1200" dirty="0" smtClean="0">
                  <a:solidFill>
                    <a:srgbClr val="FFFF00"/>
                  </a:solidFill>
                  <a:latin typeface="XCCW Joined 1a" pitchFamily="66" charset="0"/>
                </a:rPr>
                <a:t>Challenge</a:t>
              </a:r>
              <a:endParaRPr lang="en-GB" sz="1200" dirty="0">
                <a:solidFill>
                  <a:srgbClr val="FFFF00"/>
                </a:solidFill>
                <a:latin typeface="XCCW Joined 1a" pitchFamily="66" charset="0"/>
              </a:endParaRPr>
            </a:p>
          </p:txBody>
        </p:sp>
      </p:grpSp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3017912"/>
            <a:ext cx="1905000" cy="254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1" name="Group 10"/>
          <p:cNvGrpSpPr/>
          <p:nvPr/>
        </p:nvGrpSpPr>
        <p:grpSpPr>
          <a:xfrm>
            <a:off x="1767632" y="2170307"/>
            <a:ext cx="6691901" cy="3949557"/>
            <a:chOff x="1767632" y="2170307"/>
            <a:chExt cx="6691901" cy="3949557"/>
          </a:xfrm>
        </p:grpSpPr>
        <p:pic>
          <p:nvPicPr>
            <p:cNvPr id="9" name="Picture 8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632" y="2170307"/>
              <a:ext cx="6691901" cy="394955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" name="TextBox 9"/>
            <p:cNvSpPr txBox="1"/>
            <p:nvPr/>
          </p:nvSpPr>
          <p:spPr>
            <a:xfrm>
              <a:off x="1985792" y="2298427"/>
              <a:ext cx="5397500" cy="369331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dirty="0" smtClean="0">
                  <a:solidFill>
                    <a:srgbClr val="666666"/>
                  </a:solidFill>
                  <a:latin typeface="XCCW Joined 1a" pitchFamily="66" charset="0"/>
                </a:rPr>
                <a:t>Can you help me please key stage 1?</a:t>
              </a:r>
            </a:p>
            <a:p>
              <a:r>
                <a:rPr lang="en-US" dirty="0" smtClean="0">
                  <a:solidFill>
                    <a:srgbClr val="666666"/>
                  </a:solidFill>
                  <a:latin typeface="XCCW Joined 1a" pitchFamily="66" charset="0"/>
                </a:rPr>
                <a:t>Sardines and Minnows need to sow their sunflower seeds for Rye Bloom 2021, but they don't know how to do it!</a:t>
              </a:r>
            </a:p>
            <a:p>
              <a:r>
                <a:rPr lang="en-US" dirty="0" smtClean="0">
                  <a:solidFill>
                    <a:srgbClr val="666666"/>
                  </a:solidFill>
                  <a:latin typeface="XCCW Joined 1a" pitchFamily="66" charset="0"/>
                </a:rPr>
                <a:t/>
              </a:r>
              <a:br>
                <a:rPr lang="en-US" dirty="0" smtClean="0">
                  <a:solidFill>
                    <a:srgbClr val="666666"/>
                  </a:solidFill>
                  <a:latin typeface="XCCW Joined 1a" pitchFamily="66" charset="0"/>
                </a:rPr>
              </a:br>
              <a:r>
                <a:rPr lang="en-US" dirty="0" smtClean="0">
                  <a:solidFill>
                    <a:srgbClr val="666666"/>
                  </a:solidFill>
                  <a:latin typeface="XCCW Joined 1a" pitchFamily="66" charset="0"/>
                </a:rPr>
                <a:t>Please could you write them some instructions that tell them what to do?</a:t>
              </a:r>
            </a:p>
            <a:p>
              <a:r>
                <a:rPr lang="en-US" dirty="0" smtClean="0">
                  <a:solidFill>
                    <a:srgbClr val="666666"/>
                  </a:solidFill>
                  <a:latin typeface="XCCW Joined 1a" pitchFamily="66" charset="0"/>
                </a:rPr>
                <a:t>Thank you so much for your help.  </a:t>
              </a:r>
              <a:br>
                <a:rPr lang="en-US" dirty="0" smtClean="0">
                  <a:solidFill>
                    <a:srgbClr val="666666"/>
                  </a:solidFill>
                  <a:latin typeface="XCCW Joined 1a" pitchFamily="66" charset="0"/>
                </a:rPr>
              </a:br>
              <a:r>
                <a:rPr lang="en-US" dirty="0" smtClean="0">
                  <a:solidFill>
                    <a:srgbClr val="666666"/>
                  </a:solidFill>
                  <a:latin typeface="XCCW Joined 1a" pitchFamily="66" charset="0"/>
                </a:rPr>
                <a:t/>
              </a:r>
              <a:br>
                <a:rPr lang="en-US" dirty="0" smtClean="0">
                  <a:solidFill>
                    <a:srgbClr val="666666"/>
                  </a:solidFill>
                  <a:latin typeface="XCCW Joined 1a" pitchFamily="66" charset="0"/>
                </a:rPr>
              </a:br>
              <a:r>
                <a:rPr lang="en-US" dirty="0" smtClean="0">
                  <a:solidFill>
                    <a:srgbClr val="666666"/>
                  </a:solidFill>
                  <a:latin typeface="XCCW Joined 1a" pitchFamily="66" charset="0"/>
                </a:rPr>
                <a:t>I can't wait to read your amazing writing! </a:t>
              </a:r>
              <a:endParaRPr lang="en-GB" dirty="0">
                <a:solidFill>
                  <a:srgbClr val="666666"/>
                </a:solidFill>
                <a:latin typeface="XCCW Joined 1a" pitchFamily="66" charset="0"/>
              </a:endParaRPr>
            </a:p>
          </p:txBody>
        </p:sp>
      </p:grpSp>
      <p:pic>
        <p:nvPicPr>
          <p:cNvPr id="12" name="Picture 1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" y="3536658"/>
            <a:ext cx="2017564" cy="29006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064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589376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800" u="sng" dirty="0" smtClean="0">
                <a:solidFill>
                  <a:srgbClr val="FFFFFF"/>
                </a:solidFill>
                <a:latin typeface="XCCW Joined 1a" pitchFamily="66" charset="0"/>
              </a:rPr>
              <a:t>Monday 19th April</a:t>
            </a:r>
          </a:p>
          <a:p>
            <a:r>
              <a:rPr lang="en-GB" sz="2800" u="sng" dirty="0" smtClean="0">
                <a:solidFill>
                  <a:srgbClr val="FFFFFF"/>
                </a:solidFill>
                <a:latin typeface="XCCW Joined 1a" pitchFamily="66" charset="0"/>
              </a:rPr>
              <a:t>LI: To write instructions.</a:t>
            </a:r>
            <a:endParaRPr lang="en-GB" sz="2800" u="sng" dirty="0">
              <a:solidFill>
                <a:srgbClr val="FFFFFF"/>
              </a:solidFill>
              <a:latin typeface="XCCW Joined 1a" pitchFamily="66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6" y="914400"/>
            <a:ext cx="776986" cy="9014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Group 6"/>
          <p:cNvGrpSpPr/>
          <p:nvPr/>
        </p:nvGrpSpPr>
        <p:grpSpPr>
          <a:xfrm>
            <a:off x="9018078" y="12700"/>
            <a:ext cx="1390514" cy="1363365"/>
            <a:chOff x="9018078" y="12700"/>
            <a:chExt cx="1390514" cy="1363365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6700" y="12700"/>
              <a:ext cx="990600" cy="914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/>
            <p:cNvSpPr txBox="1"/>
            <p:nvPr/>
          </p:nvSpPr>
          <p:spPr>
            <a:xfrm>
              <a:off x="9018078" y="914400"/>
              <a:ext cx="1390514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FFFF00"/>
                  </a:solidFill>
                  <a:latin typeface="XCCW Joined 1a" pitchFamily="66" charset="0"/>
                </a:rPr>
                <a:t>Writing</a:t>
              </a:r>
              <a:br>
                <a:rPr lang="en-GB" sz="1200" dirty="0" smtClean="0">
                  <a:solidFill>
                    <a:srgbClr val="FFFF00"/>
                  </a:solidFill>
                  <a:latin typeface="XCCW Joined 1a" pitchFamily="66" charset="0"/>
                </a:rPr>
              </a:br>
              <a:r>
                <a:rPr lang="en-GB" sz="1200" dirty="0" smtClean="0">
                  <a:solidFill>
                    <a:srgbClr val="FFFF00"/>
                  </a:solidFill>
                  <a:latin typeface="XCCW Joined 1a" pitchFamily="66" charset="0"/>
                </a:rPr>
                <a:t>Challenge</a:t>
              </a:r>
              <a:endParaRPr lang="en-GB" sz="1200" dirty="0">
                <a:solidFill>
                  <a:srgbClr val="FFFF00"/>
                </a:solidFill>
                <a:latin typeface="XCCW Joined 1a" pitchFamily="66" charset="0"/>
              </a:endParaRPr>
            </a:p>
          </p:txBody>
        </p:sp>
      </p:grpSp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6" y="1914278"/>
            <a:ext cx="3349549" cy="22958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6" y="4500985"/>
            <a:ext cx="3255829" cy="10601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98" y="1493418"/>
            <a:ext cx="2891752" cy="40677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1" name="TextBox 10"/>
          <p:cNvSpPr txBox="1"/>
          <p:nvPr/>
        </p:nvSpPr>
        <p:spPr>
          <a:xfrm>
            <a:off x="156776" y="5946239"/>
            <a:ext cx="2882925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u="sng" dirty="0" smtClean="0">
                <a:solidFill>
                  <a:srgbClr val="FFFF00"/>
                </a:solidFill>
                <a:latin typeface="XCCW Joined 1a" pitchFamily="66" charset="0"/>
              </a:rPr>
              <a:t>PKS</a:t>
            </a:r>
            <a:r>
              <a:rPr lang="en-GB" sz="1600" dirty="0" smtClean="0">
                <a:solidFill>
                  <a:srgbClr val="FFFF00"/>
                </a:solidFill>
                <a:latin typeface="XCCW Joined 1a" pitchFamily="66" charset="0"/>
              </a:rPr>
              <a:t> - Sequence</a:t>
            </a:r>
          </a:p>
          <a:p>
            <a:r>
              <a:rPr lang="en-GB" sz="1600" dirty="0" smtClean="0">
                <a:solidFill>
                  <a:srgbClr val="FFFF00"/>
                </a:solidFill>
                <a:latin typeface="XCCW Joined 1a" pitchFamily="66" charset="0"/>
              </a:rPr>
              <a:t>Talk about your instructions.</a:t>
            </a:r>
          </a:p>
          <a:p>
            <a:r>
              <a:rPr lang="en-US" sz="1600" dirty="0" smtClean="0">
                <a:solidFill>
                  <a:srgbClr val="FFFF00"/>
                </a:solidFill>
                <a:latin typeface="XCCW Joined 1a" pitchFamily="66" charset="0"/>
              </a:rPr>
              <a:t>Sound out the key words you need.</a:t>
            </a:r>
            <a:endParaRPr lang="en-GB" sz="1600" dirty="0">
              <a:solidFill>
                <a:srgbClr val="FFFF00"/>
              </a:solidFill>
              <a:latin typeface="XCCW Joined 1a" pitchFamily="66" charset="0"/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59" y="3020551"/>
            <a:ext cx="3359269" cy="10134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3" name="TextBox 12"/>
          <p:cNvSpPr txBox="1"/>
          <p:nvPr/>
        </p:nvSpPr>
        <p:spPr>
          <a:xfrm>
            <a:off x="3655098" y="6007793"/>
            <a:ext cx="3016498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b="1" u="sng" dirty="0" smtClean="0">
                <a:solidFill>
                  <a:srgbClr val="FFFF00"/>
                </a:solidFill>
                <a:latin typeface="XCCW Joined 1a" pitchFamily="66" charset="0"/>
              </a:rPr>
              <a:t>Band 1</a:t>
            </a:r>
            <a:r>
              <a:rPr lang="en-US" dirty="0" smtClean="0">
                <a:solidFill>
                  <a:srgbClr val="FFFF00"/>
                </a:solidFill>
                <a:latin typeface="XCCW Joined 1a" pitchFamily="66" charset="0"/>
              </a:rPr>
              <a:t> - Use the pictures to help you to write your instructions.</a:t>
            </a:r>
            <a:endParaRPr lang="en-GB" dirty="0">
              <a:solidFill>
                <a:srgbClr val="FFFF00"/>
              </a:solidFill>
              <a:latin typeface="XCCW Joined 1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2304" y="5728649"/>
            <a:ext cx="3082468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b="1" u="sng" dirty="0" smtClean="0">
                <a:solidFill>
                  <a:srgbClr val="FFFF00"/>
                </a:solidFill>
                <a:latin typeface="XCCW Joined 1a" pitchFamily="66" charset="0"/>
              </a:rPr>
              <a:t>Band 2</a:t>
            </a:r>
            <a:r>
              <a:rPr lang="en-GB" dirty="0" smtClean="0">
                <a:solidFill>
                  <a:srgbClr val="FFFF00"/>
                </a:solidFill>
                <a:latin typeface="XCCW Joined 1a" pitchFamily="66" charset="0"/>
              </a:rPr>
              <a:t> - </a:t>
            </a:r>
            <a:r>
              <a:rPr lang="en-US" dirty="0" smtClean="0">
                <a:solidFill>
                  <a:srgbClr val="FFFF00"/>
                </a:solidFill>
                <a:latin typeface="XCCW Joined 1a" pitchFamily="66" charset="0"/>
              </a:rPr>
              <a:t>Write the date in your book.</a:t>
            </a:r>
          </a:p>
          <a:p>
            <a:r>
              <a:rPr lang="en-US" dirty="0" smtClean="0">
                <a:solidFill>
                  <a:srgbClr val="FFFF00"/>
                </a:solidFill>
                <a:latin typeface="XCCW Joined 1a" pitchFamily="66" charset="0"/>
              </a:rPr>
              <a:t>Write instructions of how to sow a sunflower seed.</a:t>
            </a:r>
            <a:endParaRPr lang="en-GB" dirty="0">
              <a:solidFill>
                <a:srgbClr val="FFFF00"/>
              </a:solidFill>
              <a:latin typeface="XCCW Joined 1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152</Words>
  <Application>Microsoft Office PowerPoint</Application>
  <PresentationFormat>Custom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XCCW Joined 1a - 10</vt:lpstr>
      <vt:lpstr>Calibri</vt:lpstr>
      <vt:lpstr>XCCW Joined 1a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East Sussex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JLeigh</dc:creator>
  <cp:lastModifiedBy>Sarah Brewster</cp:lastModifiedBy>
  <cp:revision>4</cp:revision>
  <dcterms:created xsi:type="dcterms:W3CDTF">2021-04-18T17:42:55Z</dcterms:created>
  <dcterms:modified xsi:type="dcterms:W3CDTF">2021-04-18T20:12:02Z</dcterms:modified>
</cp:coreProperties>
</file>