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zLMvAZ8cr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Term </a:t>
            </a:r>
            <a:r>
              <a:rPr lang="en-GB" sz="4400" dirty="0" smtClean="0">
                <a:latin typeface="Comic Sans MS" panose="030F0702030302020204" pitchFamily="66" charset="0"/>
              </a:rPr>
              <a:t>5 </a:t>
            </a:r>
            <a:r>
              <a:rPr lang="en-GB" sz="4400" dirty="0" smtClean="0">
                <a:latin typeface="Comic Sans MS" panose="030F0702030302020204" pitchFamily="66" charset="0"/>
              </a:rPr>
              <a:t>Week </a:t>
            </a:r>
            <a:r>
              <a:rPr lang="en-GB" sz="4400" dirty="0" smtClean="0">
                <a:latin typeface="Comic Sans MS" panose="030F0702030302020204" pitchFamily="66" charset="0"/>
              </a:rPr>
              <a:t>1</a:t>
            </a:r>
            <a:r>
              <a:rPr lang="en-GB" sz="4400" dirty="0" smtClean="0">
                <a:latin typeface="Comic Sans MS" panose="030F0702030302020204" pitchFamily="66" charset="0"/>
              </a:rPr>
              <a:t/>
            </a:r>
            <a:br>
              <a:rPr lang="en-GB" sz="4400" dirty="0" smtClean="0">
                <a:latin typeface="Comic Sans MS" panose="030F0702030302020204" pitchFamily="66" charset="0"/>
              </a:rPr>
            </a:br>
            <a:r>
              <a:rPr lang="en-GB" sz="4400" dirty="0" smtClean="0">
                <a:latin typeface="Comic Sans MS" panose="030F0702030302020204" pitchFamily="66" charset="0"/>
              </a:rPr>
              <a:t>P.S.H.E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99407"/>
          </a:xfrm>
        </p:spPr>
        <p:txBody>
          <a:bodyPr>
            <a:no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 </a:t>
            </a:r>
            <a:r>
              <a:rPr lang="en-GB" sz="1200" dirty="0">
                <a:latin typeface="Comic Sans MS" panose="030F0702030302020204" pitchFamily="66" charset="0"/>
              </a:rPr>
              <a:t>Can I identify the different members of my family,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understand my relationship with each of them and know why it is important to share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and cooperate?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 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Can I accept that everyone’s family is different and understand that most people value their family?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Reflection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Children </a:t>
            </a:r>
            <a:r>
              <a:rPr lang="en-GB" sz="4000" dirty="0">
                <a:latin typeface="Comic Sans MS" panose="030F0702030302020204" pitchFamily="66" charset="0"/>
              </a:rPr>
              <a:t>to write one vital ingredient that they think they can contribute to their own family.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3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</a:t>
            </a:r>
            <a:r>
              <a:rPr lang="en-GB" dirty="0" smtClean="0">
                <a:latin typeface="Comic Sans MS" panose="030F0702030302020204" pitchFamily="66" charset="0"/>
              </a:rPr>
              <a:t>Intentions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L.I. I can identify </a:t>
            </a:r>
            <a:r>
              <a:rPr lang="en-GB" dirty="0">
                <a:latin typeface="Comic Sans MS" panose="030F0702030302020204" pitchFamily="66" charset="0"/>
              </a:rPr>
              <a:t>the different members of my family,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 understand </a:t>
            </a:r>
            <a:r>
              <a:rPr lang="en-GB" dirty="0">
                <a:latin typeface="Comic Sans MS" panose="030F0702030302020204" pitchFamily="66" charset="0"/>
              </a:rPr>
              <a:t>my relationship with each of them and know why it is important to </a:t>
            </a:r>
            <a:r>
              <a:rPr lang="en-GB" dirty="0" smtClean="0">
                <a:latin typeface="Comic Sans MS" panose="030F0702030302020204" pitchFamily="66" charset="0"/>
              </a:rPr>
              <a:t>share and </a:t>
            </a:r>
            <a:r>
              <a:rPr lang="en-GB" dirty="0">
                <a:latin typeface="Comic Sans MS" panose="030F0702030302020204" pitchFamily="66" charset="0"/>
              </a:rPr>
              <a:t>cooperate?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 can </a:t>
            </a:r>
            <a:r>
              <a:rPr lang="en-GB" dirty="0">
                <a:latin typeface="Comic Sans MS" panose="030F0702030302020204" pitchFamily="66" charset="0"/>
              </a:rPr>
              <a:t>accept that everyone’s family is different and understand that most people value their family?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3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664" y="882415"/>
            <a:ext cx="10118785" cy="4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2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906" y="884243"/>
            <a:ext cx="10282686" cy="51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1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290" y="829538"/>
            <a:ext cx="10325819" cy="52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Look through the photos of different types of families.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Show </a:t>
            </a:r>
            <a:r>
              <a:rPr lang="en-GB" dirty="0" smtClean="0">
                <a:latin typeface="Comic Sans MS" panose="030F0702030302020204" pitchFamily="66" charset="0"/>
              </a:rPr>
              <a:t>children </a:t>
            </a:r>
            <a:r>
              <a:rPr lang="en-GB" dirty="0">
                <a:latin typeface="Comic Sans MS" panose="030F0702030302020204" pitchFamily="66" charset="0"/>
              </a:rPr>
              <a:t>a selection </a:t>
            </a:r>
            <a:r>
              <a:rPr lang="en-GB" dirty="0" smtClean="0">
                <a:latin typeface="Comic Sans MS" panose="030F0702030302020204" pitchFamily="66" charset="0"/>
              </a:rPr>
              <a:t>of pictures  of different types of families. </a:t>
            </a:r>
          </a:p>
          <a:p>
            <a:r>
              <a:rPr lang="en-GB" dirty="0">
                <a:latin typeface="Comic Sans MS" panose="030F0702030302020204" pitchFamily="66" charset="0"/>
              </a:rPr>
              <a:t>Explain that they are all families and </a:t>
            </a:r>
            <a:r>
              <a:rPr lang="en-GB" dirty="0" smtClean="0">
                <a:latin typeface="Comic Sans MS" panose="030F0702030302020204" pitchFamily="66" charset="0"/>
              </a:rPr>
              <a:t>that families </a:t>
            </a:r>
            <a:r>
              <a:rPr lang="en-GB" dirty="0">
                <a:latin typeface="Comic Sans MS" panose="030F0702030302020204" pitchFamily="66" charset="0"/>
              </a:rPr>
              <a:t>come in all different shapes and sizes.</a:t>
            </a:r>
          </a:p>
          <a:p>
            <a:r>
              <a:rPr lang="en-GB" dirty="0">
                <a:latin typeface="Comic Sans MS" panose="030F0702030302020204" pitchFamily="66" charset="0"/>
              </a:rPr>
              <a:t>Why do we have </a:t>
            </a:r>
            <a:r>
              <a:rPr lang="en-GB" dirty="0" smtClean="0">
                <a:latin typeface="Comic Sans MS" panose="030F0702030302020204" pitchFamily="66" charset="0"/>
              </a:rPr>
              <a:t>families?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Explain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they </a:t>
            </a:r>
            <a:r>
              <a:rPr lang="en-GB" dirty="0">
                <a:latin typeface="Comic Sans MS" panose="030F0702030302020204" pitchFamily="66" charset="0"/>
              </a:rPr>
              <a:t>are there to protect us and love us. Talk about families and how we belong with them.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17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Listen to Something Special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Step Inside: Something Special </a:t>
            </a:r>
            <a:r>
              <a:rPr lang="en-GB" dirty="0" smtClean="0">
                <a:hlinkClick r:id="rId2"/>
              </a:rPr>
              <a:t>– YouTube</a:t>
            </a:r>
            <a:endParaRPr lang="en-GB" dirty="0" smtClean="0"/>
          </a:p>
          <a:p>
            <a:r>
              <a:rPr lang="en-GB" dirty="0" smtClean="0">
                <a:latin typeface="Comic Sans MS" panose="030F0702030302020204" pitchFamily="66" charset="0"/>
              </a:rPr>
              <a:t>From 3 minutes 5 seconds.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Ask children </a:t>
            </a:r>
            <a:r>
              <a:rPr lang="en-GB" dirty="0">
                <a:latin typeface="Comic Sans MS" panose="030F0702030302020204" pitchFamily="66" charset="0"/>
              </a:rPr>
              <a:t>to choose a </a:t>
            </a:r>
            <a:r>
              <a:rPr lang="en-GB" dirty="0" smtClean="0">
                <a:latin typeface="Comic Sans MS" panose="030F0702030302020204" pitchFamily="66" charset="0"/>
              </a:rPr>
              <a:t>family member </a:t>
            </a:r>
            <a:r>
              <a:rPr lang="en-GB" dirty="0">
                <a:latin typeface="Comic Sans MS" panose="030F0702030302020204" pitchFamily="66" charset="0"/>
              </a:rPr>
              <a:t>and say why that person is special.</a:t>
            </a:r>
          </a:p>
          <a:p>
            <a:r>
              <a:rPr lang="en-GB" dirty="0">
                <a:latin typeface="Comic Sans MS" panose="030F0702030302020204" pitchFamily="66" charset="0"/>
              </a:rPr>
              <a:t>Discuss the importance of sharing and </a:t>
            </a:r>
            <a:r>
              <a:rPr lang="en-GB" dirty="0" smtClean="0">
                <a:latin typeface="Comic Sans MS" panose="030F0702030302020204" pitchFamily="66" charset="0"/>
              </a:rPr>
              <a:t>cooperating for </a:t>
            </a:r>
            <a:r>
              <a:rPr lang="en-GB" dirty="0">
                <a:latin typeface="Comic Sans MS" panose="030F0702030302020204" pitchFamily="66" charset="0"/>
              </a:rPr>
              <a:t>a harmonious household.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42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Recipe for a happy home.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What ingredients would we need for making the recipe?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Children to suggest ingredients for the recipe.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9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 </a:t>
            </a:r>
            <a:r>
              <a:rPr lang="en-GB" dirty="0" smtClean="0">
                <a:latin typeface="Comic Sans MS" panose="030F0702030302020204" pitchFamily="66" charset="0"/>
              </a:rPr>
              <a:t>Level 1 </a:t>
            </a:r>
            <a:r>
              <a:rPr lang="en-GB" dirty="0">
                <a:latin typeface="Comic Sans MS" panose="030F0702030302020204" pitchFamily="66" charset="0"/>
              </a:rPr>
              <a:t>– </a:t>
            </a:r>
            <a:r>
              <a:rPr lang="en-GB" dirty="0" smtClean="0">
                <a:latin typeface="Comic Sans MS" panose="030F0702030302020204" pitchFamily="66" charset="0"/>
              </a:rPr>
              <a:t>Children to draw </a:t>
            </a:r>
            <a:r>
              <a:rPr lang="en-GB" dirty="0">
                <a:latin typeface="Comic Sans MS" panose="030F0702030302020204" pitchFamily="66" charset="0"/>
              </a:rPr>
              <a:t>or talk about 2-3 special ingredients for their </a:t>
            </a:r>
            <a:r>
              <a:rPr lang="en-GB" dirty="0" smtClean="0">
                <a:latin typeface="Comic Sans MS" panose="030F0702030302020204" pitchFamily="66" charset="0"/>
              </a:rPr>
              <a:t>family recipe </a:t>
            </a:r>
            <a:r>
              <a:rPr lang="en-GB" dirty="0">
                <a:latin typeface="Comic Sans MS" panose="030F0702030302020204" pitchFamily="66" charset="0"/>
              </a:rPr>
              <a:t>– photo taken or discussion recorded for books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Level 2/3- Children to </a:t>
            </a:r>
            <a:r>
              <a:rPr lang="en-GB" dirty="0">
                <a:latin typeface="Comic Sans MS" panose="030F0702030302020204" pitchFamily="66" charset="0"/>
              </a:rPr>
              <a:t>make a recipe for a happy home, e.g. a pinch of laughter, a cup of love, a spoon of sharing, etc. Draw and label examples to establish the idea then ask the children to think of their own ‘ingredients’.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Go </a:t>
            </a:r>
            <a:r>
              <a:rPr lang="en-GB" dirty="0">
                <a:latin typeface="Comic Sans MS" panose="030F0702030302020204" pitchFamily="66" charset="0"/>
              </a:rPr>
              <a:t>round the class collecting their ideas to make up the ‘recipe’.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67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236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Garamond</vt:lpstr>
      <vt:lpstr>Organic</vt:lpstr>
      <vt:lpstr>Term 5 Week 1 P.S.H.E</vt:lpstr>
      <vt:lpstr>Learning Intentions</vt:lpstr>
      <vt:lpstr>PowerPoint Presentation</vt:lpstr>
      <vt:lpstr>PowerPoint Presentation</vt:lpstr>
      <vt:lpstr>PowerPoint Presentation</vt:lpstr>
      <vt:lpstr>Look through the photos of different types of families.</vt:lpstr>
      <vt:lpstr>Listen to Something Special</vt:lpstr>
      <vt:lpstr>Recipe for a happy home.</vt:lpstr>
      <vt:lpstr>Activity</vt:lpstr>
      <vt:lpstr>Reflection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Week 5</dc:title>
  <dc:creator>Sarah Brewster</dc:creator>
  <cp:lastModifiedBy>Sarah Brewster</cp:lastModifiedBy>
  <cp:revision>5</cp:revision>
  <dcterms:created xsi:type="dcterms:W3CDTF">2021-02-28T18:09:04Z</dcterms:created>
  <dcterms:modified xsi:type="dcterms:W3CDTF">2021-04-06T16:39:16Z</dcterms:modified>
</cp:coreProperties>
</file>