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Lst>
  <p:sldSz cy="7560000" cx="10692000"/>
  <p:notesSz cx="7560000" cy="10692000"/>
  <p:embeddedFontLst>
    <p:embeddedFont>
      <p:font typeface="Quicksand"/>
      <p:regular r:id="rId11"/>
      <p:bold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381">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9D47CAE1-5A3C-401D-889B-8ACC5DA7503C}">
  <a:tblStyle styleId="{9D47CAE1-5A3C-401D-889B-8ACC5DA7503C}" styleName="Table_0">
    <a:wholeTbl>
      <a:tcTxStyle>
        <a:font>
          <a:latin typeface="Arial"/>
          <a:ea typeface="Arial"/>
          <a:cs typeface="Arial"/>
        </a:font>
        <a:srgbClr val="000000"/>
      </a:tcTxStyle>
      <a:tcStyle>
        <a:tcBdr>
          <a:left>
            <a:ln cap="flat" cmpd="sng">
              <a:solidFill>
                <a:srgbClr val="000000"/>
              </a:solidFill>
              <a:prstDash val="solid"/>
              <a:round/>
              <a:headEnd len="sm" w="sm" type="none"/>
              <a:tailEnd len="sm" w="sm" type="none"/>
            </a:ln>
          </a:left>
          <a:right>
            <a:ln cap="flat" cmpd="sng">
              <a:solidFill>
                <a:srgbClr val="000000"/>
              </a:solidFill>
              <a:prstDash val="solid"/>
              <a:round/>
              <a:headEnd len="sm" w="sm" type="none"/>
              <a:tailEnd len="sm" w="sm" type="none"/>
            </a:ln>
          </a:right>
          <a:top>
            <a:ln cap="flat" cmpd="sng">
              <a:solidFill>
                <a:srgbClr val="000000"/>
              </a:solidFill>
              <a:prstDash val="solid"/>
              <a:round/>
              <a:headEnd len="sm" w="sm" type="none"/>
              <a:tailEnd len="sm" w="sm" type="none"/>
            </a:ln>
          </a:top>
          <a:bottom>
            <a:ln cap="flat" cmpd="sng">
              <a:solidFill>
                <a:srgbClr val="000000"/>
              </a:solidFill>
              <a:prstDash val="solid"/>
              <a:round/>
              <a:headEnd len="sm" w="sm" type="none"/>
              <a:tailEnd len="sm" w="sm" type="none"/>
            </a:ln>
          </a:bottom>
          <a:insideH>
            <a:ln cap="flat" cmpd="sng">
              <a:solidFill>
                <a:srgbClr val="000000"/>
              </a:solidFill>
              <a:prstDash val="solid"/>
              <a:round/>
              <a:headEnd len="sm" w="sm" type="none"/>
              <a:tailEnd len="sm" w="sm" type="none"/>
            </a:ln>
          </a:insideH>
          <a:insideV>
            <a:ln cap="flat" cmpd="sng">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381" orient="horz"/>
        <p:guide pos="33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font" Target="fonts/Quicksand-regular.fntdata"/><Relationship Id="rId10" Type="http://schemas.openxmlformats.org/officeDocument/2006/relationships/slide" Target="slides/slide4.xml"/><Relationship Id="rId12" Type="http://schemas.openxmlformats.org/officeDocument/2006/relationships/font" Target="fonts/Quicksand-bold.fntdata"/><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004502" y="685800"/>
            <a:ext cx="48498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5f188853d0_0_0:notes"/>
          <p:cNvSpPr/>
          <p:nvPr>
            <p:ph idx="2" type="sldImg"/>
          </p:nvPr>
        </p:nvSpPr>
        <p:spPr>
          <a:xfrm>
            <a:off x="1004502" y="685800"/>
            <a:ext cx="48498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5f188853d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000">
                <a:latin typeface="Quicksand"/>
                <a:ea typeface="Quicksand"/>
                <a:cs typeface="Quicksand"/>
                <a:sym typeface="Quicksand"/>
              </a:rPr>
              <a:t>Last updated: 21-07-20</a:t>
            </a:r>
            <a:endParaRPr>
              <a:latin typeface="Quicksand"/>
              <a:ea typeface="Quicksand"/>
              <a:cs typeface="Quicksand"/>
              <a:sym typeface="Quicksan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7f7e1cfc5e_0_29:notes"/>
          <p:cNvSpPr/>
          <p:nvPr>
            <p:ph idx="2" type="sldImg"/>
          </p:nvPr>
        </p:nvSpPr>
        <p:spPr>
          <a:xfrm>
            <a:off x="1004502" y="685800"/>
            <a:ext cx="48498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7f7e1cfc5e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latin typeface="Quicksand"/>
              <a:ea typeface="Quicksand"/>
              <a:cs typeface="Quicksand"/>
              <a:sym typeface="Quicksand"/>
            </a:endParaRPr>
          </a:p>
          <a:p>
            <a:pPr indent="0" lvl="0" marL="0" rtl="0" algn="l">
              <a:spcBef>
                <a:spcPts val="0"/>
              </a:spcBef>
              <a:spcAft>
                <a:spcPts val="0"/>
              </a:spcAft>
              <a:buNone/>
            </a:pPr>
            <a:r>
              <a:t/>
            </a:r>
            <a:endParaRPr>
              <a:solidFill>
                <a:schemeClr val="dk1"/>
              </a:solidFill>
              <a:latin typeface="Quicksand"/>
              <a:ea typeface="Quicksand"/>
              <a:cs typeface="Quicksand"/>
              <a:sym typeface="Quicksand"/>
            </a:endParaRPr>
          </a:p>
          <a:p>
            <a:pPr indent="0" lvl="0" marL="0" rtl="0" algn="l">
              <a:spcBef>
                <a:spcPts val="0"/>
              </a:spcBef>
              <a:spcAft>
                <a:spcPts val="0"/>
              </a:spcAft>
              <a:buNone/>
            </a:pPr>
            <a:r>
              <a:t/>
            </a:r>
            <a:endParaRPr>
              <a:solidFill>
                <a:schemeClr val="dk1"/>
              </a:solidFill>
              <a:latin typeface="Quicksand"/>
              <a:ea typeface="Quicksand"/>
              <a:cs typeface="Quicksand"/>
              <a:sym typeface="Quicksand"/>
            </a:endParaRPr>
          </a:p>
          <a:p>
            <a:pPr indent="0" lvl="0" marL="0" rtl="0" algn="l">
              <a:spcBef>
                <a:spcPts val="0"/>
              </a:spcBef>
              <a:spcAft>
                <a:spcPts val="0"/>
              </a:spcAft>
              <a:buClr>
                <a:schemeClr val="dk1"/>
              </a:buClr>
              <a:buSzPts val="1100"/>
              <a:buFont typeface="Arial"/>
              <a:buNone/>
            </a:pPr>
            <a:r>
              <a:t/>
            </a:r>
            <a:endParaRPr>
              <a:solidFill>
                <a:schemeClr val="dk1"/>
              </a:solidFill>
              <a:latin typeface="Quicksand"/>
              <a:ea typeface="Quicksand"/>
              <a:cs typeface="Quicksand"/>
              <a:sym typeface="Quicksan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8408cf37c4_0_34:notes"/>
          <p:cNvSpPr/>
          <p:nvPr>
            <p:ph idx="2" type="sldImg"/>
          </p:nvPr>
        </p:nvSpPr>
        <p:spPr>
          <a:xfrm>
            <a:off x="1004502" y="685800"/>
            <a:ext cx="48498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8408cf37c4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latin typeface="Quicksand"/>
              <a:ea typeface="Quicksand"/>
              <a:cs typeface="Quicksand"/>
              <a:sym typeface="Quicksand"/>
            </a:endParaRPr>
          </a:p>
          <a:p>
            <a:pPr indent="0" lvl="0" marL="0" rtl="0" algn="l">
              <a:spcBef>
                <a:spcPts val="0"/>
              </a:spcBef>
              <a:spcAft>
                <a:spcPts val="0"/>
              </a:spcAft>
              <a:buNone/>
            </a:pPr>
            <a:r>
              <a:t/>
            </a:r>
            <a:endParaRPr>
              <a:solidFill>
                <a:schemeClr val="dk1"/>
              </a:solidFill>
              <a:latin typeface="Quicksand"/>
              <a:ea typeface="Quicksand"/>
              <a:cs typeface="Quicksand"/>
              <a:sym typeface="Quicksand"/>
            </a:endParaRPr>
          </a:p>
          <a:p>
            <a:pPr indent="0" lvl="0" marL="0" rtl="0" algn="l">
              <a:spcBef>
                <a:spcPts val="0"/>
              </a:spcBef>
              <a:spcAft>
                <a:spcPts val="0"/>
              </a:spcAft>
              <a:buNone/>
            </a:pPr>
            <a:r>
              <a:t/>
            </a:r>
            <a:endParaRPr>
              <a:solidFill>
                <a:schemeClr val="dk1"/>
              </a:solidFill>
              <a:latin typeface="Quicksand"/>
              <a:ea typeface="Quicksand"/>
              <a:cs typeface="Quicksand"/>
              <a:sym typeface="Quicksand"/>
            </a:endParaRPr>
          </a:p>
          <a:p>
            <a:pPr indent="0" lvl="0" marL="0" rtl="0" algn="l">
              <a:spcBef>
                <a:spcPts val="0"/>
              </a:spcBef>
              <a:spcAft>
                <a:spcPts val="0"/>
              </a:spcAft>
              <a:buClr>
                <a:schemeClr val="dk1"/>
              </a:buClr>
              <a:buSzPts val="1100"/>
              <a:buFont typeface="Arial"/>
              <a:buNone/>
            </a:pPr>
            <a:r>
              <a:t/>
            </a:r>
            <a:endParaRPr>
              <a:solidFill>
                <a:schemeClr val="dk1"/>
              </a:solidFill>
              <a:latin typeface="Quicksand"/>
              <a:ea typeface="Quicksand"/>
              <a:cs typeface="Quicksand"/>
              <a:sym typeface="Quicksan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8408cf37c4_0_55:notes"/>
          <p:cNvSpPr/>
          <p:nvPr>
            <p:ph idx="2" type="sldImg"/>
          </p:nvPr>
        </p:nvSpPr>
        <p:spPr>
          <a:xfrm>
            <a:off x="1004502" y="685800"/>
            <a:ext cx="48498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408cf37c4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latin typeface="Quicksand"/>
              <a:ea typeface="Quicksand"/>
              <a:cs typeface="Quicksand"/>
              <a:sym typeface="Quicksand"/>
            </a:endParaRPr>
          </a:p>
          <a:p>
            <a:pPr indent="0" lvl="0" marL="0" rtl="0" algn="l">
              <a:spcBef>
                <a:spcPts val="0"/>
              </a:spcBef>
              <a:spcAft>
                <a:spcPts val="0"/>
              </a:spcAft>
              <a:buNone/>
            </a:pPr>
            <a:r>
              <a:t/>
            </a:r>
            <a:endParaRPr>
              <a:solidFill>
                <a:schemeClr val="dk1"/>
              </a:solidFill>
              <a:latin typeface="Quicksand"/>
              <a:ea typeface="Quicksand"/>
              <a:cs typeface="Quicksand"/>
              <a:sym typeface="Quicksand"/>
            </a:endParaRPr>
          </a:p>
          <a:p>
            <a:pPr indent="0" lvl="0" marL="0" rtl="0" algn="l">
              <a:spcBef>
                <a:spcPts val="0"/>
              </a:spcBef>
              <a:spcAft>
                <a:spcPts val="0"/>
              </a:spcAft>
              <a:buNone/>
            </a:pPr>
            <a:r>
              <a:t/>
            </a:r>
            <a:endParaRPr>
              <a:solidFill>
                <a:schemeClr val="dk1"/>
              </a:solidFill>
              <a:latin typeface="Quicksand"/>
              <a:ea typeface="Quicksand"/>
              <a:cs typeface="Quicksand"/>
              <a:sym typeface="Quicksand"/>
            </a:endParaRPr>
          </a:p>
          <a:p>
            <a:pPr indent="0" lvl="0" marL="0" rtl="0" algn="l">
              <a:spcBef>
                <a:spcPts val="0"/>
              </a:spcBef>
              <a:spcAft>
                <a:spcPts val="0"/>
              </a:spcAft>
              <a:buClr>
                <a:schemeClr val="dk1"/>
              </a:buClr>
              <a:buSzPts val="1100"/>
              <a:buFont typeface="Arial"/>
              <a:buNone/>
            </a:pPr>
            <a:r>
              <a:t/>
            </a:r>
            <a:endParaRPr>
              <a:solidFill>
                <a:schemeClr val="dk1"/>
              </a:solidFill>
              <a:latin typeface="Quicksand"/>
              <a:ea typeface="Quicksand"/>
              <a:cs typeface="Quicksand"/>
              <a:sym typeface="Quicksan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64478" y="1094388"/>
            <a:ext cx="9963000" cy="3016800"/>
          </a:xfrm>
          <a:prstGeom prst="rect">
            <a:avLst/>
          </a:prstGeom>
        </p:spPr>
        <p:txBody>
          <a:bodyPr anchorCtr="0" anchor="b" bIns="113750" lIns="113750" spcFirstLastPara="1" rIns="113750" wrap="square" tIns="113750">
            <a:noAutofit/>
          </a:bodyPr>
          <a:lstStyle>
            <a:lvl1pPr lvl="0" algn="ctr">
              <a:spcBef>
                <a:spcPts val="0"/>
              </a:spcBef>
              <a:spcAft>
                <a:spcPts val="0"/>
              </a:spcAft>
              <a:buSzPts val="6500"/>
              <a:buNone/>
              <a:defRPr sz="6500"/>
            </a:lvl1pPr>
            <a:lvl2pPr lvl="1" algn="ctr">
              <a:spcBef>
                <a:spcPts val="0"/>
              </a:spcBef>
              <a:spcAft>
                <a:spcPts val="0"/>
              </a:spcAft>
              <a:buSzPts val="6500"/>
              <a:buNone/>
              <a:defRPr sz="6500"/>
            </a:lvl2pPr>
            <a:lvl3pPr lvl="2" algn="ctr">
              <a:spcBef>
                <a:spcPts val="0"/>
              </a:spcBef>
              <a:spcAft>
                <a:spcPts val="0"/>
              </a:spcAft>
              <a:buSzPts val="6500"/>
              <a:buNone/>
              <a:defRPr sz="6500"/>
            </a:lvl3pPr>
            <a:lvl4pPr lvl="3" algn="ctr">
              <a:spcBef>
                <a:spcPts val="0"/>
              </a:spcBef>
              <a:spcAft>
                <a:spcPts val="0"/>
              </a:spcAft>
              <a:buSzPts val="6500"/>
              <a:buNone/>
              <a:defRPr sz="6500"/>
            </a:lvl4pPr>
            <a:lvl5pPr lvl="4" algn="ctr">
              <a:spcBef>
                <a:spcPts val="0"/>
              </a:spcBef>
              <a:spcAft>
                <a:spcPts val="0"/>
              </a:spcAft>
              <a:buSzPts val="6500"/>
              <a:buNone/>
              <a:defRPr sz="6500"/>
            </a:lvl5pPr>
            <a:lvl6pPr lvl="5" algn="ctr">
              <a:spcBef>
                <a:spcPts val="0"/>
              </a:spcBef>
              <a:spcAft>
                <a:spcPts val="0"/>
              </a:spcAft>
              <a:buSzPts val="6500"/>
              <a:buNone/>
              <a:defRPr sz="6500"/>
            </a:lvl6pPr>
            <a:lvl7pPr lvl="6" algn="ctr">
              <a:spcBef>
                <a:spcPts val="0"/>
              </a:spcBef>
              <a:spcAft>
                <a:spcPts val="0"/>
              </a:spcAft>
              <a:buSzPts val="6500"/>
              <a:buNone/>
              <a:defRPr sz="6500"/>
            </a:lvl7pPr>
            <a:lvl8pPr lvl="7" algn="ctr">
              <a:spcBef>
                <a:spcPts val="0"/>
              </a:spcBef>
              <a:spcAft>
                <a:spcPts val="0"/>
              </a:spcAft>
              <a:buSzPts val="6500"/>
              <a:buNone/>
              <a:defRPr sz="6500"/>
            </a:lvl8pPr>
            <a:lvl9pPr lvl="8" algn="ctr">
              <a:spcBef>
                <a:spcPts val="0"/>
              </a:spcBef>
              <a:spcAft>
                <a:spcPts val="0"/>
              </a:spcAft>
              <a:buSzPts val="6500"/>
              <a:buNone/>
              <a:defRPr sz="6500"/>
            </a:lvl9pPr>
          </a:lstStyle>
          <a:p/>
        </p:txBody>
      </p:sp>
      <p:sp>
        <p:nvSpPr>
          <p:cNvPr id="11" name="Google Shape;11;p2"/>
          <p:cNvSpPr txBox="1"/>
          <p:nvPr>
            <p:ph idx="1" type="subTitle"/>
          </p:nvPr>
        </p:nvSpPr>
        <p:spPr>
          <a:xfrm>
            <a:off x="364468" y="4165643"/>
            <a:ext cx="9963000" cy="1164900"/>
          </a:xfrm>
          <a:prstGeom prst="rect">
            <a:avLst/>
          </a:prstGeom>
        </p:spPr>
        <p:txBody>
          <a:bodyPr anchorCtr="0" anchor="t" bIns="113750" lIns="113750" spcFirstLastPara="1" rIns="113750" wrap="square" tIns="113750">
            <a:no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906772" y="6854072"/>
            <a:ext cx="641700" cy="578400"/>
          </a:xfrm>
          <a:prstGeom prst="rect">
            <a:avLst/>
          </a:prstGeom>
        </p:spPr>
        <p:txBody>
          <a:bodyPr anchorCtr="0" anchor="ctr" bIns="113750" lIns="113750" spcFirstLastPara="1" rIns="113750" wrap="square" tIns="113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64468" y="1625801"/>
            <a:ext cx="9963000" cy="2886000"/>
          </a:xfrm>
          <a:prstGeom prst="rect">
            <a:avLst/>
          </a:prstGeom>
        </p:spPr>
        <p:txBody>
          <a:bodyPr anchorCtr="0" anchor="b" bIns="113750" lIns="113750" spcFirstLastPara="1" rIns="113750" wrap="square" tIns="113750">
            <a:noAutofit/>
          </a:bodyPr>
          <a:lstStyle>
            <a:lvl1pPr lvl="0" algn="ctr">
              <a:spcBef>
                <a:spcPts val="0"/>
              </a:spcBef>
              <a:spcAft>
                <a:spcPts val="0"/>
              </a:spcAft>
              <a:buSzPts val="14900"/>
              <a:buNone/>
              <a:defRPr sz="14900"/>
            </a:lvl1pPr>
            <a:lvl2pPr lvl="1" algn="ctr">
              <a:spcBef>
                <a:spcPts val="0"/>
              </a:spcBef>
              <a:spcAft>
                <a:spcPts val="0"/>
              </a:spcAft>
              <a:buSzPts val="14900"/>
              <a:buNone/>
              <a:defRPr sz="14900"/>
            </a:lvl2pPr>
            <a:lvl3pPr lvl="2" algn="ctr">
              <a:spcBef>
                <a:spcPts val="0"/>
              </a:spcBef>
              <a:spcAft>
                <a:spcPts val="0"/>
              </a:spcAft>
              <a:buSzPts val="14900"/>
              <a:buNone/>
              <a:defRPr sz="14900"/>
            </a:lvl3pPr>
            <a:lvl4pPr lvl="3" algn="ctr">
              <a:spcBef>
                <a:spcPts val="0"/>
              </a:spcBef>
              <a:spcAft>
                <a:spcPts val="0"/>
              </a:spcAft>
              <a:buSzPts val="14900"/>
              <a:buNone/>
              <a:defRPr sz="14900"/>
            </a:lvl4pPr>
            <a:lvl5pPr lvl="4" algn="ctr">
              <a:spcBef>
                <a:spcPts val="0"/>
              </a:spcBef>
              <a:spcAft>
                <a:spcPts val="0"/>
              </a:spcAft>
              <a:buSzPts val="14900"/>
              <a:buNone/>
              <a:defRPr sz="14900"/>
            </a:lvl5pPr>
            <a:lvl6pPr lvl="5" algn="ctr">
              <a:spcBef>
                <a:spcPts val="0"/>
              </a:spcBef>
              <a:spcAft>
                <a:spcPts val="0"/>
              </a:spcAft>
              <a:buSzPts val="14900"/>
              <a:buNone/>
              <a:defRPr sz="14900"/>
            </a:lvl6pPr>
            <a:lvl7pPr lvl="6" algn="ctr">
              <a:spcBef>
                <a:spcPts val="0"/>
              </a:spcBef>
              <a:spcAft>
                <a:spcPts val="0"/>
              </a:spcAft>
              <a:buSzPts val="14900"/>
              <a:buNone/>
              <a:defRPr sz="14900"/>
            </a:lvl7pPr>
            <a:lvl8pPr lvl="7" algn="ctr">
              <a:spcBef>
                <a:spcPts val="0"/>
              </a:spcBef>
              <a:spcAft>
                <a:spcPts val="0"/>
              </a:spcAft>
              <a:buSzPts val="14900"/>
              <a:buNone/>
              <a:defRPr sz="14900"/>
            </a:lvl8pPr>
            <a:lvl9pPr lvl="8" algn="ctr">
              <a:spcBef>
                <a:spcPts val="0"/>
              </a:spcBef>
              <a:spcAft>
                <a:spcPts val="0"/>
              </a:spcAft>
              <a:buSzPts val="14900"/>
              <a:buNone/>
              <a:defRPr sz="14900"/>
            </a:lvl9pPr>
          </a:lstStyle>
          <a:p>
            <a:r>
              <a:t>xx%</a:t>
            </a:r>
          </a:p>
        </p:txBody>
      </p:sp>
      <p:sp>
        <p:nvSpPr>
          <p:cNvPr id="46" name="Google Shape;46;p11"/>
          <p:cNvSpPr txBox="1"/>
          <p:nvPr>
            <p:ph idx="1" type="body"/>
          </p:nvPr>
        </p:nvSpPr>
        <p:spPr>
          <a:xfrm>
            <a:off x="364468" y="4633192"/>
            <a:ext cx="9963000" cy="1911900"/>
          </a:xfrm>
          <a:prstGeom prst="rect">
            <a:avLst/>
          </a:prstGeom>
        </p:spPr>
        <p:txBody>
          <a:bodyPr anchorCtr="0" anchor="t" bIns="113750" lIns="113750" spcFirstLastPara="1" rIns="113750" wrap="square" tIns="113750">
            <a:noAutofit/>
          </a:bodyPr>
          <a:lstStyle>
            <a:lvl1pPr indent="-368300" lvl="0" marL="457200" algn="ctr">
              <a:spcBef>
                <a:spcPts val="0"/>
              </a:spcBef>
              <a:spcAft>
                <a:spcPts val="0"/>
              </a:spcAft>
              <a:buSzPts val="2200"/>
              <a:buChar char="●"/>
              <a:defRPr/>
            </a:lvl1pPr>
            <a:lvl2pPr indent="-336550" lvl="1" marL="914400" algn="ctr">
              <a:spcBef>
                <a:spcPts val="2000"/>
              </a:spcBef>
              <a:spcAft>
                <a:spcPts val="0"/>
              </a:spcAft>
              <a:buSzPts val="1700"/>
              <a:buChar char="○"/>
              <a:defRPr/>
            </a:lvl2pPr>
            <a:lvl3pPr indent="-336550" lvl="2" marL="1371600" algn="ctr">
              <a:spcBef>
                <a:spcPts val="2000"/>
              </a:spcBef>
              <a:spcAft>
                <a:spcPts val="0"/>
              </a:spcAft>
              <a:buSzPts val="1700"/>
              <a:buChar char="■"/>
              <a:defRPr/>
            </a:lvl3pPr>
            <a:lvl4pPr indent="-336550" lvl="3" marL="1828800" algn="ctr">
              <a:spcBef>
                <a:spcPts val="2000"/>
              </a:spcBef>
              <a:spcAft>
                <a:spcPts val="0"/>
              </a:spcAft>
              <a:buSzPts val="1700"/>
              <a:buChar char="●"/>
              <a:defRPr/>
            </a:lvl4pPr>
            <a:lvl5pPr indent="-336550" lvl="4" marL="2286000" algn="ctr">
              <a:spcBef>
                <a:spcPts val="2000"/>
              </a:spcBef>
              <a:spcAft>
                <a:spcPts val="0"/>
              </a:spcAft>
              <a:buSzPts val="1700"/>
              <a:buChar char="○"/>
              <a:defRPr/>
            </a:lvl5pPr>
            <a:lvl6pPr indent="-336550" lvl="5" marL="2743200" algn="ctr">
              <a:spcBef>
                <a:spcPts val="2000"/>
              </a:spcBef>
              <a:spcAft>
                <a:spcPts val="0"/>
              </a:spcAft>
              <a:buSzPts val="1700"/>
              <a:buChar char="■"/>
              <a:defRPr/>
            </a:lvl6pPr>
            <a:lvl7pPr indent="-336550" lvl="6" marL="3200400" algn="ctr">
              <a:spcBef>
                <a:spcPts val="2000"/>
              </a:spcBef>
              <a:spcAft>
                <a:spcPts val="0"/>
              </a:spcAft>
              <a:buSzPts val="1700"/>
              <a:buChar char="●"/>
              <a:defRPr/>
            </a:lvl7pPr>
            <a:lvl8pPr indent="-336550" lvl="7" marL="3657600" algn="ctr">
              <a:spcBef>
                <a:spcPts val="2000"/>
              </a:spcBef>
              <a:spcAft>
                <a:spcPts val="0"/>
              </a:spcAft>
              <a:buSzPts val="1700"/>
              <a:buChar char="○"/>
              <a:defRPr/>
            </a:lvl8pPr>
            <a:lvl9pPr indent="-336550" lvl="8" marL="4114800" algn="ctr">
              <a:spcBef>
                <a:spcPts val="2000"/>
              </a:spcBef>
              <a:spcAft>
                <a:spcPts val="2000"/>
              </a:spcAft>
              <a:buSzPts val="1700"/>
              <a:buChar char="■"/>
              <a:defRPr/>
            </a:lvl9pPr>
          </a:lstStyle>
          <a:p/>
        </p:txBody>
      </p:sp>
      <p:sp>
        <p:nvSpPr>
          <p:cNvPr id="47" name="Google Shape;47;p11"/>
          <p:cNvSpPr txBox="1"/>
          <p:nvPr>
            <p:ph idx="12" type="sldNum"/>
          </p:nvPr>
        </p:nvSpPr>
        <p:spPr>
          <a:xfrm>
            <a:off x="9906772" y="6854072"/>
            <a:ext cx="641700" cy="578400"/>
          </a:xfrm>
          <a:prstGeom prst="rect">
            <a:avLst/>
          </a:prstGeom>
        </p:spPr>
        <p:txBody>
          <a:bodyPr anchorCtr="0" anchor="ctr" bIns="113750" lIns="113750" spcFirstLastPara="1" rIns="113750" wrap="square" tIns="113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906772" y="6854072"/>
            <a:ext cx="641700" cy="578400"/>
          </a:xfrm>
          <a:prstGeom prst="rect">
            <a:avLst/>
          </a:prstGeom>
        </p:spPr>
        <p:txBody>
          <a:bodyPr anchorCtr="0" anchor="ctr" bIns="113750" lIns="113750" spcFirstLastPara="1" rIns="113750" wrap="square" tIns="113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64468" y="3161354"/>
            <a:ext cx="9963000" cy="1237200"/>
          </a:xfrm>
          <a:prstGeom prst="rect">
            <a:avLst/>
          </a:prstGeom>
        </p:spPr>
        <p:txBody>
          <a:bodyPr anchorCtr="0" anchor="ctr" bIns="113750" lIns="113750" spcFirstLastPara="1" rIns="113750" wrap="square" tIns="113750">
            <a:no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906772" y="6854072"/>
            <a:ext cx="641700" cy="578400"/>
          </a:xfrm>
          <a:prstGeom prst="rect">
            <a:avLst/>
          </a:prstGeom>
        </p:spPr>
        <p:txBody>
          <a:bodyPr anchorCtr="0" anchor="ctr" bIns="113750" lIns="113750" spcFirstLastPara="1" rIns="113750" wrap="square" tIns="113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64468" y="654105"/>
            <a:ext cx="9963000" cy="841800"/>
          </a:xfrm>
          <a:prstGeom prst="rect">
            <a:avLst/>
          </a:prstGeom>
        </p:spPr>
        <p:txBody>
          <a:bodyPr anchorCtr="0" anchor="t" bIns="113750" lIns="113750" spcFirstLastPara="1" rIns="113750" wrap="square" tIns="11375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64468" y="1693927"/>
            <a:ext cx="9963000" cy="5021400"/>
          </a:xfrm>
          <a:prstGeom prst="rect">
            <a:avLst/>
          </a:prstGeom>
        </p:spPr>
        <p:txBody>
          <a:bodyPr anchorCtr="0" anchor="t" bIns="113750" lIns="113750" spcFirstLastPara="1" rIns="113750" wrap="square" tIns="113750">
            <a:noAutofit/>
          </a:bodyPr>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19" name="Google Shape;19;p4"/>
          <p:cNvSpPr txBox="1"/>
          <p:nvPr>
            <p:ph idx="12" type="sldNum"/>
          </p:nvPr>
        </p:nvSpPr>
        <p:spPr>
          <a:xfrm>
            <a:off x="9906772" y="6854072"/>
            <a:ext cx="641700" cy="578400"/>
          </a:xfrm>
          <a:prstGeom prst="rect">
            <a:avLst/>
          </a:prstGeom>
        </p:spPr>
        <p:txBody>
          <a:bodyPr anchorCtr="0" anchor="ctr" bIns="113750" lIns="113750" spcFirstLastPara="1" rIns="113750" wrap="square" tIns="113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64468" y="654105"/>
            <a:ext cx="9963000" cy="841800"/>
          </a:xfrm>
          <a:prstGeom prst="rect">
            <a:avLst/>
          </a:prstGeom>
        </p:spPr>
        <p:txBody>
          <a:bodyPr anchorCtr="0" anchor="t" bIns="113750" lIns="113750" spcFirstLastPara="1" rIns="113750" wrap="square" tIns="11375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64468" y="1693927"/>
            <a:ext cx="4677000" cy="5021400"/>
          </a:xfrm>
          <a:prstGeom prst="rect">
            <a:avLst/>
          </a:prstGeom>
        </p:spPr>
        <p:txBody>
          <a:bodyPr anchorCtr="0" anchor="t" bIns="113750" lIns="113750" spcFirstLastPara="1" rIns="113750" wrap="square" tIns="113750">
            <a:noAutofit/>
          </a:bodyPr>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3" name="Google Shape;23;p5"/>
          <p:cNvSpPr txBox="1"/>
          <p:nvPr>
            <p:ph idx="2" type="body"/>
          </p:nvPr>
        </p:nvSpPr>
        <p:spPr>
          <a:xfrm>
            <a:off x="5650483" y="1693927"/>
            <a:ext cx="4677000" cy="5021400"/>
          </a:xfrm>
          <a:prstGeom prst="rect">
            <a:avLst/>
          </a:prstGeom>
        </p:spPr>
        <p:txBody>
          <a:bodyPr anchorCtr="0" anchor="t" bIns="113750" lIns="113750" spcFirstLastPara="1" rIns="113750" wrap="square" tIns="113750">
            <a:noAutofit/>
          </a:bodyPr>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4" name="Google Shape;24;p5"/>
          <p:cNvSpPr txBox="1"/>
          <p:nvPr>
            <p:ph idx="12" type="sldNum"/>
          </p:nvPr>
        </p:nvSpPr>
        <p:spPr>
          <a:xfrm>
            <a:off x="9906772" y="6854072"/>
            <a:ext cx="641700" cy="578400"/>
          </a:xfrm>
          <a:prstGeom prst="rect">
            <a:avLst/>
          </a:prstGeom>
        </p:spPr>
        <p:txBody>
          <a:bodyPr anchorCtr="0" anchor="ctr" bIns="113750" lIns="113750" spcFirstLastPara="1" rIns="113750" wrap="square" tIns="113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64468" y="654105"/>
            <a:ext cx="9963000" cy="841800"/>
          </a:xfrm>
          <a:prstGeom prst="rect">
            <a:avLst/>
          </a:prstGeom>
        </p:spPr>
        <p:txBody>
          <a:bodyPr anchorCtr="0" anchor="t" bIns="113750" lIns="113750" spcFirstLastPara="1" rIns="113750" wrap="square" tIns="11375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906772" y="6854072"/>
            <a:ext cx="641700" cy="578400"/>
          </a:xfrm>
          <a:prstGeom prst="rect">
            <a:avLst/>
          </a:prstGeom>
        </p:spPr>
        <p:txBody>
          <a:bodyPr anchorCtr="0" anchor="ctr" bIns="113750" lIns="113750" spcFirstLastPara="1" rIns="113750" wrap="square" tIns="113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64468" y="816630"/>
            <a:ext cx="3283500" cy="1110600"/>
          </a:xfrm>
          <a:prstGeom prst="rect">
            <a:avLst/>
          </a:prstGeom>
        </p:spPr>
        <p:txBody>
          <a:bodyPr anchorCtr="0" anchor="b" bIns="113750" lIns="113750" spcFirstLastPara="1" rIns="113750" wrap="square" tIns="11375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64468" y="2042457"/>
            <a:ext cx="3283500" cy="4673100"/>
          </a:xfrm>
          <a:prstGeom prst="rect">
            <a:avLst/>
          </a:prstGeom>
        </p:spPr>
        <p:txBody>
          <a:bodyPr anchorCtr="0" anchor="t" bIns="113750" lIns="113750" spcFirstLastPara="1" rIns="113750" wrap="square" tIns="113750">
            <a:noAutofit/>
          </a:bodyPr>
          <a:lstStyle>
            <a:lvl1pPr indent="-323850" lvl="0" marL="457200">
              <a:spcBef>
                <a:spcPts val="0"/>
              </a:spcBef>
              <a:spcAft>
                <a:spcPts val="0"/>
              </a:spcAft>
              <a:buSzPts val="1500"/>
              <a:buChar char="●"/>
              <a:defRPr sz="15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31" name="Google Shape;31;p7"/>
          <p:cNvSpPr txBox="1"/>
          <p:nvPr>
            <p:ph idx="12" type="sldNum"/>
          </p:nvPr>
        </p:nvSpPr>
        <p:spPr>
          <a:xfrm>
            <a:off x="9906772" y="6854072"/>
            <a:ext cx="641700" cy="578400"/>
          </a:xfrm>
          <a:prstGeom prst="rect">
            <a:avLst/>
          </a:prstGeom>
        </p:spPr>
        <p:txBody>
          <a:bodyPr anchorCtr="0" anchor="ctr" bIns="113750" lIns="113750" spcFirstLastPara="1" rIns="113750" wrap="square" tIns="113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73245" y="661638"/>
            <a:ext cx="7445700" cy="6012600"/>
          </a:xfrm>
          <a:prstGeom prst="rect">
            <a:avLst/>
          </a:prstGeom>
        </p:spPr>
        <p:txBody>
          <a:bodyPr anchorCtr="0" anchor="ctr" bIns="113750" lIns="113750" spcFirstLastPara="1" rIns="113750" wrap="square" tIns="11375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34" name="Google Shape;34;p8"/>
          <p:cNvSpPr txBox="1"/>
          <p:nvPr>
            <p:ph idx="12" type="sldNum"/>
          </p:nvPr>
        </p:nvSpPr>
        <p:spPr>
          <a:xfrm>
            <a:off x="9906772" y="6854072"/>
            <a:ext cx="641700" cy="578400"/>
          </a:xfrm>
          <a:prstGeom prst="rect">
            <a:avLst/>
          </a:prstGeom>
        </p:spPr>
        <p:txBody>
          <a:bodyPr anchorCtr="0" anchor="ctr" bIns="113750" lIns="113750" spcFirstLastPara="1" rIns="113750" wrap="square" tIns="113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346000" y="-184"/>
            <a:ext cx="5346000" cy="7560000"/>
          </a:xfrm>
          <a:prstGeom prst="rect">
            <a:avLst/>
          </a:prstGeom>
          <a:solidFill>
            <a:schemeClr val="lt2"/>
          </a:solidFill>
          <a:ln>
            <a:noFill/>
          </a:ln>
        </p:spPr>
        <p:txBody>
          <a:bodyPr anchorCtr="0" anchor="ctr" bIns="113750" lIns="113750" spcFirstLastPara="1" rIns="113750" wrap="square" tIns="11375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310447" y="1812541"/>
            <a:ext cx="4730100" cy="2178600"/>
          </a:xfrm>
          <a:prstGeom prst="rect">
            <a:avLst/>
          </a:prstGeom>
        </p:spPr>
        <p:txBody>
          <a:bodyPr anchorCtr="0" anchor="b" bIns="113750" lIns="113750" spcFirstLastPara="1" rIns="113750" wrap="square" tIns="11375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310447" y="4120005"/>
            <a:ext cx="4730100" cy="1815300"/>
          </a:xfrm>
          <a:prstGeom prst="rect">
            <a:avLst/>
          </a:prstGeom>
        </p:spPr>
        <p:txBody>
          <a:bodyPr anchorCtr="0" anchor="t" bIns="113750" lIns="113750" spcFirstLastPara="1" rIns="113750" wrap="square" tIns="113750">
            <a:no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775715" y="1064257"/>
            <a:ext cx="4486500" cy="5431200"/>
          </a:xfrm>
          <a:prstGeom prst="rect">
            <a:avLst/>
          </a:prstGeom>
        </p:spPr>
        <p:txBody>
          <a:bodyPr anchorCtr="0" anchor="ctr" bIns="113750" lIns="113750" spcFirstLastPara="1" rIns="113750" wrap="square" tIns="113750">
            <a:noAutofit/>
          </a:bodyPr>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40" name="Google Shape;40;p9"/>
          <p:cNvSpPr txBox="1"/>
          <p:nvPr>
            <p:ph idx="12" type="sldNum"/>
          </p:nvPr>
        </p:nvSpPr>
        <p:spPr>
          <a:xfrm>
            <a:off x="9906772" y="6854072"/>
            <a:ext cx="641700" cy="578400"/>
          </a:xfrm>
          <a:prstGeom prst="rect">
            <a:avLst/>
          </a:prstGeom>
        </p:spPr>
        <p:txBody>
          <a:bodyPr anchorCtr="0" anchor="ctr" bIns="113750" lIns="113750" spcFirstLastPara="1" rIns="113750" wrap="square" tIns="113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64468" y="6218168"/>
            <a:ext cx="7014300" cy="889500"/>
          </a:xfrm>
          <a:prstGeom prst="rect">
            <a:avLst/>
          </a:prstGeom>
        </p:spPr>
        <p:txBody>
          <a:bodyPr anchorCtr="0" anchor="ctr" bIns="113750" lIns="113750" spcFirstLastPara="1" rIns="113750" wrap="square" tIns="113750">
            <a:no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906772" y="6854072"/>
            <a:ext cx="641700" cy="578400"/>
          </a:xfrm>
          <a:prstGeom prst="rect">
            <a:avLst/>
          </a:prstGeom>
        </p:spPr>
        <p:txBody>
          <a:bodyPr anchorCtr="0" anchor="ctr" bIns="113750" lIns="113750" spcFirstLastPara="1" rIns="113750" wrap="square" tIns="113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64468" y="654105"/>
            <a:ext cx="9963000" cy="841800"/>
          </a:xfrm>
          <a:prstGeom prst="rect">
            <a:avLst/>
          </a:prstGeom>
          <a:noFill/>
          <a:ln>
            <a:noFill/>
          </a:ln>
        </p:spPr>
        <p:txBody>
          <a:bodyPr anchorCtr="0" anchor="t" bIns="113750" lIns="113750" spcFirstLastPara="1" rIns="113750" wrap="square" tIns="113750">
            <a:no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64468" y="1693927"/>
            <a:ext cx="9963000" cy="5021400"/>
          </a:xfrm>
          <a:prstGeom prst="rect">
            <a:avLst/>
          </a:prstGeom>
          <a:noFill/>
          <a:ln>
            <a:noFill/>
          </a:ln>
        </p:spPr>
        <p:txBody>
          <a:bodyPr anchorCtr="0" anchor="t" bIns="113750" lIns="113750" spcFirstLastPara="1" rIns="113750" wrap="square" tIns="113750">
            <a:no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2000"/>
              </a:spcBef>
              <a:spcAft>
                <a:spcPts val="0"/>
              </a:spcAft>
              <a:buClr>
                <a:schemeClr val="dk2"/>
              </a:buClr>
              <a:buSzPts val="1700"/>
              <a:buChar char="○"/>
              <a:defRPr sz="1700">
                <a:solidFill>
                  <a:schemeClr val="dk2"/>
                </a:solidFill>
              </a:defRPr>
            </a:lvl2pPr>
            <a:lvl3pPr indent="-336550" lvl="2" marL="1371600">
              <a:lnSpc>
                <a:spcPct val="115000"/>
              </a:lnSpc>
              <a:spcBef>
                <a:spcPts val="2000"/>
              </a:spcBef>
              <a:spcAft>
                <a:spcPts val="0"/>
              </a:spcAft>
              <a:buClr>
                <a:schemeClr val="dk2"/>
              </a:buClr>
              <a:buSzPts val="1700"/>
              <a:buChar char="■"/>
              <a:defRPr sz="1700">
                <a:solidFill>
                  <a:schemeClr val="dk2"/>
                </a:solidFill>
              </a:defRPr>
            </a:lvl3pPr>
            <a:lvl4pPr indent="-336550" lvl="3" marL="1828800">
              <a:lnSpc>
                <a:spcPct val="115000"/>
              </a:lnSpc>
              <a:spcBef>
                <a:spcPts val="2000"/>
              </a:spcBef>
              <a:spcAft>
                <a:spcPts val="0"/>
              </a:spcAft>
              <a:buClr>
                <a:schemeClr val="dk2"/>
              </a:buClr>
              <a:buSzPts val="1700"/>
              <a:buChar char="●"/>
              <a:defRPr sz="1700">
                <a:solidFill>
                  <a:schemeClr val="dk2"/>
                </a:solidFill>
              </a:defRPr>
            </a:lvl4pPr>
            <a:lvl5pPr indent="-336550" lvl="4" marL="2286000">
              <a:lnSpc>
                <a:spcPct val="115000"/>
              </a:lnSpc>
              <a:spcBef>
                <a:spcPts val="2000"/>
              </a:spcBef>
              <a:spcAft>
                <a:spcPts val="0"/>
              </a:spcAft>
              <a:buClr>
                <a:schemeClr val="dk2"/>
              </a:buClr>
              <a:buSzPts val="1700"/>
              <a:buChar char="○"/>
              <a:defRPr sz="1700">
                <a:solidFill>
                  <a:schemeClr val="dk2"/>
                </a:solidFill>
              </a:defRPr>
            </a:lvl5pPr>
            <a:lvl6pPr indent="-336550" lvl="5" marL="2743200">
              <a:lnSpc>
                <a:spcPct val="115000"/>
              </a:lnSpc>
              <a:spcBef>
                <a:spcPts val="2000"/>
              </a:spcBef>
              <a:spcAft>
                <a:spcPts val="0"/>
              </a:spcAft>
              <a:buClr>
                <a:schemeClr val="dk2"/>
              </a:buClr>
              <a:buSzPts val="1700"/>
              <a:buChar char="■"/>
              <a:defRPr sz="1700">
                <a:solidFill>
                  <a:schemeClr val="dk2"/>
                </a:solidFill>
              </a:defRPr>
            </a:lvl6pPr>
            <a:lvl7pPr indent="-336550" lvl="6" marL="3200400">
              <a:lnSpc>
                <a:spcPct val="115000"/>
              </a:lnSpc>
              <a:spcBef>
                <a:spcPts val="2000"/>
              </a:spcBef>
              <a:spcAft>
                <a:spcPts val="0"/>
              </a:spcAft>
              <a:buClr>
                <a:schemeClr val="dk2"/>
              </a:buClr>
              <a:buSzPts val="1700"/>
              <a:buChar char="●"/>
              <a:defRPr sz="1700">
                <a:solidFill>
                  <a:schemeClr val="dk2"/>
                </a:solidFill>
              </a:defRPr>
            </a:lvl7pPr>
            <a:lvl8pPr indent="-336550" lvl="7" marL="3657600">
              <a:lnSpc>
                <a:spcPct val="115000"/>
              </a:lnSpc>
              <a:spcBef>
                <a:spcPts val="2000"/>
              </a:spcBef>
              <a:spcAft>
                <a:spcPts val="0"/>
              </a:spcAft>
              <a:buClr>
                <a:schemeClr val="dk2"/>
              </a:buClr>
              <a:buSzPts val="1700"/>
              <a:buChar char="○"/>
              <a:defRPr sz="1700">
                <a:solidFill>
                  <a:schemeClr val="dk2"/>
                </a:solidFill>
              </a:defRPr>
            </a:lvl8pPr>
            <a:lvl9pPr indent="-336550" lvl="8" marL="4114800">
              <a:lnSpc>
                <a:spcPct val="115000"/>
              </a:lnSpc>
              <a:spcBef>
                <a:spcPts val="2000"/>
              </a:spcBef>
              <a:spcAft>
                <a:spcPts val="200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906772" y="6854072"/>
            <a:ext cx="641700" cy="578400"/>
          </a:xfrm>
          <a:prstGeom prst="rect">
            <a:avLst/>
          </a:prstGeom>
          <a:noFill/>
          <a:ln>
            <a:noFill/>
          </a:ln>
        </p:spPr>
        <p:txBody>
          <a:bodyPr anchorCtr="0" anchor="ctr" bIns="113750" lIns="113750" spcFirstLastPara="1" rIns="113750" wrap="square" tIns="113750">
            <a:no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hyperlink" Target="https://docs.google.com/presentation/d/1eMSBOxhOcjNIfvZSEDgATkrvU413Qm4lzv3n4LXZT6k/copy" TargetMode="External"/><Relationship Id="rId9" Type="http://schemas.openxmlformats.org/officeDocument/2006/relationships/hyperlink" Target="https://ncce.io/ogl" TargetMode="External"/><Relationship Id="rId5" Type="http://schemas.openxmlformats.org/officeDocument/2006/relationships/hyperlink" Target="http://ncce.io/dat1-5-a1-w" TargetMode="External"/><Relationship Id="rId6" Type="http://schemas.openxmlformats.org/officeDocument/2006/relationships/hyperlink" Target="http://ncce.io/dat1-5-a1-w" TargetMode="External"/><Relationship Id="rId7" Type="http://schemas.openxmlformats.org/officeDocument/2006/relationships/hyperlink" Target="http://ncce.io/dat1-5-a1-w" TargetMode="External"/><Relationship Id="rId8" Type="http://schemas.openxmlformats.org/officeDocument/2006/relationships/hyperlink" Target="https://ncce.io/og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52400" y="152400"/>
            <a:ext cx="866775" cy="866775"/>
          </a:xfrm>
          <a:prstGeom prst="rect">
            <a:avLst/>
          </a:prstGeom>
          <a:noFill/>
          <a:ln>
            <a:noFill/>
          </a:ln>
        </p:spPr>
      </p:pic>
      <p:sp>
        <p:nvSpPr>
          <p:cNvPr id="55" name="Google Shape;55;p13"/>
          <p:cNvSpPr txBox="1"/>
          <p:nvPr/>
        </p:nvSpPr>
        <p:spPr>
          <a:xfrm>
            <a:off x="1219200" y="850900"/>
            <a:ext cx="8285400" cy="577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2000"/>
              </a:spcBef>
              <a:spcAft>
                <a:spcPts val="0"/>
              </a:spcAft>
              <a:buNone/>
            </a:pPr>
            <a:r>
              <a:rPr b="1" lang="en-GB" sz="2400">
                <a:solidFill>
                  <a:srgbClr val="5B5BA5"/>
                </a:solidFill>
                <a:latin typeface="Quicksand"/>
                <a:ea typeface="Quicksand"/>
                <a:cs typeface="Quicksand"/>
                <a:sym typeface="Quicksand"/>
              </a:rPr>
              <a:t>Creating groups</a:t>
            </a:r>
            <a:endParaRPr b="1" sz="2400">
              <a:solidFill>
                <a:srgbClr val="5B5BA5"/>
              </a:solidFill>
              <a:latin typeface="Quicksand"/>
              <a:ea typeface="Quicksand"/>
              <a:cs typeface="Quicksand"/>
              <a:sym typeface="Quicksand"/>
            </a:endParaRPr>
          </a:p>
          <a:p>
            <a:pPr indent="0" lvl="0" marL="0" rtl="0" algn="l">
              <a:lnSpc>
                <a:spcPct val="115000"/>
              </a:lnSpc>
              <a:spcBef>
                <a:spcPts val="600"/>
              </a:spcBef>
              <a:spcAft>
                <a:spcPts val="0"/>
              </a:spcAft>
              <a:buClr>
                <a:schemeClr val="dk1"/>
              </a:buClr>
              <a:buSzPts val="1100"/>
              <a:buFont typeface="Arial"/>
              <a:buNone/>
            </a:pPr>
            <a:r>
              <a:rPr lang="en-GB" sz="1600">
                <a:latin typeface="Quicksand"/>
                <a:ea typeface="Quicksand"/>
                <a:cs typeface="Quicksand"/>
                <a:sym typeface="Quicksand"/>
              </a:rPr>
              <a:t>Introduction</a:t>
            </a:r>
            <a:endParaRPr sz="1600">
              <a:latin typeface="Quicksand"/>
              <a:ea typeface="Quicksand"/>
              <a:cs typeface="Quicksand"/>
              <a:sym typeface="Quicksand"/>
            </a:endParaRPr>
          </a:p>
          <a:p>
            <a:pPr indent="0" lvl="0" marL="0" rtl="0" algn="l">
              <a:spcBef>
                <a:spcPts val="1000"/>
              </a:spcBef>
              <a:spcAft>
                <a:spcPts val="0"/>
              </a:spcAft>
              <a:buClr>
                <a:schemeClr val="dk1"/>
              </a:buClr>
              <a:buSzPts val="1100"/>
              <a:buFont typeface="Arial"/>
              <a:buNone/>
            </a:pPr>
            <a:r>
              <a:rPr lang="en-GB" sz="1100">
                <a:latin typeface="Quicksand"/>
                <a:ea typeface="Quicksand"/>
                <a:cs typeface="Quicksand"/>
                <a:sym typeface="Quicksand"/>
              </a:rPr>
              <a:t>Ask pupils to log on to their computers and open their copy of the ‘Creating groups’ activity sheet. </a:t>
            </a:r>
            <a:endParaRPr sz="1100">
              <a:latin typeface="Quicksand"/>
              <a:ea typeface="Quicksand"/>
              <a:cs typeface="Quicksand"/>
              <a:sym typeface="Quicksand"/>
            </a:endParaRPr>
          </a:p>
          <a:p>
            <a:pPr indent="0" lvl="0" marL="0" rtl="0" algn="l">
              <a:spcBef>
                <a:spcPts val="0"/>
              </a:spcBef>
              <a:spcAft>
                <a:spcPts val="0"/>
              </a:spcAft>
              <a:buClr>
                <a:schemeClr val="dk1"/>
              </a:buClr>
              <a:buSzPts val="1100"/>
              <a:buFont typeface="Arial"/>
              <a:buNone/>
            </a:pPr>
            <a:r>
              <a:t/>
            </a:r>
            <a:endParaRPr sz="1200">
              <a:latin typeface="Quicksand"/>
              <a:ea typeface="Quicksand"/>
              <a:cs typeface="Quicksand"/>
              <a:sym typeface="Quicksand"/>
            </a:endParaRPr>
          </a:p>
          <a:p>
            <a:pPr indent="0" lvl="0" marL="0" rtl="0" algn="l">
              <a:spcBef>
                <a:spcPts val="0"/>
              </a:spcBef>
              <a:spcAft>
                <a:spcPts val="0"/>
              </a:spcAft>
              <a:buClr>
                <a:schemeClr val="dk1"/>
              </a:buClr>
              <a:buSzPts val="1100"/>
              <a:buFont typeface="Arial"/>
              <a:buNone/>
            </a:pPr>
            <a:r>
              <a:rPr lang="en-GB" sz="1100">
                <a:solidFill>
                  <a:schemeClr val="dk1"/>
                </a:solidFill>
                <a:latin typeface="Quicksand"/>
                <a:ea typeface="Quicksand"/>
                <a:cs typeface="Quicksand"/>
                <a:sym typeface="Quicksand"/>
              </a:rPr>
              <a:t>Allow pupils to spend some time creating groups of their choosing, using the shapes available on each slide. Encourage pupils to use all three slides, grouping the shapes in different ways, for example, by colour, size, shape, etc.</a:t>
            </a:r>
            <a:endParaRPr sz="1100">
              <a:solidFill>
                <a:schemeClr val="dk1"/>
              </a:solidFill>
              <a:latin typeface="Quicksand"/>
              <a:ea typeface="Quicksand"/>
              <a:cs typeface="Quicksand"/>
              <a:sym typeface="Quicksand"/>
            </a:endParaRPr>
          </a:p>
          <a:p>
            <a:pPr indent="0" lvl="0" marL="0" rtl="0" algn="l">
              <a:spcBef>
                <a:spcPts val="0"/>
              </a:spcBef>
              <a:spcAft>
                <a:spcPts val="0"/>
              </a:spcAft>
              <a:buClr>
                <a:schemeClr val="dk1"/>
              </a:buClr>
              <a:buSzPts val="1100"/>
              <a:buFont typeface="Arial"/>
              <a:buNone/>
            </a:pPr>
            <a:r>
              <a:t/>
            </a:r>
            <a:endParaRPr sz="1100">
              <a:solidFill>
                <a:schemeClr val="dk1"/>
              </a:solidFill>
              <a:latin typeface="Quicksand"/>
              <a:ea typeface="Quicksand"/>
              <a:cs typeface="Quicksand"/>
              <a:sym typeface="Quicksand"/>
            </a:endParaRPr>
          </a:p>
          <a:p>
            <a:pPr indent="0" lvl="0" marL="0" rtl="0" algn="l">
              <a:spcBef>
                <a:spcPts val="0"/>
              </a:spcBef>
              <a:spcAft>
                <a:spcPts val="0"/>
              </a:spcAft>
              <a:buClr>
                <a:schemeClr val="dk1"/>
              </a:buClr>
              <a:buSzPts val="1100"/>
              <a:buFont typeface="Arial"/>
              <a:buNone/>
            </a:pPr>
            <a:r>
              <a:rPr lang="en-GB" sz="1100">
                <a:solidFill>
                  <a:schemeClr val="dk1"/>
                </a:solidFill>
                <a:latin typeface="Quicksand"/>
                <a:ea typeface="Quicksand"/>
                <a:cs typeface="Quicksand"/>
                <a:sym typeface="Quicksand"/>
              </a:rPr>
              <a:t>When pupils have finished, bring them back together, but ensure that they do not log off or close their activity sheets as they will need their grouped objects for the ‘Describing your groups’ activity.</a:t>
            </a:r>
            <a:endParaRPr sz="1100">
              <a:solidFill>
                <a:schemeClr val="dk2"/>
              </a:solidFill>
              <a:latin typeface="Quicksand"/>
              <a:ea typeface="Quicksand"/>
              <a:cs typeface="Quicksand"/>
              <a:sym typeface="Quicksand"/>
            </a:endParaRPr>
          </a:p>
        </p:txBody>
      </p:sp>
      <p:graphicFrame>
        <p:nvGraphicFramePr>
          <p:cNvPr id="56" name="Google Shape;56;p13"/>
          <p:cNvGraphicFramePr/>
          <p:nvPr/>
        </p:nvGraphicFramePr>
        <p:xfrm>
          <a:off x="1219200" y="304800"/>
          <a:ext cx="3000000" cy="3000000"/>
        </p:xfrm>
        <a:graphic>
          <a:graphicData uri="http://schemas.openxmlformats.org/drawingml/2006/table">
            <a:tbl>
              <a:tblPr>
                <a:noFill/>
                <a:tableStyleId>{9D47CAE1-5A3C-401D-889B-8ACC5DA7503C}</a:tableStyleId>
              </a:tblPr>
              <a:tblGrid>
                <a:gridCol w="3485700"/>
                <a:gridCol w="5634350"/>
              </a:tblGrid>
              <a:tr h="546100">
                <a:tc>
                  <a:txBody>
                    <a:bodyPr/>
                    <a:lstStyle/>
                    <a:p>
                      <a:pPr indent="0" lvl="0" marL="57150" marR="0" rtl="0" algn="l">
                        <a:lnSpc>
                          <a:spcPct val="115000"/>
                        </a:lnSpc>
                        <a:spcBef>
                          <a:spcPts val="0"/>
                        </a:spcBef>
                        <a:spcAft>
                          <a:spcPts val="0"/>
                        </a:spcAft>
                        <a:buClr>
                          <a:schemeClr val="dk1"/>
                        </a:buClr>
                        <a:buSzPts val="1100"/>
                        <a:buFont typeface="Arial"/>
                        <a:buNone/>
                      </a:pPr>
                      <a:r>
                        <a:rPr lang="en-GB" sz="900">
                          <a:solidFill>
                            <a:srgbClr val="666666"/>
                          </a:solidFill>
                          <a:latin typeface="Quicksand"/>
                          <a:ea typeface="Quicksand"/>
                          <a:cs typeface="Quicksand"/>
                          <a:sym typeface="Quicksand"/>
                        </a:rPr>
                        <a:t>Year 1 – Grouping data</a:t>
                      </a:r>
                      <a:endParaRPr sz="900">
                        <a:solidFill>
                          <a:srgbClr val="666666"/>
                        </a:solidFill>
                        <a:latin typeface="Quicksand"/>
                        <a:ea typeface="Quicksand"/>
                        <a:cs typeface="Quicksand"/>
                        <a:sym typeface="Quicksand"/>
                      </a:endParaRPr>
                    </a:p>
                    <a:p>
                      <a:pPr indent="0" lvl="0" marL="57150" marR="0" rtl="0" algn="l">
                        <a:lnSpc>
                          <a:spcPct val="115000"/>
                        </a:lnSpc>
                        <a:spcBef>
                          <a:spcPts val="0"/>
                        </a:spcBef>
                        <a:spcAft>
                          <a:spcPts val="0"/>
                        </a:spcAft>
                        <a:buClr>
                          <a:schemeClr val="dk1"/>
                        </a:buClr>
                        <a:buSzPts val="1100"/>
                        <a:buFont typeface="Arial"/>
                        <a:buNone/>
                      </a:pPr>
                      <a:r>
                        <a:rPr lang="en-GB" sz="900">
                          <a:solidFill>
                            <a:srgbClr val="666666"/>
                          </a:solidFill>
                          <a:latin typeface="Quicksand"/>
                          <a:ea typeface="Quicksand"/>
                          <a:cs typeface="Quicksand"/>
                          <a:sym typeface="Quicksand"/>
                        </a:rPr>
                        <a:t>Lesson 5 – Comparing groups</a:t>
                      </a:r>
                      <a:endParaRPr sz="900">
                        <a:solidFill>
                          <a:srgbClr val="666666"/>
                        </a:solidFill>
                        <a:latin typeface="Quicksand"/>
                        <a:ea typeface="Quicksand"/>
                        <a:cs typeface="Quicksand"/>
                        <a:sym typeface="Quicksand"/>
                      </a:endParaRPr>
                    </a:p>
                  </a:txBody>
                  <a:tcPr marT="63500" marB="63500" marR="63500" marL="63500">
                    <a:lnL cap="flat" cmpd="sng">
                      <a:solidFill>
                        <a:srgbClr val="000000"/>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000000"/>
                      </a:solidFill>
                      <a:prstDash val="solid"/>
                      <a:round/>
                      <a:headEnd len="sm" w="sm" type="none"/>
                      <a:tailEnd len="sm" w="sm" type="none"/>
                    </a:lnT>
                    <a:lnB cap="flat" cmpd="sng">
                      <a:solidFill>
                        <a:srgbClr val="000000"/>
                      </a:solidFill>
                      <a:prstDash val="solid"/>
                      <a:round/>
                      <a:headEnd len="sm" w="sm" type="none"/>
                      <a:tailEnd len="sm" w="sm" type="none"/>
                    </a:lnB>
                  </a:tcPr>
                </a:tc>
                <a:tc>
                  <a:txBody>
                    <a:bodyPr/>
                    <a:lstStyle/>
                    <a:p>
                      <a:pPr indent="0" lvl="0" marL="0" marR="95250" rtl="0" algn="r">
                        <a:spcBef>
                          <a:spcPts val="0"/>
                        </a:spcBef>
                        <a:spcAft>
                          <a:spcPts val="0"/>
                        </a:spcAft>
                        <a:buNone/>
                      </a:pPr>
                      <a:r>
                        <a:rPr lang="en-GB" sz="900">
                          <a:solidFill>
                            <a:srgbClr val="666666"/>
                          </a:solidFill>
                          <a:latin typeface="Quicksand"/>
                          <a:ea typeface="Quicksand"/>
                          <a:cs typeface="Quicksand"/>
                          <a:sym typeface="Quicksand"/>
                        </a:rPr>
                        <a:t>A</a:t>
                      </a:r>
                      <a:r>
                        <a:rPr lang="en-GB" sz="900">
                          <a:solidFill>
                            <a:srgbClr val="666666"/>
                          </a:solidFill>
                          <a:latin typeface="Quicksand"/>
                          <a:ea typeface="Quicksand"/>
                          <a:cs typeface="Quicksand"/>
                          <a:sym typeface="Quicksand"/>
                        </a:rPr>
                        <a:t>ctivity sheet</a:t>
                      </a:r>
                      <a:endParaRPr sz="900">
                        <a:solidFill>
                          <a:srgbClr val="666666"/>
                        </a:solidFill>
                        <a:latin typeface="Quicksand"/>
                        <a:ea typeface="Quicksand"/>
                        <a:cs typeface="Quicksand"/>
                        <a:sym typeface="Quicksand"/>
                      </a:endParaRPr>
                    </a:p>
                    <a:p>
                      <a:pPr indent="0" lvl="0" marL="0" marR="0" rtl="0" algn="r">
                        <a:spcBef>
                          <a:spcPts val="0"/>
                        </a:spcBef>
                        <a:spcAft>
                          <a:spcPts val="0"/>
                        </a:spcAft>
                        <a:buNone/>
                      </a:pPr>
                      <a:r>
                        <a:t/>
                      </a:r>
                      <a:endParaRPr sz="900">
                        <a:solidFill>
                          <a:srgbClr val="666666"/>
                        </a:solidFill>
                        <a:latin typeface="Quicksand"/>
                        <a:ea typeface="Quicksand"/>
                        <a:cs typeface="Quicksand"/>
                        <a:sym typeface="Quicksand"/>
                      </a:endParaRPr>
                    </a:p>
                    <a:p>
                      <a:pPr indent="0" lvl="0" marL="0" marR="95250" rtl="0" algn="r">
                        <a:spcBef>
                          <a:spcPts val="0"/>
                        </a:spcBef>
                        <a:spcAft>
                          <a:spcPts val="0"/>
                        </a:spcAft>
                        <a:buNone/>
                      </a:pPr>
                      <a:r>
                        <a:rPr lang="en-GB" sz="900" u="sng">
                          <a:solidFill>
                            <a:schemeClr val="hlink"/>
                          </a:solidFill>
                          <a:latin typeface="Quicksand"/>
                          <a:ea typeface="Quicksand"/>
                          <a:cs typeface="Quicksand"/>
                          <a:sym typeface="Quicksand"/>
                          <a:hlinkClick r:id="rId4"/>
                        </a:rPr>
                        <a:t>Save a copy</a:t>
                      </a:r>
                      <a:endParaRPr sz="900">
                        <a:solidFill>
                          <a:srgbClr val="1155CC"/>
                        </a:solidFill>
                        <a:latin typeface="Quicksand"/>
                        <a:ea typeface="Quicksand"/>
                        <a:cs typeface="Quicksand"/>
                        <a:sym typeface="Quicksand"/>
                      </a:endParaRPr>
                    </a:p>
                  </a:txBody>
                  <a:tcPr marT="63500" marB="63500" marR="63500" marL="63500">
                    <a:lnL cap="flat" cmpd="sng">
                      <a:solidFill>
                        <a:srgbClr val="000000"/>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000000"/>
                      </a:solidFill>
                      <a:prstDash val="solid"/>
                      <a:round/>
                      <a:headEnd len="sm" w="sm" type="none"/>
                      <a:tailEnd len="sm" w="sm" type="none"/>
                    </a:lnT>
                    <a:lnB cap="flat" cmpd="sng">
                      <a:solidFill>
                        <a:srgbClr val="000000"/>
                      </a:solidFill>
                      <a:prstDash val="solid"/>
                      <a:round/>
                      <a:headEnd len="sm" w="sm" type="none"/>
                      <a:tailEnd len="sm" w="sm" type="none"/>
                    </a:lnB>
                  </a:tcPr>
                </a:tc>
              </a:tr>
            </a:tbl>
          </a:graphicData>
        </a:graphic>
      </p:graphicFrame>
      <p:sp>
        <p:nvSpPr>
          <p:cNvPr id="57" name="Google Shape;57;p13"/>
          <p:cNvSpPr txBox="1"/>
          <p:nvPr/>
        </p:nvSpPr>
        <p:spPr>
          <a:xfrm>
            <a:off x="1219200" y="6629400"/>
            <a:ext cx="8605500" cy="546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900">
                <a:solidFill>
                  <a:srgbClr val="666666"/>
                </a:solidFill>
                <a:latin typeface="Quicksand"/>
                <a:ea typeface="Quicksand"/>
                <a:cs typeface="Quicksand"/>
                <a:sym typeface="Quicksand"/>
              </a:rPr>
              <a:t>This resource is available online at</a:t>
            </a:r>
            <a:r>
              <a:rPr lang="en-GB" sz="900">
                <a:solidFill>
                  <a:srgbClr val="1155CC"/>
                </a:solidFill>
                <a:latin typeface="Quicksand"/>
                <a:ea typeface="Quicksand"/>
                <a:cs typeface="Quicksand"/>
                <a:sym typeface="Quicksand"/>
              </a:rPr>
              <a:t> </a:t>
            </a:r>
            <a:r>
              <a:rPr lang="en-GB" sz="900" u="sng">
                <a:solidFill>
                  <a:schemeClr val="hlink"/>
                </a:solidFill>
                <a:latin typeface="Quicksand"/>
                <a:ea typeface="Quicksand"/>
                <a:cs typeface="Quicksand"/>
                <a:sym typeface="Quicksand"/>
                <a:hlinkClick r:id="rId5"/>
              </a:rPr>
              <a:t>ncce</a:t>
            </a:r>
            <a:r>
              <a:rPr lang="en-GB" sz="900" u="sng">
                <a:solidFill>
                  <a:schemeClr val="hlink"/>
                </a:solidFill>
                <a:latin typeface="Quicksand"/>
                <a:ea typeface="Quicksand"/>
                <a:cs typeface="Quicksand"/>
                <a:sym typeface="Quicksand"/>
                <a:hlinkClick r:id="rId6"/>
              </a:rPr>
              <a:t>.io/</a:t>
            </a:r>
            <a:r>
              <a:rPr lang="en-GB" sz="900" u="sng">
                <a:solidFill>
                  <a:schemeClr val="hlink"/>
                </a:solidFill>
                <a:latin typeface="Quicksand"/>
                <a:ea typeface="Quicksand"/>
                <a:cs typeface="Quicksand"/>
                <a:sym typeface="Quicksand"/>
                <a:hlinkClick r:id="rId7"/>
              </a:rPr>
              <a:t>dat1-5-a1-w</a:t>
            </a:r>
            <a:r>
              <a:rPr lang="en-GB" sz="900">
                <a:solidFill>
                  <a:srgbClr val="666666"/>
                </a:solidFill>
                <a:latin typeface="Quicksand"/>
                <a:ea typeface="Quicksand"/>
                <a:cs typeface="Quicksand"/>
                <a:sym typeface="Quicksand"/>
              </a:rPr>
              <a:t>. Resources are updated </a:t>
            </a:r>
            <a:r>
              <a:rPr lang="en-GB" sz="900">
                <a:solidFill>
                  <a:srgbClr val="666666"/>
                </a:solidFill>
                <a:latin typeface="Quicksand"/>
                <a:ea typeface="Quicksand"/>
                <a:cs typeface="Quicksand"/>
                <a:sym typeface="Quicksand"/>
              </a:rPr>
              <a:t>regularly — </a:t>
            </a:r>
            <a:r>
              <a:rPr lang="en-GB" sz="900">
                <a:solidFill>
                  <a:srgbClr val="666666"/>
                </a:solidFill>
                <a:latin typeface="Quicksand"/>
                <a:ea typeface="Quicksand"/>
                <a:cs typeface="Quicksand"/>
                <a:sym typeface="Quicksand"/>
              </a:rPr>
              <a:t>please check that you are using the latest version.</a:t>
            </a:r>
            <a:endParaRPr sz="900">
              <a:solidFill>
                <a:srgbClr val="666666"/>
              </a:solidFill>
              <a:latin typeface="Quicksand"/>
              <a:ea typeface="Quicksand"/>
              <a:cs typeface="Quicksand"/>
              <a:sym typeface="Quicksand"/>
            </a:endParaRPr>
          </a:p>
          <a:p>
            <a:pPr indent="0" lvl="0" marL="0" rtl="0" algn="l">
              <a:lnSpc>
                <a:spcPct val="115000"/>
              </a:lnSpc>
              <a:spcBef>
                <a:spcPts val="0"/>
              </a:spcBef>
              <a:spcAft>
                <a:spcPts val="0"/>
              </a:spcAft>
              <a:buNone/>
            </a:pPr>
            <a:r>
              <a:rPr lang="en-GB" sz="900">
                <a:solidFill>
                  <a:srgbClr val="666666"/>
                </a:solidFill>
                <a:latin typeface="Quicksand"/>
                <a:ea typeface="Quicksand"/>
                <a:cs typeface="Quicksand"/>
                <a:sym typeface="Quicksand"/>
              </a:rPr>
              <a:t>This resource is licensed under the Open Government Licence, version 3. For more information on this licence, see </a:t>
            </a:r>
            <a:r>
              <a:rPr lang="en-GB" sz="900" u="sng">
                <a:solidFill>
                  <a:srgbClr val="1155CC"/>
                </a:solidFill>
                <a:latin typeface="Quicksand"/>
                <a:ea typeface="Quicksand"/>
                <a:cs typeface="Quicksand"/>
                <a:sym typeface="Quicksand"/>
                <a:hlinkClick r:id="rId8"/>
              </a:rPr>
              <a:t>ncce.</a:t>
            </a:r>
            <a:r>
              <a:rPr lang="en-GB" sz="900" u="sng">
                <a:solidFill>
                  <a:srgbClr val="1155CC"/>
                </a:solidFill>
                <a:latin typeface="Quicksand"/>
                <a:ea typeface="Quicksand"/>
                <a:cs typeface="Quicksand"/>
                <a:sym typeface="Quicksand"/>
                <a:hlinkClick r:id="rId9"/>
              </a:rPr>
              <a:t>io/ogl</a:t>
            </a:r>
            <a:r>
              <a:rPr lang="en-GB" sz="900">
                <a:solidFill>
                  <a:srgbClr val="666666"/>
                </a:solidFill>
                <a:latin typeface="Quicksand"/>
                <a:ea typeface="Quicksand"/>
                <a:cs typeface="Quicksand"/>
                <a:sym typeface="Quicksand"/>
              </a:rPr>
              <a:t>.</a:t>
            </a:r>
            <a:endParaRPr sz="1100">
              <a:solidFill>
                <a:schemeClr val="dk1"/>
              </a:solidFill>
              <a:latin typeface="Quicksand"/>
              <a:ea typeface="Quicksand"/>
              <a:cs typeface="Quicksand"/>
              <a:sym typeface="Quicksan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61" name="Shape 61"/>
        <p:cNvGrpSpPr/>
        <p:nvPr/>
      </p:nvGrpSpPr>
      <p:grpSpPr>
        <a:xfrm>
          <a:off x="0" y="0"/>
          <a:ext cx="0" cy="0"/>
          <a:chOff x="0" y="0"/>
          <a:chExt cx="0" cy="0"/>
        </a:xfrm>
      </p:grpSpPr>
      <p:sp>
        <p:nvSpPr>
          <p:cNvPr id="62" name="Google Shape;62;p14"/>
          <p:cNvSpPr/>
          <p:nvPr/>
        </p:nvSpPr>
        <p:spPr>
          <a:xfrm>
            <a:off x="9247888" y="1162225"/>
            <a:ext cx="360000" cy="7200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4"/>
          <p:cNvSpPr/>
          <p:nvPr/>
        </p:nvSpPr>
        <p:spPr>
          <a:xfrm>
            <a:off x="8069700" y="1208900"/>
            <a:ext cx="720000" cy="720000"/>
          </a:xfrm>
          <a:prstGeom prst="rect">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4"/>
          <p:cNvSpPr/>
          <p:nvPr/>
        </p:nvSpPr>
        <p:spPr>
          <a:xfrm>
            <a:off x="1085088" y="1208900"/>
            <a:ext cx="720000" cy="720000"/>
          </a:xfrm>
          <a:prstGeom prst="rect">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4"/>
          <p:cNvSpPr/>
          <p:nvPr/>
        </p:nvSpPr>
        <p:spPr>
          <a:xfrm>
            <a:off x="1408188" y="3060000"/>
            <a:ext cx="720000" cy="720000"/>
          </a:xfrm>
          <a:prstGeom prst="rect">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p:nvPr/>
        </p:nvSpPr>
        <p:spPr>
          <a:xfrm>
            <a:off x="5297200" y="1129225"/>
            <a:ext cx="720000" cy="720000"/>
          </a:xfrm>
          <a:prstGeom prst="ellipse">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4"/>
          <p:cNvSpPr/>
          <p:nvPr/>
        </p:nvSpPr>
        <p:spPr>
          <a:xfrm>
            <a:off x="6234813" y="3060000"/>
            <a:ext cx="720000" cy="720000"/>
          </a:xfrm>
          <a:prstGeom prst="ellipse">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4"/>
          <p:cNvSpPr/>
          <p:nvPr/>
        </p:nvSpPr>
        <p:spPr>
          <a:xfrm>
            <a:off x="3852050" y="1129225"/>
            <a:ext cx="720000" cy="720000"/>
          </a:xfrm>
          <a:prstGeom prst="triangle">
            <a:avLst>
              <a:gd fmla="val 50000" name="adj"/>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4"/>
          <p:cNvSpPr/>
          <p:nvPr/>
        </p:nvSpPr>
        <p:spPr>
          <a:xfrm>
            <a:off x="2884725" y="1162225"/>
            <a:ext cx="360000" cy="720000"/>
          </a:xfrm>
          <a:prstGeom prst="rect">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4"/>
          <p:cNvSpPr/>
          <p:nvPr/>
        </p:nvSpPr>
        <p:spPr>
          <a:xfrm>
            <a:off x="6619000" y="1129225"/>
            <a:ext cx="720000" cy="720000"/>
          </a:xfrm>
          <a:prstGeom prst="triangle">
            <a:avLst>
              <a:gd fmla="val 50000" name="adj"/>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74" name="Shape 74"/>
        <p:cNvGrpSpPr/>
        <p:nvPr/>
      </p:nvGrpSpPr>
      <p:grpSpPr>
        <a:xfrm>
          <a:off x="0" y="0"/>
          <a:ext cx="0" cy="0"/>
          <a:chOff x="0" y="0"/>
          <a:chExt cx="0" cy="0"/>
        </a:xfrm>
      </p:grpSpPr>
      <p:sp>
        <p:nvSpPr>
          <p:cNvPr id="75" name="Google Shape;75;p15"/>
          <p:cNvSpPr/>
          <p:nvPr/>
        </p:nvSpPr>
        <p:spPr>
          <a:xfrm>
            <a:off x="9283600" y="1191450"/>
            <a:ext cx="360000" cy="7200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5"/>
          <p:cNvSpPr/>
          <p:nvPr/>
        </p:nvSpPr>
        <p:spPr>
          <a:xfrm>
            <a:off x="4523675" y="1016850"/>
            <a:ext cx="720000" cy="720000"/>
          </a:xfrm>
          <a:prstGeom prst="rect">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5"/>
          <p:cNvSpPr/>
          <p:nvPr/>
        </p:nvSpPr>
        <p:spPr>
          <a:xfrm>
            <a:off x="1769525" y="1074800"/>
            <a:ext cx="720000" cy="7200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5"/>
          <p:cNvSpPr/>
          <p:nvPr/>
        </p:nvSpPr>
        <p:spPr>
          <a:xfrm>
            <a:off x="618050" y="1074800"/>
            <a:ext cx="720000" cy="720000"/>
          </a:xfrm>
          <a:prstGeom prst="rect">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5"/>
          <p:cNvSpPr/>
          <p:nvPr/>
        </p:nvSpPr>
        <p:spPr>
          <a:xfrm>
            <a:off x="3120650" y="1106625"/>
            <a:ext cx="720000" cy="720000"/>
          </a:xfrm>
          <a:prstGeom prst="ellipse">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5"/>
          <p:cNvSpPr/>
          <p:nvPr/>
        </p:nvSpPr>
        <p:spPr>
          <a:xfrm>
            <a:off x="6809475" y="2168125"/>
            <a:ext cx="720000" cy="720000"/>
          </a:xfrm>
          <a:prstGeom prst="ellipse">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5"/>
          <p:cNvSpPr/>
          <p:nvPr/>
        </p:nvSpPr>
        <p:spPr>
          <a:xfrm>
            <a:off x="8053650" y="1106625"/>
            <a:ext cx="720000" cy="720000"/>
          </a:xfrm>
          <a:prstGeom prst="triangle">
            <a:avLst>
              <a:gd fmla="val 50000" name="adj"/>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5"/>
          <p:cNvSpPr/>
          <p:nvPr/>
        </p:nvSpPr>
        <p:spPr>
          <a:xfrm>
            <a:off x="6122375" y="1191450"/>
            <a:ext cx="360000" cy="720000"/>
          </a:xfrm>
          <a:prstGeom prst="rect">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5"/>
          <p:cNvSpPr/>
          <p:nvPr/>
        </p:nvSpPr>
        <p:spPr>
          <a:xfrm>
            <a:off x="2463075" y="2012575"/>
            <a:ext cx="720000" cy="720000"/>
          </a:xfrm>
          <a:prstGeom prst="rect">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5"/>
          <p:cNvSpPr/>
          <p:nvPr/>
        </p:nvSpPr>
        <p:spPr>
          <a:xfrm>
            <a:off x="1010650" y="2063850"/>
            <a:ext cx="720000" cy="720000"/>
          </a:xfrm>
          <a:prstGeom prst="rect">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5"/>
          <p:cNvSpPr/>
          <p:nvPr/>
        </p:nvSpPr>
        <p:spPr>
          <a:xfrm>
            <a:off x="8312550" y="2168125"/>
            <a:ext cx="360000" cy="720000"/>
          </a:xfrm>
          <a:prstGeom prst="rect">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5"/>
          <p:cNvSpPr/>
          <p:nvPr/>
        </p:nvSpPr>
        <p:spPr>
          <a:xfrm>
            <a:off x="4047725" y="2063850"/>
            <a:ext cx="360000" cy="7200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5"/>
          <p:cNvSpPr/>
          <p:nvPr/>
        </p:nvSpPr>
        <p:spPr>
          <a:xfrm>
            <a:off x="9058450" y="2063850"/>
            <a:ext cx="720000" cy="720000"/>
          </a:xfrm>
          <a:prstGeom prst="triangle">
            <a:avLst>
              <a:gd fmla="val 50000" name="adj"/>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5"/>
          <p:cNvSpPr/>
          <p:nvPr/>
        </p:nvSpPr>
        <p:spPr>
          <a:xfrm>
            <a:off x="5306425" y="1911450"/>
            <a:ext cx="720000" cy="720000"/>
          </a:xfrm>
          <a:prstGeom prst="triangle">
            <a:avLst>
              <a:gd fmla="val 50000" name="adj"/>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5"/>
          <p:cNvSpPr/>
          <p:nvPr/>
        </p:nvSpPr>
        <p:spPr>
          <a:xfrm>
            <a:off x="6952513" y="1223875"/>
            <a:ext cx="720000" cy="720000"/>
          </a:xfrm>
          <a:prstGeom prst="ellipse">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93" name="Shape 93"/>
        <p:cNvGrpSpPr/>
        <p:nvPr/>
      </p:nvGrpSpPr>
      <p:grpSpPr>
        <a:xfrm>
          <a:off x="0" y="0"/>
          <a:ext cx="0" cy="0"/>
          <a:chOff x="0" y="0"/>
          <a:chExt cx="0" cy="0"/>
        </a:xfrm>
      </p:grpSpPr>
      <p:sp>
        <p:nvSpPr>
          <p:cNvPr id="94" name="Google Shape;94;p16"/>
          <p:cNvSpPr/>
          <p:nvPr/>
        </p:nvSpPr>
        <p:spPr>
          <a:xfrm>
            <a:off x="9537700" y="1082575"/>
            <a:ext cx="360000" cy="7200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6"/>
          <p:cNvSpPr/>
          <p:nvPr/>
        </p:nvSpPr>
        <p:spPr>
          <a:xfrm>
            <a:off x="7005850" y="1114400"/>
            <a:ext cx="720000" cy="720000"/>
          </a:xfrm>
          <a:prstGeom prst="rect">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6"/>
          <p:cNvSpPr/>
          <p:nvPr/>
        </p:nvSpPr>
        <p:spPr>
          <a:xfrm>
            <a:off x="1984700" y="1082575"/>
            <a:ext cx="720000" cy="720000"/>
          </a:xfrm>
          <a:prstGeom prst="rect">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6"/>
          <p:cNvSpPr/>
          <p:nvPr/>
        </p:nvSpPr>
        <p:spPr>
          <a:xfrm>
            <a:off x="833225" y="1082575"/>
            <a:ext cx="720000" cy="720000"/>
          </a:xfrm>
          <a:prstGeom prst="rect">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6"/>
          <p:cNvSpPr/>
          <p:nvPr/>
        </p:nvSpPr>
        <p:spPr>
          <a:xfrm>
            <a:off x="3335825" y="1114400"/>
            <a:ext cx="720000" cy="720000"/>
          </a:xfrm>
          <a:prstGeom prst="ellipse">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6"/>
          <p:cNvSpPr/>
          <p:nvPr/>
        </p:nvSpPr>
        <p:spPr>
          <a:xfrm>
            <a:off x="2448500" y="2090650"/>
            <a:ext cx="720000" cy="720000"/>
          </a:xfrm>
          <a:prstGeom prst="ellipse">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6"/>
          <p:cNvSpPr/>
          <p:nvPr/>
        </p:nvSpPr>
        <p:spPr>
          <a:xfrm>
            <a:off x="8252313" y="1036550"/>
            <a:ext cx="720000" cy="720000"/>
          </a:xfrm>
          <a:prstGeom prst="triangle">
            <a:avLst>
              <a:gd fmla="val 50000" name="adj"/>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6"/>
          <p:cNvSpPr/>
          <p:nvPr/>
        </p:nvSpPr>
        <p:spPr>
          <a:xfrm>
            <a:off x="5982325" y="1114400"/>
            <a:ext cx="360000" cy="720000"/>
          </a:xfrm>
          <a:prstGeom prst="rect">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6"/>
          <p:cNvSpPr/>
          <p:nvPr/>
        </p:nvSpPr>
        <p:spPr>
          <a:xfrm>
            <a:off x="6396425" y="2136400"/>
            <a:ext cx="720000" cy="720000"/>
          </a:xfrm>
          <a:prstGeom prst="rect">
            <a:avLst/>
          </a:prstGeom>
          <a:solidFill>
            <a:srgbClr val="4A86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6"/>
          <p:cNvSpPr/>
          <p:nvPr/>
        </p:nvSpPr>
        <p:spPr>
          <a:xfrm>
            <a:off x="4512925" y="1114400"/>
            <a:ext cx="720000" cy="720000"/>
          </a:xfrm>
          <a:prstGeom prst="rect">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6"/>
          <p:cNvSpPr/>
          <p:nvPr/>
        </p:nvSpPr>
        <p:spPr>
          <a:xfrm>
            <a:off x="7669950" y="2090650"/>
            <a:ext cx="360000" cy="720000"/>
          </a:xfrm>
          <a:prstGeom prst="rect">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6"/>
          <p:cNvSpPr/>
          <p:nvPr/>
        </p:nvSpPr>
        <p:spPr>
          <a:xfrm>
            <a:off x="1477025" y="2136400"/>
            <a:ext cx="360000" cy="720000"/>
          </a:xfrm>
          <a:prstGeom prst="rect">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6"/>
          <p:cNvSpPr/>
          <p:nvPr/>
        </p:nvSpPr>
        <p:spPr>
          <a:xfrm>
            <a:off x="8494975" y="2090650"/>
            <a:ext cx="720000" cy="720000"/>
          </a:xfrm>
          <a:prstGeom prst="triangle">
            <a:avLst>
              <a:gd fmla="val 50000" name="adj"/>
            </a:avLst>
          </a:prstGeom>
          <a:solidFill>
            <a:srgbClr val="FF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6"/>
          <p:cNvSpPr/>
          <p:nvPr/>
        </p:nvSpPr>
        <p:spPr>
          <a:xfrm>
            <a:off x="3779975" y="2090650"/>
            <a:ext cx="720000" cy="720000"/>
          </a:xfrm>
          <a:prstGeom prst="triangle">
            <a:avLst>
              <a:gd fmla="val 50000" name="adj"/>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6"/>
          <p:cNvSpPr/>
          <p:nvPr/>
        </p:nvSpPr>
        <p:spPr>
          <a:xfrm>
            <a:off x="4976713" y="2090650"/>
            <a:ext cx="720000" cy="720000"/>
          </a:xfrm>
          <a:prstGeom prst="ellipse">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