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9" r:id="rId9"/>
    <p:sldId id="270" r:id="rId10"/>
    <p:sldId id="271" r:id="rId11"/>
    <p:sldId id="261" r:id="rId12"/>
    <p:sldId id="264" r:id="rId13"/>
    <p:sldId id="265" r:id="rId14"/>
    <p:sldId id="266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4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mtClean="0">
                <a:latin typeface="Comic Sans MS" panose="030F0702030302020204" pitchFamily="66" charset="0"/>
              </a:rPr>
              <a:t>Week </a:t>
            </a:r>
            <a:r>
              <a:rPr lang="en-GB" smtClean="0">
                <a:latin typeface="Comic Sans MS" panose="030F0702030302020204" pitchFamily="66" charset="0"/>
              </a:rPr>
              <a:t>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smtClean="0">
                <a:latin typeface="Comic Sans MS" panose="030F0702030302020204" pitchFamily="66" charset="0"/>
              </a:rPr>
              <a:t>Year 2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GPS</a:t>
            </a:r>
          </a:p>
        </p:txBody>
      </p:sp>
    </p:spTree>
    <p:extLst>
      <p:ext uri="{BB962C8B-B14F-4D97-AF65-F5344CB8AC3E}">
        <p14:creationId xmlns:p14="http://schemas.microsoft.com/office/powerpoint/2010/main" val="181065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566" y="855076"/>
            <a:ext cx="10058400" cy="52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9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To change the adjectives into nouns using –ness.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1175" y="2560638"/>
            <a:ext cx="311914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6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L.I</a:t>
            </a:r>
            <a:r>
              <a:rPr lang="en-GB" dirty="0">
                <a:latin typeface="Comic Sans MS" panose="030F0702030302020204" pitchFamily="66" charset="0"/>
              </a:rPr>
              <a:t>: To use apostrophes to mark where letters are missing in spelling.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15" y="2560320"/>
            <a:ext cx="2715578" cy="337247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An apostrophe.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57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Today we will be using an apostrophe where the letters are missing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573" y="2557463"/>
            <a:ext cx="351485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What </a:t>
            </a:r>
            <a:r>
              <a:rPr lang="en-GB" dirty="0">
                <a:latin typeface="Comic Sans MS" panose="030F0702030302020204" pitchFamily="66" charset="0"/>
              </a:rPr>
              <a:t>would these words </a:t>
            </a:r>
            <a:r>
              <a:rPr lang="en-GB" dirty="0" smtClean="0">
                <a:latin typeface="Comic Sans MS" panose="030F0702030302020204" pitchFamily="66" charset="0"/>
              </a:rPr>
              <a:t>change to </a:t>
            </a:r>
            <a:r>
              <a:rPr lang="en-GB" dirty="0">
                <a:latin typeface="Comic Sans MS" panose="030F0702030302020204" pitchFamily="66" charset="0"/>
              </a:rPr>
              <a:t>if we add an apostrophe.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are not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</a:t>
            </a:r>
            <a:r>
              <a:rPr lang="en-GB" sz="2800" dirty="0" smtClean="0">
                <a:latin typeface="Comic Sans MS" panose="030F0702030302020204" pitchFamily="66" charset="0"/>
              </a:rPr>
              <a:t>e had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</a:t>
            </a:r>
            <a:r>
              <a:rPr lang="en-GB" sz="2800" dirty="0" smtClean="0">
                <a:latin typeface="Comic Sans MS" panose="030F0702030302020204" pitchFamily="66" charset="0"/>
              </a:rPr>
              <a:t>he will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I have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y</a:t>
            </a:r>
            <a:r>
              <a:rPr lang="en-GB" sz="2800" dirty="0" smtClean="0">
                <a:latin typeface="Comic Sans MS" panose="030F0702030302020204" pitchFamily="66" charset="0"/>
              </a:rPr>
              <a:t>ou are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</a:t>
            </a:r>
            <a:r>
              <a:rPr lang="en-GB" sz="2800" dirty="0" smtClean="0">
                <a:latin typeface="Comic Sans MS" panose="030F0702030302020204" pitchFamily="66" charset="0"/>
              </a:rPr>
              <a:t>e have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Where will you put the apostrophe?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Write these words as contractions on your whiteboards.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7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Here is an example of how we change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they will </a:t>
            </a:r>
            <a:r>
              <a:rPr lang="en-GB" dirty="0" smtClean="0">
                <a:latin typeface="Comic Sans MS" panose="030F0702030302020204" pitchFamily="66" charset="0"/>
              </a:rPr>
              <a:t>into a contraction.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460" y="3278039"/>
            <a:ext cx="7121838" cy="13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Which words do you need to add apostrophes to in these sentences?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977" y="2794325"/>
            <a:ext cx="7432555" cy="27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2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Task 2 </a:t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>To use an apostrophe where the letters are missing.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55945"/>
            <a:ext cx="4718050" cy="311932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738717"/>
            <a:ext cx="4718050" cy="295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7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Intentions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L.I: To form nouns using suffixes such as –ness and –</a:t>
            </a:r>
            <a:r>
              <a:rPr lang="en-GB" dirty="0" err="1" smtClean="0">
                <a:latin typeface="Comic Sans MS" panose="030F0702030302020204" pitchFamily="66" charset="0"/>
              </a:rPr>
              <a:t>er</a:t>
            </a:r>
            <a:r>
              <a:rPr lang="en-GB" dirty="0" smtClean="0">
                <a:latin typeface="Comic Sans MS" panose="030F0702030302020204" pitchFamily="66" charset="0"/>
              </a:rPr>
              <a:t> and by compounding.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Steps to success</a:t>
            </a:r>
          </a:p>
          <a:p>
            <a:r>
              <a:rPr lang="en-GB" dirty="0">
                <a:latin typeface="Comic Sans MS" panose="030F0702030302020204" pitchFamily="66" charset="0"/>
              </a:rPr>
              <a:t>SC: *I can add the suffix –ness to adjectives to form nouns.</a:t>
            </a:r>
          </a:p>
          <a:p>
            <a:r>
              <a:rPr lang="en-GB" dirty="0">
                <a:latin typeface="Comic Sans MS" panose="030F0702030302020204" pitchFamily="66" charset="0"/>
              </a:rPr>
              <a:t>*I can use nouns ending in –ness in sentences.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*L.I: To use apostrophes to mark where letters are missing in spelling.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Steps to success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*I can use apostrophes to mark where letters are missing.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0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L.I</a:t>
            </a:r>
            <a:r>
              <a:rPr lang="en-GB" dirty="0">
                <a:latin typeface="Comic Sans MS" panose="030F0702030302020204" pitchFamily="66" charset="0"/>
              </a:rPr>
              <a:t>: To form nouns using suffixes such as –</a:t>
            </a:r>
            <a:r>
              <a:rPr lang="en-GB" dirty="0" smtClean="0">
                <a:latin typeface="Comic Sans MS" panose="030F0702030302020204" pitchFamily="66" charset="0"/>
              </a:rPr>
              <a:t>ness. 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358" y="2557463"/>
            <a:ext cx="932515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3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633" y="689366"/>
            <a:ext cx="10112937" cy="53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2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170" y="809679"/>
            <a:ext cx="10075653" cy="53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809" y="822220"/>
            <a:ext cx="10006640" cy="52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3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247" y="848700"/>
            <a:ext cx="10584610" cy="49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0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940" y="780017"/>
            <a:ext cx="9842739" cy="521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9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726" y="982132"/>
            <a:ext cx="9952580" cy="47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24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171</Words>
  <Application>Microsoft Office PowerPoint</Application>
  <PresentationFormat>Widescreen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Garamond</vt:lpstr>
      <vt:lpstr>Organic</vt:lpstr>
      <vt:lpstr>Term 4  Week 5</vt:lpstr>
      <vt:lpstr>Learning Intentions</vt:lpstr>
      <vt:lpstr> L.I: To form nouns using suffixes such as –ness.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</vt:lpstr>
      <vt:lpstr> L.I: To use apostrophes to mark where letters are missing in spelling. </vt:lpstr>
      <vt:lpstr>Today we will be using an apostrophe where the letters are missing.</vt:lpstr>
      <vt:lpstr> What would these words change to if we add an apostrophe. </vt:lpstr>
      <vt:lpstr>Here is an example of how we change they will into a contraction. </vt:lpstr>
      <vt:lpstr>Which words do you need to add apostrophes to in these sentences?</vt:lpstr>
      <vt:lpstr>Task 2  To use an apostrophe where the letters are missing.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Lesson 3</dc:title>
  <dc:creator>Sarah Brewster</dc:creator>
  <cp:lastModifiedBy>Sarah Brewster</cp:lastModifiedBy>
  <cp:revision>15</cp:revision>
  <dcterms:created xsi:type="dcterms:W3CDTF">2021-02-22T22:28:13Z</dcterms:created>
  <dcterms:modified xsi:type="dcterms:W3CDTF">2021-03-19T20:58:51Z</dcterms:modified>
</cp:coreProperties>
</file>