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86918-EBB9-471D-B813-AB4D5F3C82FE}" v="18" dt="2020-12-08T22:52:27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1422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 err="1" smtClean="0">
                <a:latin typeface="XCCW Joined 1a" panose="03050602040000000000" pitchFamily="66" charset="0"/>
              </a:rPr>
              <a:t>Handwriting:Wednesday</a:t>
            </a:r>
            <a:r>
              <a:rPr lang="en-GB" b="1" u="sng" dirty="0" smtClean="0">
                <a:latin typeface="XCCW Joined 1a" panose="03050602040000000000" pitchFamily="66" charset="0"/>
              </a:rPr>
              <a:t> </a:t>
            </a:r>
            <a:r>
              <a:rPr lang="en-GB" b="1" u="sng" dirty="0" smtClean="0">
                <a:latin typeface="XCCW Joined 1a" panose="03050602040000000000" pitchFamily="66" charset="0"/>
              </a:rPr>
              <a:t>20</a:t>
            </a:r>
            <a:r>
              <a:rPr lang="en-GB" b="1" u="sng" baseline="30000" dirty="0" smtClean="0">
                <a:latin typeface="XCCW Joined 1a" panose="03050602040000000000" pitchFamily="66" charset="0"/>
              </a:rPr>
              <a:t>th</a:t>
            </a:r>
            <a:r>
              <a:rPr lang="en-GB" b="1" u="sng" dirty="0" smtClean="0">
                <a:latin typeface="XCCW Joined 1a" panose="03050602040000000000" pitchFamily="66" charset="0"/>
              </a:rPr>
              <a:t> </a:t>
            </a:r>
            <a:r>
              <a:rPr lang="en-GB" b="1" u="sng" dirty="0" smtClean="0">
                <a:latin typeface="XCCW Joined 1a" panose="03050602040000000000" pitchFamily="66" charset="0"/>
              </a:rPr>
              <a:t>January</a:t>
            </a:r>
            <a:r>
              <a:rPr lang="en-GB" b="1" u="sng" dirty="0" smtClean="0">
                <a:latin typeface="Comic Sans MS" panose="030F0702030302020204" pitchFamily="66" charset="0"/>
              </a:rPr>
              <a:t> 2021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4AB14B4-AE88-4960-B8DD-790E48C93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43" y="1372043"/>
            <a:ext cx="5518881" cy="512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7BBAD0-C43D-47A9-BB7C-6D9316C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rgbClr val="0000FF"/>
                </a:solidFill>
                <a:latin typeface="Sassoon Infant Std"/>
              </a:rPr>
              <a:t>Before we begin...let's look ready to write!</a:t>
            </a:r>
            <a:r>
              <a:rPr lang="en-GB" sz="4400" u="sng" dirty="0">
                <a:solidFill>
                  <a:srgbClr val="0000FF"/>
                </a:solidFill>
              </a:rPr>
              <a:t/>
            </a:r>
            <a:br>
              <a:rPr lang="en-GB" sz="4400" u="sng" dirty="0">
                <a:solidFill>
                  <a:srgbClr val="0000FF"/>
                </a:solidFill>
              </a:rPr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78EF92F0-F4E7-451B-A557-8786AC8E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Place both feet flat on the floor.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elbows so they’re resting off the edge of the desk.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Move your bottom to the back of the chair.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Lean your head and shoulders slightly forward. </a:t>
            </a:r>
          </a:p>
          <a:p>
            <a:r>
              <a:rPr lang="en-GB" sz="3200" dirty="0">
                <a:solidFill>
                  <a:srgbClr val="000000"/>
                </a:solidFill>
                <a:latin typeface="XCCW Joined 1a" panose="03050602040000000000" pitchFamily="66" charset="0"/>
              </a:rPr>
              <a:t>Keep your knees bent at a 90o angle.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320"/>
            <a:ext cx="9144000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u="sng" dirty="0" smtClean="0">
                <a:latin typeface="XCCW Joined 1a" panose="03050602040000000000" pitchFamily="66" charset="0"/>
              </a:rPr>
              <a:t>Top exit letters:</a:t>
            </a:r>
            <a:br>
              <a:rPr lang="en-GB" sz="3600" b="1" u="sng" dirty="0" smtClean="0">
                <a:latin typeface="XCCW Joined 1a" panose="03050602040000000000" pitchFamily="66" charset="0"/>
              </a:rPr>
            </a:br>
            <a:r>
              <a:rPr lang="en-GB" sz="3600" b="1" u="sng" dirty="0" smtClean="0">
                <a:latin typeface="XCCW Joined 1a" panose="03050602040000000000" pitchFamily="66" charset="0"/>
              </a:rPr>
              <a:t>Whole words joining to group 1</a:t>
            </a:r>
            <a:endParaRPr lang="en-GB" sz="3600" b="1" u="sng" dirty="0">
              <a:latin typeface="XCCW Joined 1a" panose="0305060204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400" dirty="0" smtClean="0">
                <a:latin typeface="XCCW Joined 1a" panose="03050602040000000000" pitchFamily="66" charset="0"/>
              </a:rPr>
              <a:t>Group 1 (</a:t>
            </a:r>
            <a:r>
              <a:rPr lang="en-GB" sz="4400" dirty="0" err="1" smtClean="0">
                <a:latin typeface="XCCW Joined 1a" panose="03050602040000000000" pitchFamily="66" charset="0"/>
              </a:rPr>
              <a:t>cadogq</a:t>
            </a:r>
            <a:r>
              <a:rPr lang="en-GB" sz="4400" dirty="0" smtClean="0">
                <a:latin typeface="XCCW Joined 1a" panose="03050602040000000000" pitchFamily="66" charset="0"/>
              </a:rPr>
              <a:t>)</a:t>
            </a:r>
            <a:endParaRPr lang="en-GB" sz="4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36A4D4C-5C2D-4138-89D8-B10FB20B734D}"/>
              </a:ext>
            </a:extLst>
          </p:cNvPr>
          <p:cNvSpPr/>
          <p:nvPr/>
        </p:nvSpPr>
        <p:spPr>
          <a:xfrm>
            <a:off x="0" y="339299"/>
            <a:ext cx="12192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Practice a line of each word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71932A2-A0B8-4B35-83D5-4A714F4225CC}"/>
              </a:ext>
            </a:extLst>
          </p:cNvPr>
          <p:cNvSpPr/>
          <p:nvPr/>
        </p:nvSpPr>
        <p:spPr>
          <a:xfrm>
            <a:off x="200072" y="2115374"/>
            <a:ext cx="3548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accompany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121B24F-7581-4EB7-869C-E66A9D8378D4}"/>
              </a:ext>
            </a:extLst>
          </p:cNvPr>
          <p:cNvSpPr/>
          <p:nvPr/>
        </p:nvSpPr>
        <p:spPr>
          <a:xfrm>
            <a:off x="8596" y="3949972"/>
            <a:ext cx="29357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committee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353B854-FB85-43F7-A1B6-E58CB3470AA4}"/>
              </a:ext>
            </a:extLst>
          </p:cNvPr>
          <p:cNvSpPr/>
          <p:nvPr/>
        </p:nvSpPr>
        <p:spPr>
          <a:xfrm>
            <a:off x="100036" y="5837296"/>
            <a:ext cx="30637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conscience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8E88741-DACB-45FB-AC7C-C148FF0B1390}"/>
              </a:ext>
            </a:extLst>
          </p:cNvPr>
          <p:cNvSpPr/>
          <p:nvPr/>
        </p:nvSpPr>
        <p:spPr>
          <a:xfrm>
            <a:off x="-19772" y="399106"/>
            <a:ext cx="30007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determined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DDFE72C-0DF9-4086-8106-026C26EE9722}"/>
              </a:ext>
            </a:extLst>
          </p:cNvPr>
          <p:cNvSpPr/>
          <p:nvPr/>
        </p:nvSpPr>
        <p:spPr>
          <a:xfrm>
            <a:off x="113574" y="2168289"/>
            <a:ext cx="31599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individual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8B2EA2-5AF8-4253-B69A-C2EEFEC2A0B7}"/>
              </a:ext>
            </a:extLst>
          </p:cNvPr>
          <p:cNvSpPr/>
          <p:nvPr/>
        </p:nvSpPr>
        <p:spPr>
          <a:xfrm>
            <a:off x="46900" y="3951047"/>
            <a:ext cx="32266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opportunity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B616EC2-BB75-452B-BDEA-DF18F5688602}"/>
              </a:ext>
            </a:extLst>
          </p:cNvPr>
          <p:cNvSpPr/>
          <p:nvPr/>
        </p:nvSpPr>
        <p:spPr>
          <a:xfrm>
            <a:off x="-288763" y="5829362"/>
            <a:ext cx="25431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rhythm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70" y="296563"/>
            <a:ext cx="10251989" cy="29409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3600" u="sng" dirty="0">
                <a:latin typeface="Sassoon Infant Std"/>
              </a:rPr>
              <a:t>Dictation: </a:t>
            </a:r>
            <a:r>
              <a:rPr lang="en-GB" sz="3600" dirty="0">
                <a:latin typeface="Sassoon Infant Std"/>
              </a:rPr>
              <a:t/>
            </a:r>
            <a:br>
              <a:rPr lang="en-GB" sz="3600" dirty="0">
                <a:latin typeface="Sassoon Infant Std"/>
              </a:rPr>
            </a:br>
            <a:r>
              <a:rPr lang="en-GB" sz="3600" dirty="0">
                <a:latin typeface="Sassoon Infant Std"/>
              </a:rPr>
              <a:t>Your </a:t>
            </a:r>
            <a:r>
              <a:rPr lang="en-GB" sz="3600" dirty="0" smtClean="0">
                <a:latin typeface="Sassoon Infant Std"/>
              </a:rPr>
              <a:t>grown-up </a:t>
            </a:r>
            <a:r>
              <a:rPr lang="en-GB" sz="3600" dirty="0">
                <a:latin typeface="Sassoon Infant Std"/>
              </a:rPr>
              <a:t>will read you the following sentence (behind the rectangle). </a:t>
            </a:r>
            <a:br>
              <a:rPr lang="en-GB" sz="3600" dirty="0">
                <a:latin typeface="Sassoon Infant Std"/>
              </a:rPr>
            </a:br>
            <a:r>
              <a:rPr lang="en-GB" sz="3600" dirty="0">
                <a:latin typeface="Sassoon Infant Std"/>
              </a:rPr>
              <a:t>Without looking at the board, write the sentences in your neatest handwriting</a:t>
            </a:r>
            <a:r>
              <a:rPr lang="en-GB" sz="4000" dirty="0">
                <a:latin typeface="Sassoon Infant Std"/>
              </a:rPr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D62969D-86F7-40B0-BFA8-5163BD482667}"/>
              </a:ext>
            </a:extLst>
          </p:cNvPr>
          <p:cNvSpPr txBox="1">
            <a:spLocks/>
          </p:cNvSpPr>
          <p:nvPr/>
        </p:nvSpPr>
        <p:spPr>
          <a:xfrm>
            <a:off x="1103870" y="3620532"/>
            <a:ext cx="10251989" cy="2940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u="sng" dirty="0" err="1" smtClean="0">
                <a:solidFill>
                  <a:srgbClr val="FF0000"/>
                </a:solidFill>
                <a:latin typeface="XCCW Joined 1a" panose="03050602040000000000" pitchFamily="66" charset="0"/>
              </a:rPr>
              <a:t>Dictation:The</a:t>
            </a:r>
            <a:r>
              <a:rPr lang="en-GB" sz="3600" u="sng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 committee have decided to give you this opportunity because you are so determined. </a:t>
            </a:r>
            <a:r>
              <a:rPr lang="en-GB" sz="4000" dirty="0">
                <a:solidFill>
                  <a:srgbClr val="FF0000"/>
                </a:solidFill>
                <a:latin typeface="Sassoon Infant Std"/>
              </a:rPr>
              <a:t/>
            </a:r>
            <a:br>
              <a:rPr lang="en-GB" sz="4000" dirty="0">
                <a:solidFill>
                  <a:srgbClr val="FF0000"/>
                </a:solidFill>
                <a:latin typeface="Sassoon Infant Std"/>
              </a:rPr>
            </a:br>
            <a:r>
              <a:rPr lang="en-GB" sz="4000" dirty="0" smtClean="0">
                <a:solidFill>
                  <a:srgbClr val="FF0000"/>
                </a:solidFill>
                <a:latin typeface="Sassoon Infant Std"/>
              </a:rPr>
              <a:t>.</a:t>
            </a:r>
            <a:endParaRPr lang="en-GB" sz="4000" dirty="0">
              <a:solidFill>
                <a:srgbClr val="FF0000"/>
              </a:solidFill>
              <a:latin typeface="Sassoon Infant Std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03AC338-C3C3-4D07-9A4C-2B5798F389C6}"/>
              </a:ext>
            </a:extLst>
          </p:cNvPr>
          <p:cNvSpPr/>
          <p:nvPr/>
        </p:nvSpPr>
        <p:spPr>
          <a:xfrm>
            <a:off x="836305" y="3571104"/>
            <a:ext cx="10354962" cy="30397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5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101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Handwriting:Wednesday 20th January 2021 </vt:lpstr>
      <vt:lpstr>Before we begin...let's look ready to write! </vt:lpstr>
      <vt:lpstr>Top exit letters: Whole words joining to group 1</vt:lpstr>
      <vt:lpstr>PowerPoint Presentation</vt:lpstr>
      <vt:lpstr>PowerPoint Presentation</vt:lpstr>
      <vt:lpstr>Dictation:  Your grown-up will read you the following sentence (behind the rectangle).  Without looking at the board, write the sentences in your neatest handwriting.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User</cp:lastModifiedBy>
  <cp:revision>6</cp:revision>
  <dcterms:created xsi:type="dcterms:W3CDTF">2020-12-08T21:49:14Z</dcterms:created>
  <dcterms:modified xsi:type="dcterms:W3CDTF">2021-01-12T14:17:40Z</dcterms:modified>
</cp:coreProperties>
</file>