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3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71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51" autoAdjust="0"/>
    <p:restoredTop sz="94660"/>
  </p:normalViewPr>
  <p:slideViewPr>
    <p:cSldViewPr snapToGrid="0" snapToObjects="1">
      <p:cViewPr varScale="1">
        <p:scale>
          <a:sx n="156" d="100"/>
          <a:sy n="156" d="100"/>
        </p:scale>
        <p:origin x="236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U-B3_PP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3620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U-B3_PP3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4263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U-B3_PP3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51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U-B3_PP3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6062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U-B3_PP3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2966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U-B3_PP3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859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U-B3_PP3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865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U-B3_PP3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4860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U-B3_PP3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0532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0</Words>
  <Application>Microsoft Office PowerPoint</Application>
  <PresentationFormat>On-screen Show (4:3)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Simon Thomas</cp:lastModifiedBy>
  <cp:revision>36</cp:revision>
  <dcterms:created xsi:type="dcterms:W3CDTF">2019-07-05T11:02:13Z</dcterms:created>
  <dcterms:modified xsi:type="dcterms:W3CDTF">2021-02-07T15:49:52Z</dcterms:modified>
</cp:coreProperties>
</file>